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7" r:id="rId2"/>
    <p:sldId id="259" r:id="rId3"/>
    <p:sldId id="260" r:id="rId4"/>
    <p:sldId id="261" r:id="rId5"/>
    <p:sldId id="262" r:id="rId6"/>
    <p:sldId id="263" r:id="rId7"/>
    <p:sldId id="264" r:id="rId8"/>
    <p:sldId id="257" r:id="rId9"/>
    <p:sldId id="268" r:id="rId10"/>
    <p:sldId id="269" r:id="rId11"/>
    <p:sldId id="448" r:id="rId12"/>
    <p:sldId id="444" r:id="rId13"/>
    <p:sldId id="446" r:id="rId14"/>
    <p:sldId id="447" r:id="rId15"/>
    <p:sldId id="471" r:id="rId16"/>
    <p:sldId id="472" r:id="rId17"/>
    <p:sldId id="275" r:id="rId18"/>
    <p:sldId id="473" r:id="rId19"/>
    <p:sldId id="449" r:id="rId20"/>
    <p:sldId id="450" r:id="rId21"/>
    <p:sldId id="451" r:id="rId22"/>
    <p:sldId id="452" r:id="rId23"/>
    <p:sldId id="265" r:id="rId24"/>
    <p:sldId id="266" r:id="rId25"/>
    <p:sldId id="453" r:id="rId26"/>
    <p:sldId id="454" r:id="rId27"/>
    <p:sldId id="455" r:id="rId28"/>
    <p:sldId id="271" r:id="rId29"/>
    <p:sldId id="272" r:id="rId30"/>
    <p:sldId id="273" r:id="rId31"/>
    <p:sldId id="274" r:id="rId32"/>
    <p:sldId id="456" r:id="rId33"/>
    <p:sldId id="457" r:id="rId34"/>
    <p:sldId id="458" r:id="rId35"/>
    <p:sldId id="459" r:id="rId36"/>
    <p:sldId id="460" r:id="rId37"/>
    <p:sldId id="465" r:id="rId38"/>
    <p:sldId id="466" r:id="rId39"/>
    <p:sldId id="467" r:id="rId40"/>
    <p:sldId id="468" r:id="rId41"/>
    <p:sldId id="469" r:id="rId42"/>
    <p:sldId id="470" r:id="rId43"/>
    <p:sldId id="258" r:id="rId44"/>
    <p:sldId id="462" r:id="rId45"/>
    <p:sldId id="285" r:id="rId46"/>
    <p:sldId id="286" r:id="rId47"/>
    <p:sldId id="474" r:id="rId48"/>
    <p:sldId id="475" r:id="rId49"/>
    <p:sldId id="476" r:id="rId50"/>
    <p:sldId id="477" r:id="rId51"/>
    <p:sldId id="478" r:id="rId52"/>
    <p:sldId id="479" r:id="rId53"/>
    <p:sldId id="464" r:id="rId54"/>
    <p:sldId id="276" r:id="rId55"/>
    <p:sldId id="277" r:id="rId56"/>
    <p:sldId id="278" r:id="rId57"/>
    <p:sldId id="279" r:id="rId58"/>
    <p:sldId id="280" r:id="rId59"/>
    <p:sldId id="281" r:id="rId60"/>
    <p:sldId id="282" r:id="rId61"/>
    <p:sldId id="283" r:id="rId62"/>
    <p:sldId id="284" r:id="rId63"/>
    <p:sldId id="287" r:id="rId64"/>
    <p:sldId id="288" r:id="rId65"/>
    <p:sldId id="289" r:id="rId66"/>
    <p:sldId id="290" r:id="rId67"/>
    <p:sldId id="291" r:id="rId68"/>
    <p:sldId id="292" r:id="rId69"/>
    <p:sldId id="293" r:id="rId70"/>
    <p:sldId id="294" r:id="rId71"/>
    <p:sldId id="295" r:id="rId72"/>
    <p:sldId id="296" r:id="rId73"/>
    <p:sldId id="298" r:id="rId74"/>
    <p:sldId id="299" r:id="rId75"/>
    <p:sldId id="300" r:id="rId76"/>
    <p:sldId id="302" r:id="rId77"/>
    <p:sldId id="303" r:id="rId78"/>
    <p:sldId id="304" r:id="rId79"/>
    <p:sldId id="305" r:id="rId80"/>
    <p:sldId id="306" r:id="rId81"/>
    <p:sldId id="307" r:id="rId82"/>
    <p:sldId id="308" r:id="rId83"/>
    <p:sldId id="309" r:id="rId84"/>
    <p:sldId id="310" r:id="rId85"/>
    <p:sldId id="311" r:id="rId86"/>
    <p:sldId id="312" r:id="rId87"/>
    <p:sldId id="314" r:id="rId88"/>
    <p:sldId id="315" r:id="rId89"/>
    <p:sldId id="316" r:id="rId90"/>
    <p:sldId id="317" r:id="rId91"/>
    <p:sldId id="318" r:id="rId92"/>
    <p:sldId id="319" r:id="rId93"/>
    <p:sldId id="320" r:id="rId94"/>
    <p:sldId id="321" r:id="rId95"/>
    <p:sldId id="322" r:id="rId96"/>
    <p:sldId id="324" r:id="rId97"/>
    <p:sldId id="325" r:id="rId98"/>
    <p:sldId id="326" r:id="rId99"/>
    <p:sldId id="327" r:id="rId100"/>
    <p:sldId id="329" r:id="rId101"/>
    <p:sldId id="330" r:id="rId102"/>
    <p:sldId id="331" r:id="rId103"/>
    <p:sldId id="332" r:id="rId104"/>
    <p:sldId id="334" r:id="rId105"/>
    <p:sldId id="335" r:id="rId106"/>
    <p:sldId id="336" r:id="rId107"/>
    <p:sldId id="337" r:id="rId108"/>
    <p:sldId id="338" r:id="rId109"/>
    <p:sldId id="340" r:id="rId110"/>
    <p:sldId id="341" r:id="rId111"/>
    <p:sldId id="342" r:id="rId112"/>
    <p:sldId id="343" r:id="rId113"/>
    <p:sldId id="344" r:id="rId114"/>
    <p:sldId id="345" r:id="rId115"/>
    <p:sldId id="346" r:id="rId116"/>
    <p:sldId id="347" r:id="rId117"/>
    <p:sldId id="348" r:id="rId118"/>
    <p:sldId id="349" r:id="rId119"/>
    <p:sldId id="350" r:id="rId120"/>
    <p:sldId id="351" r:id="rId121"/>
    <p:sldId id="352" r:id="rId122"/>
    <p:sldId id="353" r:id="rId123"/>
    <p:sldId id="354" r:id="rId124"/>
    <p:sldId id="355" r:id="rId125"/>
    <p:sldId id="356" r:id="rId126"/>
    <p:sldId id="357" r:id="rId127"/>
    <p:sldId id="358" r:id="rId128"/>
    <p:sldId id="359" r:id="rId129"/>
    <p:sldId id="360" r:id="rId130"/>
    <p:sldId id="361" r:id="rId131"/>
    <p:sldId id="362" r:id="rId132"/>
    <p:sldId id="363" r:id="rId133"/>
    <p:sldId id="364" r:id="rId134"/>
    <p:sldId id="365" r:id="rId135"/>
    <p:sldId id="366" r:id="rId136"/>
    <p:sldId id="367" r:id="rId137"/>
    <p:sldId id="368" r:id="rId138"/>
    <p:sldId id="369" r:id="rId139"/>
    <p:sldId id="370" r:id="rId140"/>
    <p:sldId id="371" r:id="rId141"/>
    <p:sldId id="372" r:id="rId142"/>
    <p:sldId id="374" r:id="rId143"/>
    <p:sldId id="375" r:id="rId144"/>
    <p:sldId id="376" r:id="rId145"/>
    <p:sldId id="377" r:id="rId146"/>
    <p:sldId id="378" r:id="rId147"/>
    <p:sldId id="379" r:id="rId148"/>
    <p:sldId id="380" r:id="rId149"/>
    <p:sldId id="381" r:id="rId150"/>
    <p:sldId id="382" r:id="rId151"/>
    <p:sldId id="383" r:id="rId152"/>
    <p:sldId id="384" r:id="rId153"/>
    <p:sldId id="385" r:id="rId154"/>
    <p:sldId id="387" r:id="rId155"/>
    <p:sldId id="388" r:id="rId156"/>
    <p:sldId id="389" r:id="rId157"/>
    <p:sldId id="390" r:id="rId158"/>
    <p:sldId id="391" r:id="rId159"/>
    <p:sldId id="392" r:id="rId160"/>
    <p:sldId id="393" r:id="rId161"/>
    <p:sldId id="394" r:id="rId162"/>
    <p:sldId id="395" r:id="rId163"/>
    <p:sldId id="396" r:id="rId164"/>
    <p:sldId id="397" r:id="rId165"/>
    <p:sldId id="398" r:id="rId166"/>
    <p:sldId id="399" r:id="rId167"/>
    <p:sldId id="400" r:id="rId168"/>
    <p:sldId id="401" r:id="rId169"/>
    <p:sldId id="402" r:id="rId170"/>
    <p:sldId id="403" r:id="rId171"/>
    <p:sldId id="404" r:id="rId172"/>
    <p:sldId id="405" r:id="rId173"/>
    <p:sldId id="406" r:id="rId174"/>
    <p:sldId id="407" r:id="rId175"/>
    <p:sldId id="408" r:id="rId176"/>
    <p:sldId id="409" r:id="rId177"/>
    <p:sldId id="410" r:id="rId178"/>
    <p:sldId id="411" r:id="rId179"/>
    <p:sldId id="412" r:id="rId180"/>
    <p:sldId id="413" r:id="rId181"/>
    <p:sldId id="414" r:id="rId182"/>
    <p:sldId id="415" r:id="rId183"/>
    <p:sldId id="416" r:id="rId184"/>
    <p:sldId id="417" r:id="rId185"/>
    <p:sldId id="418" r:id="rId186"/>
    <p:sldId id="419" r:id="rId187"/>
    <p:sldId id="420" r:id="rId188"/>
    <p:sldId id="421" r:id="rId189"/>
    <p:sldId id="422" r:id="rId190"/>
    <p:sldId id="423" r:id="rId191"/>
    <p:sldId id="424" r:id="rId192"/>
    <p:sldId id="425" r:id="rId193"/>
    <p:sldId id="426" r:id="rId194"/>
    <p:sldId id="427" r:id="rId195"/>
    <p:sldId id="428" r:id="rId196"/>
    <p:sldId id="429" r:id="rId197"/>
    <p:sldId id="430" r:id="rId198"/>
    <p:sldId id="431" r:id="rId199"/>
    <p:sldId id="432" r:id="rId200"/>
    <p:sldId id="433" r:id="rId201"/>
    <p:sldId id="434" r:id="rId202"/>
    <p:sldId id="435" r:id="rId203"/>
    <p:sldId id="436" r:id="rId204"/>
    <p:sldId id="437" r:id="rId205"/>
    <p:sldId id="438" r:id="rId206"/>
    <p:sldId id="439" r:id="rId207"/>
    <p:sldId id="440" r:id="rId208"/>
    <p:sldId id="441" r:id="rId209"/>
    <p:sldId id="442" r:id="rId210"/>
    <p:sldId id="443" r:id="rId211"/>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EFA4384A-E568-488C-2369-1FCB1D0C191A}"/>
    <p:ext uri="{BEF4E54A-1BCB-4A01-2FD0-E4383112ECF7}"/>
    <p:ext uri="{2DB17F6E-9FB3-4E6B-312D-A68DF3082847}"/>
  </p:extLst>
</p:presentationPr>
</file>

<file path=ppt/tableStyles.xml><?xml version="1.0" encoding="utf-8"?>
<a:tblStyleLst xmlns:a="http://schemas.openxmlformats.org/drawingml/2006/main" def="{229CBEE3-4D59-44F9-E7E3-6460B5D73374}"/>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95" d="100"/>
          <a:sy n="95"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FC92FDF-384A-43E5-B751-722F3928C861}" type="datetimeFigureOut">
              <a:rPr lang="zh-CN" altLang="en-US" smtClean="0"/>
              <a:t>2022/8/1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A878B2A-DBA4-4F2F-E415-E9CA6FFE1FEA}" type="slidenum">
              <a:rPr lang="zh-CN" altLang="en-US" smtClean="0"/>
              <a:t>‹#›</a:t>
            </a:fld>
            <a:endParaRPr lang="zh-CN" altLang="en-US"/>
          </a:p>
        </p:txBody>
      </p:sp>
    </p:spTree>
    <p:extLst>
      <p:ext uri="{6AFB591C-BBD7-466E-3C1F-7A2167E5207A}"/>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nchor="b"/>
          <a:lstStyle>
            <a:lvl1pPr>
              <a:defRPr sz="3200"/>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F234C01-D3F7-4FB4-C9FA-FD6E4DE0E554}" type="datetimeFigureOut">
              <a:rPr lang="zh-CN" altLang="en-US" smtClean="0"/>
              <a:t>2022/8/1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EE7573-6B13-4C49-E8D2-0ADDCF383D17}" type="slidenum">
              <a:rPr lang="zh-CN" altLang="en-US" smtClean="0"/>
              <a:t>‹#›</a:t>
            </a:fld>
            <a:endParaRPr lang="zh-CN" altLang="en-US"/>
          </a:p>
        </p:txBody>
      </p:sp>
    </p:spTree>
    <p:extLst>
      <p:ext uri="{7F685630-F054-40B9-53DB-A2C72A222039}"/>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 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F3C6471-65C4-4057-0241-3FA6AA4FCEA8}" type="datetimeFigureOut">
              <a:rPr lang="zh-CN" altLang="en-US" smtClean="0"/>
              <a:t>2022/8/1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BF59E19-3D26-45E6-541D-771853FF90C0}" type="slidenum">
              <a:rPr lang="zh-CN" altLang="en-US" smtClean="0"/>
              <a:t>‹#›</a:t>
            </a:fld>
            <a:endParaRPr lang="zh-CN" altLang="en-US"/>
          </a:p>
        </p:txBody>
      </p:sp>
    </p:spTree>
    <p:extLst>
      <p:ext uri="{0D26E95D-3315-4639-EF54-8D4714ECCAA7}"/>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792DEB6-016F-44F3-5C3B-814CD914CA73}" type="datetimeFigureOut">
              <a:rPr lang="zh-CN" altLang="en-US" smtClean="0"/>
              <a:t>2022/8/1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8974B1-A4E7-4232-33B1-3CF17B87C6F9}" type="slidenum">
              <a:rPr lang="zh-CN" altLang="en-US" smtClean="0"/>
              <a:t>‹#›</a:t>
            </a:fld>
            <a:endParaRPr lang="zh-CN" altLang="en-US"/>
          </a:p>
        </p:txBody>
      </p:sp>
    </p:spTree>
    <p:extLst>
      <p:ext uri="{5ADE79CA-0789-4209-DCBF-77DFA2A9E930}"/>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7D37EFC-18F5-46E1-F63E-5248C16C549A}" type="datetimeFigureOut">
              <a:rPr lang="zh-CN" altLang="en-US" smtClean="0"/>
              <a:t>2022/8/1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D4E3D9C-2588-4582-92E0-A3E9CF871883}" type="slidenum">
              <a:rPr lang="zh-CN" altLang="en-US" smtClean="0"/>
              <a:t>‹#›</a:t>
            </a:fld>
            <a:endParaRPr lang="zh-CN" altLang="en-US"/>
          </a:p>
        </p:txBody>
      </p:sp>
    </p:spTree>
    <p:extLst>
      <p:ext uri="{34810CC5-5DFA-40B0-8CEA-E10D47A0AC8B}"/>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2B7985A-9C65-40EA-EAF5-BB1DFB3082CD}" type="datetimeFigureOut">
              <a:rPr lang="zh-CN" altLang="en-US" smtClean="0"/>
              <a:t>2022/8/1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1B8330-B52F-4838-218E-28CD66BD3441}" type="slidenum">
              <a:rPr lang="zh-CN" altLang="en-US" smtClean="0"/>
              <a:t>‹#›</a:t>
            </a:fld>
            <a:endParaRPr lang="zh-CN" altLang="en-US"/>
          </a:p>
        </p:txBody>
      </p:sp>
    </p:spTree>
    <p:extLst>
      <p:ext uri="{7D8EF5E2-739C-49AD-A937-E630C98ED254}"/>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F9AF61A-7FA6-4514-2D80-B2C7181A0C12}" type="datetimeFigureOut">
              <a:rPr lang="zh-CN" altLang="en-US" smtClean="0"/>
              <a:t>2022/8/1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F0A018C-67F8-485E-3EE9-12121F3A0D41}" type="slidenum">
              <a:rPr lang="zh-CN" altLang="en-US" smtClean="0"/>
              <a:t>‹#›</a:t>
            </a:fld>
            <a:endParaRPr lang="zh-CN" altLang="en-US"/>
          </a:p>
        </p:txBody>
      </p:sp>
    </p:spTree>
    <p:extLst>
      <p:ext uri="{EEC3507C-2786-45EB-88EB-3562B2ECEF8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7DD7EC-BE92-4A6F-5FD6-444F0E420910}" type="datetimeFigureOut">
              <a:rPr lang="zh-CN" altLang="en-US" smtClean="0"/>
              <a:t>2022/8/1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9F7F30E-C5BB-408B-4543-A6C672ABB386}" type="slidenum">
              <a:rPr lang="zh-CN" altLang="en-US" smtClean="0"/>
              <a:t>‹#›</a:t>
            </a:fld>
            <a:endParaRPr lang="zh-CN" altLang="en-US"/>
          </a:p>
        </p:txBody>
      </p:sp>
    </p:spTree>
    <p:extLst>
      <p:ext uri="{7466E03D-77FF-4DB8-7769-6E7E4A4CB939}"/>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D4212B2-9EA4-4A71-DE7C-4BBD41C7F9C8}" type="datetimeFigureOut">
              <a:rPr lang="zh-CN" altLang="en-US" smtClean="0"/>
              <a:t>2022/8/1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A45A688-0956-46AA-8A47-6053A0DFB1C0}" type="slidenum">
              <a:rPr lang="zh-CN" altLang="en-US" smtClean="0"/>
              <a:t>‹#›</a:t>
            </a:fld>
            <a:endParaRPr lang="zh-CN" altLang="en-US"/>
          </a:p>
        </p:txBody>
      </p:sp>
    </p:spTree>
    <p:extLst>
      <p:ext uri="{5F2B48B2-B8E5-4D58-E59B-6133BF9113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A3CB2A8-2E79-49A4-7EDA-B6928AEBAF37}" type="datetimeFigureOut">
              <a:rPr lang="zh-CN" altLang="en-US" smtClean="0"/>
              <a:t>2022/8/1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76C634-05EA-4C75-1118-F6C3BA6B3A00}" type="slidenum">
              <a:rPr lang="zh-CN" altLang="en-US" smtClean="0"/>
              <a:t>‹#›</a:t>
            </a:fld>
            <a:endParaRPr lang="zh-CN" altLang="en-US"/>
          </a:p>
        </p:txBody>
      </p:sp>
    </p:spTree>
    <p:extLst>
      <p:ext uri="{3C52AD3B-1BF8-49AF-C1F0-99D9914C1E1A}"/>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EB0517E-3672-4841-02B1-85A392DABF01}" type="datetimeFigureOut">
              <a:rPr lang="zh-CN" altLang="en-US" smtClean="0"/>
              <a:t>2022/8/1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18773C-3784-4B6B-3968-22C115616FBB}" type="slidenum">
              <a:rPr lang="zh-CN" altLang="en-US" smtClean="0"/>
              <a:t>‹#›</a:t>
            </a:fld>
            <a:endParaRPr lang="zh-CN" altLang="en-US"/>
          </a:p>
        </p:txBody>
      </p:sp>
    </p:spTree>
    <p:extLst>
      <p:ext uri="{3A9CB37C-FF1C-44EA-7DD8-B444B3021003}"/>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322D6F-30CC-40D1-B020-44B55CB83478}" type="datetimeFigureOut">
              <a:rPr lang="zh-CN" altLang="en-US" smtClean="0"/>
              <a:t>2022/8/1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E8DFC3-9436-49BD-AA59-C8567EB60379}" type="slidenum">
              <a:rPr lang="zh-CN" altLang="en-US" smtClean="0"/>
              <a:t>‹#›</a:t>
            </a:fld>
            <a:endParaRPr lang="zh-CN" altLang="en-US"/>
          </a:p>
        </p:txBody>
      </p:sp>
    </p:spTree>
    <p:extLst>
      <p:ext uri="{CC522090-50D3-4A49-B06C-8F2E3B1F2232}"/>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03.png"/></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220.png"/><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2.png"/><Relationship Id="rId5" Type="http://schemas.openxmlformats.org/officeDocument/2006/relationships/image" Target="../media/image204.png"/><Relationship Id="rId4" Type="http://schemas.openxmlformats.org/officeDocument/2006/relationships/image" Target="../media/image221.png"/></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3.png"/><Relationship Id="rId4" Type="http://schemas.openxmlformats.org/officeDocument/2006/relationships/image" Target="../media/image204.png"/></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0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25.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13" Type="http://schemas.openxmlformats.org/officeDocument/2006/relationships/image" Target="../media/image237.png"/><Relationship Id="rId18" Type="http://schemas.openxmlformats.org/officeDocument/2006/relationships/image" Target="../media/image242.png"/><Relationship Id="rId26" Type="http://schemas.openxmlformats.org/officeDocument/2006/relationships/image" Target="../media/image250.png"/><Relationship Id="rId39" Type="http://schemas.openxmlformats.org/officeDocument/2006/relationships/image" Target="../media/image263.png"/><Relationship Id="rId21" Type="http://schemas.openxmlformats.org/officeDocument/2006/relationships/image" Target="../media/image245.png"/><Relationship Id="rId34" Type="http://schemas.openxmlformats.org/officeDocument/2006/relationships/image" Target="../media/image258.png"/><Relationship Id="rId42" Type="http://schemas.openxmlformats.org/officeDocument/2006/relationships/image" Target="../media/image266.png"/><Relationship Id="rId47" Type="http://schemas.openxmlformats.org/officeDocument/2006/relationships/image" Target="../media/image271.png"/><Relationship Id="rId50" Type="http://schemas.openxmlformats.org/officeDocument/2006/relationships/image" Target="../media/image274.png"/><Relationship Id="rId55" Type="http://schemas.openxmlformats.org/officeDocument/2006/relationships/image" Target="../media/image279.png"/><Relationship Id="rId63" Type="http://schemas.openxmlformats.org/officeDocument/2006/relationships/image" Target="../media/image287.png"/><Relationship Id="rId68" Type="http://schemas.openxmlformats.org/officeDocument/2006/relationships/image" Target="../media/image292.png"/><Relationship Id="rId7" Type="http://schemas.openxmlformats.org/officeDocument/2006/relationships/image" Target="../media/image231.png"/><Relationship Id="rId2" Type="http://schemas.openxmlformats.org/officeDocument/2006/relationships/image" Target="../media/image1.png"/><Relationship Id="rId16" Type="http://schemas.openxmlformats.org/officeDocument/2006/relationships/image" Target="../media/image240.png"/><Relationship Id="rId29" Type="http://schemas.openxmlformats.org/officeDocument/2006/relationships/image" Target="../media/image253.png"/><Relationship Id="rId1" Type="http://schemas.openxmlformats.org/officeDocument/2006/relationships/slideLayout" Target="../slideLayouts/slideLayout1.xml"/><Relationship Id="rId6" Type="http://schemas.openxmlformats.org/officeDocument/2006/relationships/image" Target="../media/image230.png"/><Relationship Id="rId11" Type="http://schemas.openxmlformats.org/officeDocument/2006/relationships/image" Target="../media/image235.png"/><Relationship Id="rId24" Type="http://schemas.openxmlformats.org/officeDocument/2006/relationships/image" Target="../media/image248.png"/><Relationship Id="rId32" Type="http://schemas.openxmlformats.org/officeDocument/2006/relationships/image" Target="../media/image256.png"/><Relationship Id="rId37" Type="http://schemas.openxmlformats.org/officeDocument/2006/relationships/image" Target="../media/image261.png"/><Relationship Id="rId40" Type="http://schemas.openxmlformats.org/officeDocument/2006/relationships/image" Target="../media/image264.png"/><Relationship Id="rId45" Type="http://schemas.openxmlformats.org/officeDocument/2006/relationships/image" Target="../media/image269.png"/><Relationship Id="rId53" Type="http://schemas.openxmlformats.org/officeDocument/2006/relationships/image" Target="../media/image277.png"/><Relationship Id="rId58" Type="http://schemas.openxmlformats.org/officeDocument/2006/relationships/image" Target="../media/image282.png"/><Relationship Id="rId66" Type="http://schemas.openxmlformats.org/officeDocument/2006/relationships/image" Target="../media/image290.png"/><Relationship Id="rId5" Type="http://schemas.openxmlformats.org/officeDocument/2006/relationships/image" Target="../media/image229.png"/><Relationship Id="rId15" Type="http://schemas.openxmlformats.org/officeDocument/2006/relationships/image" Target="../media/image239.png"/><Relationship Id="rId23" Type="http://schemas.openxmlformats.org/officeDocument/2006/relationships/image" Target="../media/image247.png"/><Relationship Id="rId28" Type="http://schemas.openxmlformats.org/officeDocument/2006/relationships/image" Target="../media/image252.png"/><Relationship Id="rId36" Type="http://schemas.openxmlformats.org/officeDocument/2006/relationships/image" Target="../media/image260.png"/><Relationship Id="rId49" Type="http://schemas.openxmlformats.org/officeDocument/2006/relationships/image" Target="../media/image273.png"/><Relationship Id="rId57" Type="http://schemas.openxmlformats.org/officeDocument/2006/relationships/image" Target="../media/image281.png"/><Relationship Id="rId61" Type="http://schemas.openxmlformats.org/officeDocument/2006/relationships/image" Target="../media/image285.png"/><Relationship Id="rId10" Type="http://schemas.openxmlformats.org/officeDocument/2006/relationships/image" Target="../media/image234.png"/><Relationship Id="rId19" Type="http://schemas.openxmlformats.org/officeDocument/2006/relationships/image" Target="../media/image243.png"/><Relationship Id="rId31" Type="http://schemas.openxmlformats.org/officeDocument/2006/relationships/image" Target="../media/image255.png"/><Relationship Id="rId44" Type="http://schemas.openxmlformats.org/officeDocument/2006/relationships/image" Target="../media/image268.png"/><Relationship Id="rId52" Type="http://schemas.openxmlformats.org/officeDocument/2006/relationships/image" Target="../media/image276.png"/><Relationship Id="rId60" Type="http://schemas.openxmlformats.org/officeDocument/2006/relationships/image" Target="../media/image284.png"/><Relationship Id="rId65" Type="http://schemas.openxmlformats.org/officeDocument/2006/relationships/image" Target="../media/image289.png"/><Relationship Id="rId4" Type="http://schemas.openxmlformats.org/officeDocument/2006/relationships/image" Target="../media/image3.png"/><Relationship Id="rId9" Type="http://schemas.openxmlformats.org/officeDocument/2006/relationships/image" Target="../media/image233.png"/><Relationship Id="rId14" Type="http://schemas.openxmlformats.org/officeDocument/2006/relationships/image" Target="../media/image238.png"/><Relationship Id="rId22" Type="http://schemas.openxmlformats.org/officeDocument/2006/relationships/image" Target="../media/image246.png"/><Relationship Id="rId27" Type="http://schemas.openxmlformats.org/officeDocument/2006/relationships/image" Target="../media/image251.png"/><Relationship Id="rId30" Type="http://schemas.openxmlformats.org/officeDocument/2006/relationships/image" Target="../media/image254.png"/><Relationship Id="rId35" Type="http://schemas.openxmlformats.org/officeDocument/2006/relationships/image" Target="../media/image259.png"/><Relationship Id="rId43" Type="http://schemas.openxmlformats.org/officeDocument/2006/relationships/image" Target="../media/image267.png"/><Relationship Id="rId48" Type="http://schemas.openxmlformats.org/officeDocument/2006/relationships/image" Target="../media/image272.png"/><Relationship Id="rId56" Type="http://schemas.openxmlformats.org/officeDocument/2006/relationships/image" Target="../media/image280.png"/><Relationship Id="rId64" Type="http://schemas.openxmlformats.org/officeDocument/2006/relationships/image" Target="../media/image288.png"/><Relationship Id="rId8" Type="http://schemas.openxmlformats.org/officeDocument/2006/relationships/image" Target="../media/image232.png"/><Relationship Id="rId51" Type="http://schemas.openxmlformats.org/officeDocument/2006/relationships/image" Target="../media/image275.png"/><Relationship Id="rId3" Type="http://schemas.openxmlformats.org/officeDocument/2006/relationships/image" Target="../media/image2.png"/><Relationship Id="rId12" Type="http://schemas.openxmlformats.org/officeDocument/2006/relationships/image" Target="../media/image236.png"/><Relationship Id="rId17" Type="http://schemas.openxmlformats.org/officeDocument/2006/relationships/image" Target="../media/image241.png"/><Relationship Id="rId25" Type="http://schemas.openxmlformats.org/officeDocument/2006/relationships/image" Target="../media/image249.png"/><Relationship Id="rId33" Type="http://schemas.openxmlformats.org/officeDocument/2006/relationships/image" Target="../media/image257.png"/><Relationship Id="rId38" Type="http://schemas.openxmlformats.org/officeDocument/2006/relationships/image" Target="../media/image262.png"/><Relationship Id="rId46" Type="http://schemas.openxmlformats.org/officeDocument/2006/relationships/image" Target="../media/image270.png"/><Relationship Id="rId59" Type="http://schemas.openxmlformats.org/officeDocument/2006/relationships/image" Target="../media/image283.png"/><Relationship Id="rId67" Type="http://schemas.openxmlformats.org/officeDocument/2006/relationships/image" Target="../media/image291.png"/><Relationship Id="rId20" Type="http://schemas.openxmlformats.org/officeDocument/2006/relationships/image" Target="../media/image244.png"/><Relationship Id="rId41" Type="http://schemas.openxmlformats.org/officeDocument/2006/relationships/image" Target="../media/image265.png"/><Relationship Id="rId54" Type="http://schemas.openxmlformats.org/officeDocument/2006/relationships/image" Target="../media/image278.png"/><Relationship Id="rId62" Type="http://schemas.openxmlformats.org/officeDocument/2006/relationships/image" Target="../media/image286.png"/></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3.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4.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95.png"/><Relationship Id="rId4" Type="http://schemas.openxmlformats.org/officeDocument/2006/relationships/image" Target="../media/image3.png"/></Relationships>
</file>

<file path=ppt/slides/_rels/slide1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20.xml.rels><?xml version="1.0" encoding="UTF-8" standalone="yes"?>
<Relationships xmlns="http://schemas.openxmlformats.org/package/2006/relationships"><Relationship Id="rId8" Type="http://schemas.openxmlformats.org/officeDocument/2006/relationships/image" Target="../media/image299.png"/><Relationship Id="rId3" Type="http://schemas.openxmlformats.org/officeDocument/2006/relationships/image" Target="../media/image2.png"/><Relationship Id="rId7" Type="http://schemas.openxmlformats.org/officeDocument/2006/relationships/image" Target="../media/image29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97.png"/><Relationship Id="rId11" Type="http://schemas.openxmlformats.org/officeDocument/2006/relationships/image" Target="../media/image302.png"/><Relationship Id="rId5" Type="http://schemas.openxmlformats.org/officeDocument/2006/relationships/image" Target="../media/image296.png"/><Relationship Id="rId10" Type="http://schemas.openxmlformats.org/officeDocument/2006/relationships/image" Target="../media/image301.png"/><Relationship Id="rId4" Type="http://schemas.openxmlformats.org/officeDocument/2006/relationships/image" Target="../media/image3.png"/><Relationship Id="rId9" Type="http://schemas.openxmlformats.org/officeDocument/2006/relationships/image" Target="../media/image300.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03.png"/><Relationship Id="rId4" Type="http://schemas.openxmlformats.org/officeDocument/2006/relationships/image" Target="../media/image3.png"/></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5.png"/><Relationship Id="rId5" Type="http://schemas.openxmlformats.org/officeDocument/2006/relationships/image" Target="../media/image304.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png"/><Relationship Id="rId7" Type="http://schemas.openxmlformats.org/officeDocument/2006/relationships/image" Target="../media/image30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2.png"/><Relationship Id="rId5" Type="http://schemas.openxmlformats.org/officeDocument/2006/relationships/image" Target="../media/image311.png"/><Relationship Id="rId4" Type="http://schemas.openxmlformats.org/officeDocument/2006/relationships/image" Target="../media/image3.png"/></Relationships>
</file>

<file path=ppt/slides/_rels/slide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4.png"/><Relationship Id="rId5" Type="http://schemas.openxmlformats.org/officeDocument/2006/relationships/image" Target="../media/image313.png"/><Relationship Id="rId4" Type="http://schemas.openxmlformats.org/officeDocument/2006/relationships/image" Target="../media/image3.png"/></Relationships>
</file>

<file path=ppt/slides/_rels/slide1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png"/></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png"/></Relationships>
</file>

<file path=ppt/slides/_rels/slide1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9.xml.rels><?xml version="1.0" encoding="UTF-8" standalone="yes"?>
<Relationships xmlns="http://schemas.openxmlformats.org/package/2006/relationships"><Relationship Id="rId8" Type="http://schemas.openxmlformats.org/officeDocument/2006/relationships/image" Target="../media/image321.png"/><Relationship Id="rId3" Type="http://schemas.openxmlformats.org/officeDocument/2006/relationships/image" Target="../media/image2.png"/><Relationship Id="rId7" Type="http://schemas.openxmlformats.org/officeDocument/2006/relationships/image" Target="../media/image32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19.png"/><Relationship Id="rId5" Type="http://schemas.openxmlformats.org/officeDocument/2006/relationships/image" Target="../media/image318.png"/><Relationship Id="rId10" Type="http://schemas.openxmlformats.org/officeDocument/2006/relationships/image" Target="../media/image323.png"/><Relationship Id="rId4" Type="http://schemas.openxmlformats.org/officeDocument/2006/relationships/image" Target="../media/image3.png"/><Relationship Id="rId9" Type="http://schemas.openxmlformats.org/officeDocument/2006/relationships/image" Target="../media/image3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24.png"/></Relationships>
</file>

<file path=ppt/slides/_rels/slide1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6.png"/><Relationship Id="rId5" Type="http://schemas.openxmlformats.org/officeDocument/2006/relationships/image" Target="../media/image325.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7.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8.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29.png"/><Relationship Id="rId4" Type="http://schemas.openxmlformats.org/officeDocument/2006/relationships/image" Target="../media/image3.png"/></Relationships>
</file>

<file path=ppt/slides/_rels/slide1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30.pn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8" Type="http://schemas.openxmlformats.org/officeDocument/2006/relationships/image" Target="../media/image334.png"/><Relationship Id="rId13" Type="http://schemas.openxmlformats.org/officeDocument/2006/relationships/image" Target="../media/image339.png"/><Relationship Id="rId3" Type="http://schemas.openxmlformats.org/officeDocument/2006/relationships/image" Target="../media/image2.png"/><Relationship Id="rId7" Type="http://schemas.openxmlformats.org/officeDocument/2006/relationships/image" Target="../media/image333.png"/><Relationship Id="rId12" Type="http://schemas.openxmlformats.org/officeDocument/2006/relationships/image" Target="../media/image33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32.png"/><Relationship Id="rId11" Type="http://schemas.openxmlformats.org/officeDocument/2006/relationships/image" Target="../media/image337.png"/><Relationship Id="rId5" Type="http://schemas.openxmlformats.org/officeDocument/2006/relationships/image" Target="../media/image331.png"/><Relationship Id="rId10" Type="http://schemas.openxmlformats.org/officeDocument/2006/relationships/image" Target="../media/image336.png"/><Relationship Id="rId4" Type="http://schemas.openxmlformats.org/officeDocument/2006/relationships/image" Target="../media/image3.png"/><Relationship Id="rId9" Type="http://schemas.openxmlformats.org/officeDocument/2006/relationships/image" Target="../media/image335.png"/></Relationships>
</file>

<file path=ppt/slides/_rels/slide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xml"/><Relationship Id="rId4" Type="http://schemas.openxmlformats.org/officeDocument/2006/relationships/image" Target="../media/image109.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0.png"/><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2.png"/><Relationship Id="rId7" Type="http://schemas.openxmlformats.org/officeDocument/2006/relationships/image" Target="../media/image34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2.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png"/><Relationship Id="rId9" Type="http://schemas.openxmlformats.org/officeDocument/2006/relationships/image" Target="../media/image345.png"/></Relationships>
</file>

<file path=ppt/slides/_rels/slide1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03.png"/></Relationships>
</file>

<file path=ppt/slides/_rels/slide1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7.png"/><Relationship Id="rId4" Type="http://schemas.openxmlformats.org/officeDocument/2006/relationships/image" Target="../media/image3.png"/></Relationships>
</file>

<file path=ppt/slides/_rels/slide1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03.png"/></Relationships>
</file>

<file path=ppt/slides/_rels/slide1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8.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0.png"/><Relationship Id="rId4" Type="http://schemas.openxmlformats.org/officeDocument/2006/relationships/image" Target="../media/image3.png"/></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1.png"/><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2.png"/><Relationship Id="rId4" Type="http://schemas.openxmlformats.org/officeDocument/2006/relationships/image" Target="../media/image3.png"/></Relationships>
</file>

<file path=ppt/slides/_rels/slide1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3.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4.png"/><Relationship Id="rId4" Type="http://schemas.openxmlformats.org/officeDocument/2006/relationships/image" Target="../media/image3.png"/></Relationships>
</file>

<file path=ppt/slides/_rels/slide1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55.png"/></Relationships>
</file>

<file path=ppt/slides/_rels/slide1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7.png"/><Relationship Id="rId4" Type="http://schemas.openxmlformats.org/officeDocument/2006/relationships/image" Target="../media/image3.png"/></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8.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59.png"/><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0.png"/><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1.png"/><Relationship Id="rId4" Type="http://schemas.openxmlformats.org/officeDocument/2006/relationships/image" Target="../media/image3.png"/></Relationships>
</file>

<file path=ppt/slides/_rels/slide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2.png"/><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2.png"/><Relationship Id="rId7" Type="http://schemas.openxmlformats.org/officeDocument/2006/relationships/image" Target="../media/image36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64.png"/><Relationship Id="rId5" Type="http://schemas.openxmlformats.org/officeDocument/2006/relationships/image" Target="../media/image363.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367.png"/></Relationships>
</file>

<file path=ppt/slides/_rels/slide1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13.png"/></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8.png"/><Relationship Id="rId4" Type="http://schemas.openxmlformats.org/officeDocument/2006/relationships/image" Target="../media/image3.png"/></Relationships>
</file>

<file path=ppt/slides/_rels/slide1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69.png"/><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71.png"/><Relationship Id="rId5" Type="http://schemas.openxmlformats.org/officeDocument/2006/relationships/image" Target="../media/image370.png"/><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2.png"/><Relationship Id="rId4" Type="http://schemas.openxmlformats.org/officeDocument/2006/relationships/image" Target="../media/image3.png"/></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3.png"/><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4.png"/><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6.png"/><Relationship Id="rId4" Type="http://schemas.openxmlformats.org/officeDocument/2006/relationships/image" Target="../media/image3.png"/></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7.png"/><Relationship Id="rId4" Type="http://schemas.openxmlformats.org/officeDocument/2006/relationships/image" Target="../media/image3.png"/></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78.png"/><Relationship Id="rId4" Type="http://schemas.openxmlformats.org/officeDocument/2006/relationships/image" Target="../media/image3.png"/></Relationships>
</file>

<file path=ppt/slides/_rels/slide19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png"/></Relationships>
</file>

<file path=ppt/slides/_rels/slide1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3.png"/><Relationship Id="rId5" Type="http://schemas.openxmlformats.org/officeDocument/2006/relationships/image" Target="../media/image382.png"/><Relationship Id="rId4" Type="http://schemas.openxmlformats.org/officeDocument/2006/relationships/image" Target="../media/image3.png"/></Relationships>
</file>

<file path=ppt/slides/_rels/slide1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4.png"/><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85.png"/></Relationships>
</file>

<file path=ppt/slides/_rels/slide1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20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89.png"/><Relationship Id="rId4" Type="http://schemas.openxmlformats.org/officeDocument/2006/relationships/image" Target="../media/image3.png"/></Relationships>
</file>

<file path=ppt/slides/_rels/slide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0.png"/><Relationship Id="rId4" Type="http://schemas.openxmlformats.org/officeDocument/2006/relationships/image" Target="../media/image3.png"/></Relationships>
</file>

<file path=ppt/slides/_rels/slide2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1.png"/><Relationship Id="rId4" Type="http://schemas.openxmlformats.org/officeDocument/2006/relationships/image" Target="../media/image3.png"/></Relationships>
</file>

<file path=ppt/slides/_rels/slide2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92.png"/></Relationships>
</file>

<file path=ppt/slides/_rels/slide2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3.png"/><Relationship Id="rId4" Type="http://schemas.openxmlformats.org/officeDocument/2006/relationships/image" Target="../media/image3.png"/></Relationships>
</file>

<file path=ppt/slides/_rels/slide2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9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6.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7.png"/><Relationship Id="rId15" Type="http://schemas.openxmlformats.org/officeDocument/2006/relationships/image" Target="../media/image26.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0.pn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21.png"/></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23.pn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25.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6.png"/><Relationship Id="rId7" Type="http://schemas.openxmlformats.org/officeDocument/2006/relationships/image" Target="../media/image18.png"/><Relationship Id="rId12" Type="http://schemas.openxmlformats.org/officeDocument/2006/relationships/image" Target="../media/image38.png"/><Relationship Id="rId2" Type="http://schemas.openxmlformats.org/officeDocument/2006/relationships/image" Target="../media/image1.png"/><Relationship Id="rId16"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7.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png"/><Relationship Id="rId9" Type="http://schemas.openxmlformats.org/officeDocument/2006/relationships/image" Target="../media/image35.png"/><Relationship Id="rId14" Type="http://schemas.openxmlformats.org/officeDocument/2006/relationships/image" Target="../media/image40.png"/></Relationships>
</file>

<file path=ppt/slides/_rels/slide4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12.png"/><Relationship Id="rId7" Type="http://schemas.openxmlformats.org/officeDocument/2006/relationships/image" Target="../media/image132.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35.pn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xml"/><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40.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1.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42.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4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1.png"/><Relationship Id="rId39" Type="http://schemas.openxmlformats.org/officeDocument/2006/relationships/image" Target="../media/image73.png"/><Relationship Id="rId3" Type="http://schemas.openxmlformats.org/officeDocument/2006/relationships/image" Target="../media/image6.png"/><Relationship Id="rId21" Type="http://schemas.openxmlformats.org/officeDocument/2006/relationships/image" Target="../media/image57.png"/><Relationship Id="rId34" Type="http://schemas.openxmlformats.org/officeDocument/2006/relationships/image" Target="../media/image69.png"/><Relationship Id="rId42" Type="http://schemas.openxmlformats.org/officeDocument/2006/relationships/image" Target="../media/image75.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0.png"/><Relationship Id="rId33" Type="http://schemas.openxmlformats.org/officeDocument/2006/relationships/image" Target="../media/image68.png"/><Relationship Id="rId38" Type="http://schemas.openxmlformats.org/officeDocument/2006/relationships/image" Target="../media/image72.png"/><Relationship Id="rId2" Type="http://schemas.openxmlformats.org/officeDocument/2006/relationships/image" Target="../media/image1.png"/><Relationship Id="rId16" Type="http://schemas.openxmlformats.org/officeDocument/2006/relationships/image" Target="../media/image52.png"/><Relationship Id="rId20" Type="http://schemas.openxmlformats.org/officeDocument/2006/relationships/image" Target="../media/image56.png"/><Relationship Id="rId29" Type="http://schemas.openxmlformats.org/officeDocument/2006/relationships/image" Target="../media/image64.png"/><Relationship Id="rId41"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24" Type="http://schemas.openxmlformats.org/officeDocument/2006/relationships/image" Target="../media/image59.png"/><Relationship Id="rId32" Type="http://schemas.openxmlformats.org/officeDocument/2006/relationships/image" Target="../media/image67.png"/><Relationship Id="rId37" Type="http://schemas.openxmlformats.org/officeDocument/2006/relationships/image" Target="../media/image18.png"/><Relationship Id="rId40" Type="http://schemas.openxmlformats.org/officeDocument/2006/relationships/image" Target="../media/image74.png"/><Relationship Id="rId5" Type="http://schemas.openxmlformats.org/officeDocument/2006/relationships/image" Target="../media/image7.png"/><Relationship Id="rId15" Type="http://schemas.openxmlformats.org/officeDocument/2006/relationships/image" Target="../media/image51.png"/><Relationship Id="rId23" Type="http://schemas.openxmlformats.org/officeDocument/2006/relationships/image" Target="../media/image38.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image" Target="../media/image46.png"/><Relationship Id="rId19" Type="http://schemas.openxmlformats.org/officeDocument/2006/relationships/image" Target="../media/image55.png"/><Relationship Id="rId31" Type="http://schemas.openxmlformats.org/officeDocument/2006/relationships/image" Target="../media/image66.png"/><Relationship Id="rId4" Type="http://schemas.openxmlformats.org/officeDocument/2006/relationships/image" Target="../media/image3.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 Id="rId43" Type="http://schemas.openxmlformats.org/officeDocument/2006/relationships/image" Target="../media/image76.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46.png"/></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2.png"/><Relationship Id="rId7" Type="http://schemas.openxmlformats.org/officeDocument/2006/relationships/image" Target="../media/image15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6.pn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image" Target="../media/image1.png"/><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82.png"/><Relationship Id="rId24" Type="http://schemas.openxmlformats.org/officeDocument/2006/relationships/image" Target="../media/image95.png"/><Relationship Id="rId5" Type="http://schemas.openxmlformats.org/officeDocument/2006/relationships/image" Target="../media/image7.png"/><Relationship Id="rId15" Type="http://schemas.openxmlformats.org/officeDocument/2006/relationships/image" Target="../media/image86.png"/><Relationship Id="rId23" Type="http://schemas.openxmlformats.org/officeDocument/2006/relationships/image" Target="../media/image94.pn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3.pn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40.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2.png"/><Relationship Id="rId7" Type="http://schemas.openxmlformats.org/officeDocument/2006/relationships/image" Target="../media/image15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3.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65.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png"/><Relationship Id="rId18" Type="http://schemas.openxmlformats.org/officeDocument/2006/relationships/image" Target="../media/image179.png"/><Relationship Id="rId26" Type="http://schemas.openxmlformats.org/officeDocument/2006/relationships/image" Target="../media/image187.png"/><Relationship Id="rId3" Type="http://schemas.openxmlformats.org/officeDocument/2006/relationships/image" Target="../media/image2.png"/><Relationship Id="rId21" Type="http://schemas.openxmlformats.org/officeDocument/2006/relationships/image" Target="../media/image182.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5" Type="http://schemas.openxmlformats.org/officeDocument/2006/relationships/image" Target="../media/image186.png"/><Relationship Id="rId2" Type="http://schemas.openxmlformats.org/officeDocument/2006/relationships/image" Target="../media/image1.png"/><Relationship Id="rId16" Type="http://schemas.openxmlformats.org/officeDocument/2006/relationships/image" Target="../media/image177.png"/><Relationship Id="rId20" Type="http://schemas.openxmlformats.org/officeDocument/2006/relationships/image" Target="../media/image181.png"/><Relationship Id="rId1" Type="http://schemas.openxmlformats.org/officeDocument/2006/relationships/slideLayout" Target="../slideLayouts/slideLayout1.xml"/><Relationship Id="rId6" Type="http://schemas.openxmlformats.org/officeDocument/2006/relationships/image" Target="../media/image167.png"/><Relationship Id="rId11" Type="http://schemas.openxmlformats.org/officeDocument/2006/relationships/image" Target="../media/image172.png"/><Relationship Id="rId24" Type="http://schemas.openxmlformats.org/officeDocument/2006/relationships/image" Target="../media/image185.png"/><Relationship Id="rId5" Type="http://schemas.openxmlformats.org/officeDocument/2006/relationships/image" Target="../media/image166.png"/><Relationship Id="rId15" Type="http://schemas.openxmlformats.org/officeDocument/2006/relationships/image" Target="../media/image176.png"/><Relationship Id="rId23" Type="http://schemas.openxmlformats.org/officeDocument/2006/relationships/image" Target="../media/image184.png"/><Relationship Id="rId28" Type="http://schemas.openxmlformats.org/officeDocument/2006/relationships/image" Target="../media/image189.png"/><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3.png"/><Relationship Id="rId9" Type="http://schemas.openxmlformats.org/officeDocument/2006/relationships/image" Target="../media/image170.png"/><Relationship Id="rId14" Type="http://schemas.openxmlformats.org/officeDocument/2006/relationships/image" Target="../media/image175.png"/><Relationship Id="rId22" Type="http://schemas.openxmlformats.org/officeDocument/2006/relationships/image" Target="../media/image183.png"/><Relationship Id="rId27" Type="http://schemas.openxmlformats.org/officeDocument/2006/relationships/image" Target="../media/image188.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2.png"/><Relationship Id="rId7" Type="http://schemas.openxmlformats.org/officeDocument/2006/relationships/image" Target="../media/image19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3.png"/><Relationship Id="rId9" Type="http://schemas.openxmlformats.org/officeDocument/2006/relationships/image" Target="../media/image194.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40.png"/><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7.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0.png"/></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8.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198.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02.png"/><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40.png"/><Relationship Id="rId4" Type="http://schemas.openxmlformats.org/officeDocument/2006/relationships/image" Target="../media/image203.png"/></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198.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2.png"/><Relationship Id="rId7"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89.png"/><Relationship Id="rId5" Type="http://schemas.openxmlformats.org/officeDocument/2006/relationships/image" Target="../media/image100.png"/><Relationship Id="rId10" Type="http://schemas.openxmlformats.org/officeDocument/2006/relationships/image" Target="../media/image105.png"/><Relationship Id="rId4" Type="http://schemas.openxmlformats.org/officeDocument/2006/relationships/image" Target="../media/image3.png"/><Relationship Id="rId9" Type="http://schemas.openxmlformats.org/officeDocument/2006/relationships/image" Target="../media/image104.png"/></Relationships>
</file>

<file path=ppt/slides/_rels/slide9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3.png"/><Relationship Id="rId7" Type="http://schemas.openxmlformats.org/officeDocument/2006/relationships/image" Target="../media/image20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10.png"/></Relationships>
</file>

<file path=ppt/slides/_rels/slide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198.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98.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198.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04.png"/><Relationship Id="rId5" Type="http://schemas.openxmlformats.org/officeDocument/2006/relationships/image" Target="../media/image198.png"/><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3.png"/><Relationship Id="rId7" Type="http://schemas.openxmlformats.org/officeDocument/2006/relationships/image" Target="../media/image21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04.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02700A35-4000-4887-7B2D-454E6360E2F3"/>
          <p:cNvPicPr>
            <a:picLocks noChangeAspect="1"/>
          </p:cNvPicPr>
          <p:nvPr/>
        </p:nvPicPr>
        <p:blipFill>
          <a:blip r:embed="rId2" cstate="print">
            <a:extLst>
              <a:ext uri="{3C97CE51-28B9-4D7A-2263-6DB8BA0E2A00}"/>
            </a:extLst>
          </a:blip>
          <a:stretch>
            <a:fillRect/>
          </a:stretch>
        </p:blipFill>
        <p:spPr>
          <a:xfrm>
            <a:off x="0" y="0"/>
            <a:ext cx="9144000" cy="5143500"/>
          </a:xfrm>
          <a:prstGeom prst="rect">
            <a:avLst/>
          </a:prstGeom>
        </p:spPr>
      </p:pic>
      <p:pic>
        <p:nvPicPr>
          <p:cNvPr id="208" name="4AFF1792-852A-40E2-A71E-9EED734D61CD"/>
          <p:cNvPicPr>
            <a:picLocks noChangeAspect="1"/>
          </p:cNvPicPr>
          <p:nvPr/>
        </p:nvPicPr>
        <p:blipFill>
          <a:blip r:embed="rId3" cstate="print">
            <a:extLst>
              <a:ext uri="{28460011-598D-42C2-F7A1-0EB51E0A556E}"/>
            </a:extLst>
          </a:blip>
          <a:stretch>
            <a:fillRect/>
          </a:stretch>
        </p:blipFill>
        <p:spPr>
          <a:xfrm>
            <a:off x="0" y="647700"/>
            <a:ext cx="9144000" cy="4495800"/>
          </a:xfrm>
          <a:prstGeom prst="rect">
            <a:avLst/>
          </a:prstGeom>
        </p:spPr>
      </p:pic>
      <p:pic>
        <p:nvPicPr>
          <p:cNvPr id="209" name="424D65E0-1369-45B3-6445-2FC6DA104664"/>
          <p:cNvPicPr>
            <a:picLocks noChangeAspect="1"/>
          </p:cNvPicPr>
          <p:nvPr/>
        </p:nvPicPr>
        <p:blipFill>
          <a:blip r:embed="rId4" cstate="print">
            <a:extLst>
              <a:ext uri="{EB2636BB-5E93-4E00-7971-9C4CC5186C5E}"/>
            </a:extLst>
          </a:blip>
          <a:stretch>
            <a:fillRect/>
          </a:stretch>
        </p:blipFill>
        <p:spPr>
          <a:xfrm>
            <a:off x="0" y="647700"/>
            <a:ext cx="9144000" cy="123825"/>
          </a:xfrm>
          <a:prstGeom prst="rect">
            <a:avLst/>
          </a:prstGeom>
        </p:spPr>
      </p:pic>
      <p:sp>
        <p:nvSpPr>
          <p:cNvPr id="210" name="TextBox210"/>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
        <p:nvSpPr>
          <p:cNvPr id="211" name="TextBox211"/>
          <p:cNvSpPr txBox="1"/>
          <p:nvPr/>
        </p:nvSpPr>
        <p:spPr>
          <a:xfrm>
            <a:off x="567233" y="2166860"/>
            <a:ext cx="5778500" cy="786369"/>
          </a:xfrm>
          <a:prstGeom prst="rect">
            <a:avLst/>
          </a:prstGeom>
          <a:noFill/>
        </p:spPr>
        <p:txBody>
          <a:bodyPr wrap="square" lIns="0" tIns="0" rIns="0" bIns="0" rtlCol="0">
            <a:spAutoFit/>
          </a:bodyPr>
          <a:lstStyle/>
          <a:p>
            <a:pPr marL="6224" marR="0" indent="0" eaLnBrk="0">
              <a:lnSpc>
                <a:spcPct val="77000"/>
              </a:lnSpc>
            </a:pPr>
            <a:r>
              <a:rPr lang="en-US" altLang="zh-CN" sz="3200" b="1" kern="0" spc="-45" baseline="0" noProof="0" dirty="0">
                <a:solidFill>
                  <a:srgbClr val="0F9D58"/>
                </a:solidFill>
                <a:latin typeface="Times New Roman" pitchFamily="18" charset="0"/>
                <a:ea typeface="Times New Roman" pitchFamily="18" charset="0"/>
                <a:cs typeface="Times New Roman" pitchFamily="18" charset="0"/>
              </a:rPr>
              <a:t>Spring</a:t>
            </a:r>
            <a:r>
              <a:rPr lang="en-US" altLang="zh-CN" sz="3200" b="1" kern="0" spc="-45" noProof="0" dirty="0">
                <a:latin typeface="Times New Roman" pitchFamily="18" charset="0"/>
                <a:ea typeface="Times New Roman" pitchFamily="18" charset="0"/>
                <a:cs typeface="Times New Roman" pitchFamily="18" charset="0"/>
              </a:rPr>
              <a:t> </a:t>
            </a:r>
            <a:r>
              <a:rPr lang="en-US" altLang="zh-CN" sz="3200" b="1" kern="0" spc="0" baseline="0" noProof="0" dirty="0">
                <a:solidFill>
                  <a:srgbClr val="0F9D58"/>
                </a:solidFill>
                <a:latin typeface="Times New Roman" pitchFamily="18" charset="0"/>
                <a:ea typeface="Times New Roman" pitchFamily="18" charset="0"/>
                <a:cs typeface="Times New Roman" pitchFamily="18" charset="0"/>
              </a:rPr>
              <a:t>Framework</a:t>
            </a:r>
          </a:p>
          <a:p>
            <a:pPr marL="0" marR="0" indent="0" eaLnBrk="0">
              <a:lnSpc>
                <a:spcPct val="79000"/>
              </a:lnSpc>
              <a:spcBef>
                <a:spcPts val="889"/>
              </a:spcBef>
            </a:pPr>
            <a:r>
              <a:rPr lang="en-US" altLang="zh-CN" sz="2400" kern="0" spc="-35" baseline="0" noProof="0" dirty="0">
                <a:solidFill>
                  <a:srgbClr val="0F9D58"/>
                </a:solidFill>
                <a:latin typeface="Times New Roman" pitchFamily="18" charset="0"/>
                <a:ea typeface="Times New Roman" pitchFamily="18" charset="0"/>
                <a:cs typeface="Times New Roman" pitchFamily="18" charset="0"/>
              </a:rPr>
              <a:t>The</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Times New Roman" pitchFamily="18" charset="0"/>
                <a:ea typeface="Times New Roman" pitchFamily="18" charset="0"/>
                <a:cs typeface="Times New Roman" pitchFamily="18" charset="0"/>
              </a:rPr>
              <a:t>most</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Times New Roman" pitchFamily="18" charset="0"/>
                <a:ea typeface="Times New Roman" pitchFamily="18" charset="0"/>
                <a:cs typeface="Times New Roman" pitchFamily="18" charset="0"/>
              </a:rPr>
              <a:t>popular</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Times New Roman" pitchFamily="18" charset="0"/>
                <a:ea typeface="Times New Roman" pitchFamily="18" charset="0"/>
                <a:cs typeface="Times New Roman" pitchFamily="18" charset="0"/>
              </a:rPr>
              <a:t>opensource</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Times New Roman" pitchFamily="18" charset="0"/>
                <a:ea typeface="Times New Roman" pitchFamily="18" charset="0"/>
                <a:cs typeface="Times New Roman" pitchFamily="18" charset="0"/>
              </a:rPr>
              <a:t>Java</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Times New Roman" pitchFamily="18" charset="0"/>
                <a:ea typeface="Times New Roman" pitchFamily="18" charset="0"/>
                <a:cs typeface="Times New Roman" pitchFamily="18" charset="0"/>
              </a:rPr>
              <a:t>Framework</a:t>
            </a:r>
          </a:p>
        </p:txBody>
      </p:sp>
      <p:pic>
        <p:nvPicPr>
          <p:cNvPr id="212" name="BC087351-F3F5-4A69-4077-C5697AEB0CAF"/>
          <p:cNvPicPr>
            <a:picLocks noChangeAspect="1"/>
          </p:cNvPicPr>
          <p:nvPr/>
        </p:nvPicPr>
        <p:blipFill>
          <a:blip r:embed="rId5" cstate="print">
            <a:extLst>
              <a:ext uri="{AC7E36B7-07D6-4918-7C2F-45F3A5536B12}"/>
            </a:extLst>
          </a:blip>
          <a:stretch>
            <a:fillRect/>
          </a:stretch>
        </p:blipFill>
        <p:spPr>
          <a:xfrm>
            <a:off x="6859524" y="1800225"/>
            <a:ext cx="1390650" cy="1400175"/>
          </a:xfrm>
          <a:prstGeom prst="rect">
            <a:avLst/>
          </a:prstGeom>
        </p:spPr>
      </p:pic>
      <p:pic>
        <p:nvPicPr>
          <p:cNvPr id="213" name="05F7E89C-929F-47B8-2231-E503EF2CB22E"/>
          <p:cNvPicPr>
            <a:picLocks noChangeAspect="1"/>
          </p:cNvPicPr>
          <p:nvPr/>
        </p:nvPicPr>
        <p:blipFill>
          <a:blip r:embed="rId6" cstate="print">
            <a:extLst>
              <a:ext uri="{32E81041-F63A-426E-50F5-A5B8AAC36A86}"/>
            </a:extLst>
          </a:blip>
          <a:stretch>
            <a:fillRect/>
          </a:stretch>
        </p:blipFill>
        <p:spPr>
          <a:xfrm>
            <a:off x="0" y="4029075"/>
            <a:ext cx="9144000" cy="1114425"/>
          </a:xfrm>
          <a:prstGeom prst="rect">
            <a:avLst/>
          </a:prstGeom>
        </p:spPr>
      </p:pic>
    </p:spTree>
    <p:extLst>
      <p:ext uri="{309B04E2-BDE5-4557-1DBA-229251B18FA3}"/>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23C7C2E0-1D9C-454F-4431-E9CE37BDD5BB"/>
          <p:cNvPicPr>
            <a:picLocks noChangeAspect="1"/>
          </p:cNvPicPr>
          <p:nvPr/>
        </p:nvPicPr>
        <p:blipFill>
          <a:blip r:embed="rId2" cstate="print">
            <a:extLst>
              <a:ext uri="{0AEB80AE-F9C6-4647-65B7-568FDE177FD3}"/>
            </a:extLst>
          </a:blip>
          <a:stretch>
            <a:fillRect/>
          </a:stretch>
        </p:blipFill>
        <p:spPr>
          <a:xfrm>
            <a:off x="0" y="0"/>
            <a:ext cx="9144000" cy="5143500"/>
          </a:xfrm>
          <a:prstGeom prst="rect">
            <a:avLst/>
          </a:prstGeom>
        </p:spPr>
      </p:pic>
      <p:pic>
        <p:nvPicPr>
          <p:cNvPr id="229" name="D778108B-D438-446B-A720-FA0D018C98B0"/>
          <p:cNvPicPr>
            <a:picLocks noChangeAspect="1"/>
          </p:cNvPicPr>
          <p:nvPr/>
        </p:nvPicPr>
        <p:blipFill>
          <a:blip r:embed="rId3" cstate="print">
            <a:extLst>
              <a:ext uri="{3BD89918-52B0-487F-32D6-46A09BC56FFE}"/>
            </a:extLst>
          </a:blip>
          <a:stretch>
            <a:fillRect/>
          </a:stretch>
        </p:blipFill>
        <p:spPr>
          <a:xfrm>
            <a:off x="0" y="647700"/>
            <a:ext cx="9144000" cy="4495800"/>
          </a:xfrm>
          <a:prstGeom prst="rect">
            <a:avLst/>
          </a:prstGeom>
        </p:spPr>
      </p:pic>
      <p:pic>
        <p:nvPicPr>
          <p:cNvPr id="230" name="120A5D0D-151C-434D-9B65-A6E3D2B4C00B"/>
          <p:cNvPicPr>
            <a:picLocks noChangeAspect="1"/>
          </p:cNvPicPr>
          <p:nvPr/>
        </p:nvPicPr>
        <p:blipFill>
          <a:blip r:embed="rId4" cstate="print">
            <a:extLst>
              <a:ext uri="{12AA2134-1F83-4466-B2EB-2238C1E446AD}"/>
            </a:extLst>
          </a:blip>
          <a:stretch>
            <a:fillRect/>
          </a:stretch>
        </p:blipFill>
        <p:spPr>
          <a:xfrm>
            <a:off x="0" y="647700"/>
            <a:ext cx="9144000" cy="123825"/>
          </a:xfrm>
          <a:prstGeom prst="rect">
            <a:avLst/>
          </a:prstGeom>
        </p:spPr>
      </p:pic>
      <p:sp>
        <p:nvSpPr>
          <p:cNvPr id="231" name="TextBox231"/>
          <p:cNvSpPr txBox="1"/>
          <p:nvPr/>
        </p:nvSpPr>
        <p:spPr>
          <a:xfrm>
            <a:off x="225247" y="214859"/>
            <a:ext cx="2413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p>
        </p:txBody>
      </p:sp>
      <p:sp>
        <p:nvSpPr>
          <p:cNvPr id="232" name="TextBox232"/>
          <p:cNvSpPr txBox="1"/>
          <p:nvPr/>
        </p:nvSpPr>
        <p:spPr>
          <a:xfrm>
            <a:off x="1111911" y="214859"/>
            <a:ext cx="38862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Overview</a:t>
            </a:r>
          </a:p>
        </p:txBody>
      </p:sp>
      <p:sp>
        <p:nvSpPr>
          <p:cNvPr id="233" name="TextBox233"/>
          <p:cNvSpPr txBox="1"/>
          <p:nvPr/>
        </p:nvSpPr>
        <p:spPr>
          <a:xfrm>
            <a:off x="554353" y="1007796"/>
            <a:ext cx="7715439" cy="3874009"/>
          </a:xfrm>
          <a:prstGeom prst="rect">
            <a:avLst/>
          </a:prstGeom>
          <a:noFill/>
        </p:spPr>
        <p:txBody>
          <a:bodyPr wrap="square" lIns="0" tIns="0" rIns="0" bIns="0" rtlCol="0">
            <a:spAutoFit/>
          </a:bodyPr>
          <a:lstStyle/>
          <a:p>
            <a:pPr marL="285750" marR="0" indent="-285750" eaLnBrk="0">
              <a:lnSpc>
                <a:spcPct val="77000"/>
              </a:lnSpc>
              <a:buFont typeface="Wingdings" panose="05000000000000000000" pitchFamily="2" charset="2"/>
              <a:buChar char="Ø"/>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benefits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Framework?</a:t>
            </a:r>
          </a:p>
          <a:p>
            <a:pPr marL="123444" marR="1363065" indent="0" eaLnBrk="0">
              <a:lnSpc>
                <a:spcPct val="66000"/>
              </a:lnSpc>
              <a:spcBef>
                <a:spcPts val="2406"/>
              </a:spcBef>
            </a:pPr>
            <a:r>
              <a:rPr lang="en-US" altLang="zh-CN" sz="18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66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Open-source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553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7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Non-invasive</a:t>
            </a:r>
          </a:p>
          <a:p>
            <a:pPr marL="123444" marR="1363065" indent="0" eaLnBrk="0">
              <a:lnSpc>
                <a:spcPct val="66000"/>
              </a:lnSpc>
              <a:spcBef>
                <a:spcPts val="833"/>
              </a:spcBef>
            </a:pPr>
            <a:r>
              <a:rPr lang="en-US" altLang="zh-CN" sz="18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63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Extendible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frameworks</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62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Reusable</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code</a:t>
            </a:r>
          </a:p>
          <a:p>
            <a:pPr marL="123444" marR="0" indent="0" eaLnBrk="0">
              <a:lnSpc>
                <a:spcPct val="54000"/>
              </a:lnSpc>
              <a:spcBef>
                <a:spcPts val="827"/>
              </a:spcBef>
            </a:pPr>
            <a:r>
              <a:rPr lang="en-US" altLang="zh-CN" sz="18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65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Testability</a:t>
            </a:r>
          </a:p>
          <a:p>
            <a:pPr marL="123444" marR="0" indent="0" eaLnBrk="0">
              <a:lnSpc>
                <a:spcPct val="54000"/>
              </a:lnSpc>
              <a:spcBef>
                <a:spcPts val="827"/>
              </a:spcBef>
            </a:pPr>
            <a:endParaRPr lang="en-US" altLang="zh-CN" kern="0" dirty="0">
              <a:solidFill>
                <a:srgbClr val="000000"/>
              </a:solidFill>
              <a:latin typeface="Times New Roman" pitchFamily="18" charset="0"/>
              <a:ea typeface="Times New Roman" pitchFamily="18" charset="0"/>
              <a:cs typeface="Times New Roman" pitchFamily="18" charset="0"/>
            </a:endParaRPr>
          </a:p>
          <a:p>
            <a:pPr marL="409194" marR="0" indent="-285750" eaLnBrk="0">
              <a:lnSpc>
                <a:spcPct val="54000"/>
              </a:lnSpc>
              <a:spcBef>
                <a:spcPts val="827"/>
              </a:spcBef>
              <a:buFont typeface="Wingdings" panose="05000000000000000000" pitchFamily="2" charset="2"/>
              <a:buChar char="Ø"/>
            </a:pP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Why do we use Spring Framework?</a:t>
            </a:r>
          </a:p>
          <a:p>
            <a:pPr marL="123444" marR="0" indent="0" eaLnBrk="0">
              <a:lnSpc>
                <a:spcPct val="54000"/>
              </a:lnSpc>
              <a:spcBef>
                <a:spcPts val="827"/>
              </a:spcBef>
            </a:pP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a:t>
            </a:r>
            <a:r>
              <a:rPr lang="en-US" altLang="zh-CN" kern="0" dirty="0">
                <a:solidFill>
                  <a:srgbClr val="000000"/>
                </a:solidFill>
                <a:latin typeface="Times New Roman" pitchFamily="18" charset="0"/>
                <a:cs typeface="Times New Roman" pitchFamily="18" charset="0"/>
              </a:rPr>
              <a:t>pring makes programming Java quicker, easier, and safer for everybody. Spring's focus on speed, simplicity, and productivity has made it the world's most popular Java framework.</a:t>
            </a:r>
          </a:p>
          <a:p>
            <a:pPr marL="123444" marR="0" indent="0" eaLnBrk="0">
              <a:lnSpc>
                <a:spcPct val="54000"/>
              </a:lnSpc>
              <a:spcBef>
                <a:spcPts val="827"/>
              </a:spcBef>
            </a:pPr>
            <a:endParaRPr lang="en-US" altLang="zh-CN" kern="0" dirty="0">
              <a:solidFill>
                <a:srgbClr val="000000"/>
              </a:solidFill>
              <a:latin typeface="Times New Roman" pitchFamily="18" charset="0"/>
              <a:cs typeface="Times New Roman" pitchFamily="18" charset="0"/>
            </a:endParaRPr>
          </a:p>
          <a:p>
            <a:pPr marL="409194" marR="0" indent="-285750" eaLnBrk="0">
              <a:lnSpc>
                <a:spcPct val="54000"/>
              </a:lnSpc>
              <a:spcBef>
                <a:spcPts val="827"/>
              </a:spcBef>
              <a:buFont typeface="Wingdings" panose="05000000000000000000" pitchFamily="2" charset="2"/>
              <a:buChar char="Ø"/>
            </a:pPr>
            <a:r>
              <a:rPr lang="en-US" altLang="zh-CN" b="1" kern="0" dirty="0">
                <a:solidFill>
                  <a:srgbClr val="000000"/>
                </a:solidFill>
                <a:latin typeface="Times New Roman" pitchFamily="18" charset="0"/>
                <a:cs typeface="Times New Roman" pitchFamily="18" charset="0"/>
              </a:rPr>
              <a:t>Is Spring MVC and Spring Framework?</a:t>
            </a:r>
          </a:p>
          <a:p>
            <a:pPr marL="123444" eaLnBrk="0">
              <a:lnSpc>
                <a:spcPct val="54000"/>
              </a:lnSpc>
              <a:spcBef>
                <a:spcPts val="827"/>
              </a:spcBef>
            </a:pPr>
            <a:r>
              <a:rPr lang="en-US" altLang="zh-CN" kern="0" dirty="0">
                <a:solidFill>
                  <a:srgbClr val="000000"/>
                </a:solidFill>
                <a:latin typeface="Times New Roman" pitchFamily="18" charset="0"/>
                <a:cs typeface="Times New Roman" pitchFamily="18" charset="0"/>
              </a:rPr>
              <a:t>Spring MVC is a part of the Spring framework that helps in handling HTTP requests and responses. On the other hand, Spring Boot is the extension of the Spring framework and provides a faster way to build applications</a:t>
            </a:r>
          </a:p>
          <a:p>
            <a:pPr marL="123444" marR="0" indent="0" eaLnBrk="0">
              <a:lnSpc>
                <a:spcPct val="54000"/>
              </a:lnSpc>
              <a:spcBef>
                <a:spcPts val="827"/>
              </a:spcBef>
            </a:pPr>
            <a:endParaRPr lang="en-US" altLang="zh-CN" kern="0" dirty="0">
              <a:solidFill>
                <a:srgbClr val="000000"/>
              </a:solidFill>
              <a:latin typeface="Times New Roman" pitchFamily="18" charset="0"/>
              <a:cs typeface="Times New Roman" pitchFamily="18" charset="0"/>
            </a:endParaRPr>
          </a:p>
          <a:p>
            <a:pPr marL="123444" marR="0" indent="0" eaLnBrk="0">
              <a:lnSpc>
                <a:spcPct val="54000"/>
              </a:lnSpc>
              <a:spcBef>
                <a:spcPts val="827"/>
              </a:spcBef>
            </a:pPr>
            <a:endParaRPr lang="en-US" altLang="zh-CN" kern="0" dirty="0">
              <a:solidFill>
                <a:srgbClr val="000000"/>
              </a:solidFill>
              <a:latin typeface="Times New Roman" pitchFamily="18" charset="0"/>
              <a:cs typeface="Times New Roman" pitchFamily="18" charset="0"/>
            </a:endParaRPr>
          </a:p>
        </p:txBody>
      </p:sp>
    </p:spTree>
    <p:extLst>
      <p:ext uri="{B545D10B-B06D-40F0-2D87-B7D39A47D498}"/>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 name="C6742D0E-5388-4ED2-072E-F40375409D1E"/>
          <p:cNvPicPr>
            <a:picLocks noChangeAspect="1"/>
          </p:cNvPicPr>
          <p:nvPr/>
        </p:nvPicPr>
        <p:blipFill>
          <a:blip r:embed="rId2" cstate="print">
            <a:extLst>
              <a:ext uri="{66CA26D0-5BF6-4E8A-247B-F13BB9532092}"/>
            </a:extLst>
          </a:blip>
          <a:stretch>
            <a:fillRect/>
          </a:stretch>
        </p:blipFill>
        <p:spPr>
          <a:xfrm>
            <a:off x="0" y="0"/>
            <a:ext cx="9144000" cy="5143500"/>
          </a:xfrm>
          <a:prstGeom prst="rect">
            <a:avLst/>
          </a:prstGeom>
        </p:spPr>
      </p:pic>
      <p:pic>
        <p:nvPicPr>
          <p:cNvPr id="717" name="A523A3E7-C19C-41B4-B6F2-5F52DFF4981D"/>
          <p:cNvPicPr>
            <a:picLocks noChangeAspect="1"/>
          </p:cNvPicPr>
          <p:nvPr/>
        </p:nvPicPr>
        <p:blipFill>
          <a:blip r:embed="rId3" cstate="print">
            <a:extLst>
              <a:ext uri="{FE258B07-600F-4D32-28A7-13EEB325EA6A}"/>
            </a:extLst>
          </a:blip>
          <a:stretch>
            <a:fillRect/>
          </a:stretch>
        </p:blipFill>
        <p:spPr>
          <a:xfrm>
            <a:off x="0" y="647700"/>
            <a:ext cx="9144000" cy="4495800"/>
          </a:xfrm>
          <a:prstGeom prst="rect">
            <a:avLst/>
          </a:prstGeom>
        </p:spPr>
      </p:pic>
      <p:pic>
        <p:nvPicPr>
          <p:cNvPr id="718" name="563BAA2C-6928-4110-DA3E-9D2E7CE61E76"/>
          <p:cNvPicPr>
            <a:picLocks noChangeAspect="1"/>
          </p:cNvPicPr>
          <p:nvPr/>
        </p:nvPicPr>
        <p:blipFill>
          <a:blip r:embed="rId4" cstate="print">
            <a:extLst>
              <a:ext uri="{5777D5D4-74BD-4EA0-43CA-653399885E1F}"/>
            </a:extLst>
          </a:blip>
          <a:stretch>
            <a:fillRect/>
          </a:stretch>
        </p:blipFill>
        <p:spPr>
          <a:xfrm>
            <a:off x="0" y="647700"/>
            <a:ext cx="9144000" cy="123825"/>
          </a:xfrm>
          <a:prstGeom prst="rect">
            <a:avLst/>
          </a:prstGeom>
        </p:spPr>
      </p:pic>
      <p:sp>
        <p:nvSpPr>
          <p:cNvPr id="719" name="TextBox719"/>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720" name="TextBox72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721" name="BBCAE692-9D7E-437E-B78A-8044B595CB0B"/>
          <p:cNvPicPr>
            <a:picLocks noChangeAspect="1"/>
          </p:cNvPicPr>
          <p:nvPr/>
        </p:nvPicPr>
        <p:blipFill>
          <a:blip r:embed="rId5" cstate="print">
            <a:extLst>
              <a:ext uri="{B5D1E12E-6B27-4F8C-CC65-563C5CD49D61}"/>
            </a:extLst>
          </a:blip>
          <a:stretch>
            <a:fillRect/>
          </a:stretch>
        </p:blipFill>
        <p:spPr>
          <a:xfrm>
            <a:off x="455676" y="828675"/>
            <a:ext cx="8401050" cy="4095750"/>
          </a:xfrm>
          <a:prstGeom prst="rect">
            <a:avLst/>
          </a:prstGeom>
        </p:spPr>
      </p:pic>
      <p:pic>
        <p:nvPicPr>
          <p:cNvPr id="722" name="1B421EBC-45AE-4D0B-3CB6-8D27FF82BBA4"/>
          <p:cNvPicPr>
            <a:picLocks noChangeAspect="1"/>
          </p:cNvPicPr>
          <p:nvPr/>
        </p:nvPicPr>
        <p:blipFill>
          <a:blip r:embed="rId6" cstate="print">
            <a:extLst>
              <a:ext uri="{D27435E8-0F75-4F27-38D9-9C0A65C2C501}"/>
            </a:extLst>
          </a:blip>
          <a:stretch>
            <a:fillRect/>
          </a:stretch>
        </p:blipFill>
        <p:spPr>
          <a:xfrm>
            <a:off x="2304288" y="952500"/>
            <a:ext cx="3943350" cy="3933825"/>
          </a:xfrm>
          <a:prstGeom prst="rect">
            <a:avLst/>
          </a:prstGeom>
        </p:spPr>
      </p:pic>
      <p:sp>
        <p:nvSpPr>
          <p:cNvPr id="723" name="TextBox723"/>
          <p:cNvSpPr txBox="1"/>
          <p:nvPr/>
        </p:nvSpPr>
        <p:spPr>
          <a:xfrm>
            <a:off x="552069" y="1027088"/>
            <a:ext cx="8064500" cy="2667000"/>
          </a:xfrm>
          <a:prstGeom prst="rect">
            <a:avLst/>
          </a:prstGeom>
          <a:noFill/>
        </p:spPr>
        <p:txBody>
          <a:bodyPr wrap="square" lIns="0" tIns="0" rIns="0" bIns="0" rtlCol="0">
            <a:spAutoFit/>
          </a:bodyPr>
          <a:lstStyle/>
          <a:p>
            <a:pPr marL="14731" marR="0" indent="0" eaLnBrk="0">
              <a:lnSpc>
                <a:spcPct val="79000"/>
              </a:lnSpc>
            </a:pPr>
            <a:r>
              <a:rPr lang="en-US" altLang="zh-CN" sz="2150" b="1"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1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@Resource,</a:t>
            </a:r>
            <a:r>
              <a:rPr lang="en-US" altLang="zh-CN" sz="2150" b="1" kern="0" spc="28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@Autowired</a:t>
            </a:r>
            <a:r>
              <a:rPr lang="en-US" altLang="zh-CN" sz="2150" b="1" kern="0" spc="2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a:t>
            </a:r>
          </a:p>
          <a:p>
            <a:pPr marL="0" marR="0" indent="0" eaLnBrk="0">
              <a:lnSpc>
                <a:spcPct val="99000"/>
              </a:lnSpc>
              <a:spcBef>
                <a:spcPts val="2426"/>
              </a:spcBef>
            </a:pP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specify</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injected</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1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Container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run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time.</a:t>
            </a:r>
          </a:p>
          <a:p>
            <a:pPr marL="10516" marR="1517751" indent="0" eaLnBrk="0">
              <a:lnSpc>
                <a:spcPct val="65000"/>
              </a:lnSpc>
              <a:spcBef>
                <a:spcPts val="3357"/>
              </a:spcBef>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@Resource</a:t>
            </a:r>
            <a:r>
              <a:rPr lang="en-US" altLang="zh-CN" sz="1800" b="1" kern="0" spc="-1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2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Defined</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javax.annotation</a:t>
            </a:r>
            <a:r>
              <a:rPr lang="en-US" altLang="zh-CN" sz="1800" kern="0" spc="1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package</a:t>
            </a:r>
            <a:r>
              <a:rPr lang="en-US" altLang="zh-CN" sz="1800" kern="0" spc="1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part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400" noProof="0" dirty="0">
                <a:latin typeface="Times New Roman" pitchFamily="18" charset="0"/>
                <a:ea typeface="Times New Roman" pitchFamily="18" charset="0"/>
                <a:cs typeface="Times New Roman" pitchFamily="18" charset="0"/>
              </a:rPr>
              <a:t> </a:t>
            </a: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@Inject</a:t>
            </a:r>
            <a:r>
              <a:rPr lang="en-US" altLang="zh-CN" sz="1800" b="1" kern="0" spc="-1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Defined</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javax.inject</a:t>
            </a:r>
            <a:r>
              <a:rPr lang="en-US" altLang="zh-CN" sz="1800" kern="0" spc="1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package</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part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p>
          <a:p>
            <a:pPr marL="14631" marR="116585" indent="-4115" eaLnBrk="0">
              <a:lnSpc>
                <a:spcPct val="79000"/>
              </a:lnSpc>
              <a:spcBef>
                <a:spcPts val="896"/>
              </a:spcBef>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@Autowired</a:t>
            </a:r>
            <a:r>
              <a:rPr lang="en-US" altLang="zh-CN" sz="1800" b="1" kern="0" spc="-1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Defined</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package</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org.springframework.beans.factory</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part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p>
        </p:txBody>
      </p:sp>
    </p:spTree>
    <p:extLst>
      <p:ext uri="{552A8B60-7643-467A-7634-69AE6D7DD86F}"/>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4" name="AE7C393C-C9B0-4CDC-B199-170B3D6E7192"/>
          <p:cNvPicPr>
            <a:picLocks noChangeAspect="1"/>
          </p:cNvPicPr>
          <p:nvPr/>
        </p:nvPicPr>
        <p:blipFill>
          <a:blip r:embed="rId2" cstate="print">
            <a:extLst>
              <a:ext uri="{5C3FCC16-1FE4-4D58-8365-5A7BF75FEC19}"/>
            </a:extLst>
          </a:blip>
          <a:stretch>
            <a:fillRect/>
          </a:stretch>
        </p:blipFill>
        <p:spPr>
          <a:xfrm>
            <a:off x="0" y="0"/>
            <a:ext cx="9144000" cy="5143500"/>
          </a:xfrm>
          <a:prstGeom prst="rect">
            <a:avLst/>
          </a:prstGeom>
        </p:spPr>
      </p:pic>
      <p:pic>
        <p:nvPicPr>
          <p:cNvPr id="725" name="E7F1D149-B842-44CE-4B52-94D4D9C650FB"/>
          <p:cNvPicPr>
            <a:picLocks noChangeAspect="1"/>
          </p:cNvPicPr>
          <p:nvPr/>
        </p:nvPicPr>
        <p:blipFill>
          <a:blip r:embed="rId3" cstate="print">
            <a:extLst>
              <a:ext uri="{BB52B41D-B709-4AA3-602D-64D27F1BE461}"/>
            </a:extLst>
          </a:blip>
          <a:stretch>
            <a:fillRect/>
          </a:stretch>
        </p:blipFill>
        <p:spPr>
          <a:xfrm>
            <a:off x="0" y="647700"/>
            <a:ext cx="9144000" cy="4495800"/>
          </a:xfrm>
          <a:prstGeom prst="rect">
            <a:avLst/>
          </a:prstGeom>
        </p:spPr>
      </p:pic>
      <p:pic>
        <p:nvPicPr>
          <p:cNvPr id="726" name="C14D063B-0373-4FD1-9F62-A4E7EFFABF99"/>
          <p:cNvPicPr>
            <a:picLocks noChangeAspect="1"/>
          </p:cNvPicPr>
          <p:nvPr/>
        </p:nvPicPr>
        <p:blipFill>
          <a:blip r:embed="rId4" cstate="print">
            <a:extLst>
              <a:ext uri="{D99F81A6-49EE-44E0-3044-3104210826C7}"/>
            </a:extLst>
          </a:blip>
          <a:stretch>
            <a:fillRect/>
          </a:stretch>
        </p:blipFill>
        <p:spPr>
          <a:xfrm>
            <a:off x="0" y="647700"/>
            <a:ext cx="9144000" cy="123825"/>
          </a:xfrm>
          <a:prstGeom prst="rect">
            <a:avLst/>
          </a:prstGeom>
        </p:spPr>
      </p:pic>
      <p:pic>
        <p:nvPicPr>
          <p:cNvPr id="727" name="EE703DFD-E1C4-4872-4C72-A588F855ED04"/>
          <p:cNvPicPr>
            <a:picLocks noChangeAspect="1"/>
          </p:cNvPicPr>
          <p:nvPr/>
        </p:nvPicPr>
        <p:blipFill>
          <a:blip r:embed="rId5" cstate="print">
            <a:extLst>
              <a:ext uri="{26CD82B1-695D-4529-3091-C220B6E7931F}"/>
            </a:extLst>
          </a:blip>
          <a:stretch>
            <a:fillRect/>
          </a:stretch>
        </p:blipFill>
        <p:spPr>
          <a:xfrm>
            <a:off x="455676" y="828675"/>
            <a:ext cx="8401050" cy="4095750"/>
          </a:xfrm>
          <a:prstGeom prst="rect">
            <a:avLst/>
          </a:prstGeom>
        </p:spPr>
      </p:pic>
      <p:pic>
        <p:nvPicPr>
          <p:cNvPr id="728" name="6B037F8D-64FF-4A6C-A2ED-78F411377A58"/>
          <p:cNvPicPr>
            <a:picLocks noChangeAspect="1"/>
          </p:cNvPicPr>
          <p:nvPr/>
        </p:nvPicPr>
        <p:blipFill>
          <a:blip r:embed="rId6" cstate="print">
            <a:extLst>
              <a:ext uri="{04722FD1-2E90-4F62-8DA1-060A224EDEB5}"/>
            </a:extLst>
          </a:blip>
          <a:stretch>
            <a:fillRect/>
          </a:stretch>
        </p:blipFill>
        <p:spPr>
          <a:xfrm>
            <a:off x="2304288" y="952500"/>
            <a:ext cx="3943350" cy="3933825"/>
          </a:xfrm>
          <a:prstGeom prst="rect">
            <a:avLst/>
          </a:prstGeom>
        </p:spPr>
      </p:pic>
      <p:sp>
        <p:nvSpPr>
          <p:cNvPr id="729" name="TextBox729"/>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730" name="TextBox73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sp>
        <p:nvSpPr>
          <p:cNvPr id="731" name="TextBox731"/>
          <p:cNvSpPr txBox="1"/>
          <p:nvPr/>
        </p:nvSpPr>
        <p:spPr>
          <a:xfrm>
            <a:off x="557784" y="1027088"/>
            <a:ext cx="6985000" cy="698500"/>
          </a:xfrm>
          <a:prstGeom prst="rect">
            <a:avLst/>
          </a:prstGeom>
          <a:noFill/>
        </p:spPr>
        <p:txBody>
          <a:bodyPr wrap="square" lIns="0" tIns="0" rIns="0" bIns="0" rtlCol="0">
            <a:spAutoFit/>
          </a:bodyPr>
          <a:lstStyle/>
          <a:p>
            <a:pPr marL="91"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a:p>
            <a:pPr marL="0" marR="0" indent="0" eaLnBrk="0">
              <a:lnSpc>
                <a:spcPct val="51000"/>
              </a:lnSpc>
              <a:spcBef>
                <a:spcPts val="2381"/>
              </a:spcBef>
            </a:pP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There</a:t>
            </a:r>
            <a:r>
              <a:rPr lang="en-US" altLang="zh-CN" sz="12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re</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three</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ways</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Injection:</a:t>
            </a:r>
          </a:p>
        </p:txBody>
      </p:sp>
      <p:graphicFrame>
        <p:nvGraphicFramePr>
          <p:cNvPr id="732" name="Table732"/>
          <p:cNvGraphicFramePr>
            <a:graphicFrameLocks noGrp="1"/>
          </p:cNvGraphicFramePr>
          <p:nvPr/>
        </p:nvGraphicFramePr>
        <p:xfrm>
          <a:off x="717956" y="1785417"/>
          <a:ext cx="3682087" cy="572487"/>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1413332">
                  <a:extLst>
                    <a:ext uri="{9D8B030D-6E8A-4147-A177-3AD203B41FA5}">
                      <a16:colId xmlns:a16="http://schemas.microsoft.com/office/drawing/2014/main" val="20001"/>
                    </a:ext>
                  </a:extLst>
                </a:gridCol>
                <a:gridCol w="2060475">
                  <a:extLst>
                    <a:ext uri="{9D8B030D-6E8A-4147-A177-3AD203B41FA5}">
                      <a16:colId xmlns:a16="http://schemas.microsoft.com/office/drawing/2014/main" val="20002"/>
                    </a:ext>
                  </a:extLst>
                </a:gridCol>
              </a:tblGrid>
              <a:tr h="174625">
                <a:tc>
                  <a:txBody>
                    <a:bodyPr/>
                    <a:lstStyle/>
                    <a:p>
                      <a:pPr marL="0" marR="0" indent="0" eaLnBrk="0">
                        <a:lnSpc>
                          <a:spcPct val="52000"/>
                        </a:lnSpc>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gridSpan="2">
                  <a:txBody>
                    <a:bodyPr/>
                    <a:lstStyle/>
                    <a:p>
                      <a:pPr marL="109576" marR="0" indent="0" eaLnBrk="0">
                        <a:lnSpc>
                          <a:spcPct val="77000"/>
                        </a:lnSpc>
                      </a:pP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Constructor</a:t>
                      </a:r>
                      <a:r>
                        <a:rPr lang="en-US" altLang="zh-CN" sz="1200" b="1"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Injection</a:t>
                      </a:r>
                    </a:p>
                  </a:txBody>
                  <a:tcPr marL="0" marR="0" marT="2439"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84810">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567817" marR="61417" indent="-3956" eaLnBrk="0">
                        <a:lnSpc>
                          <a:spcPct val="99000"/>
                        </a:lnSpc>
                      </a:pP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Ex:</a:t>
                      </a:r>
                      <a:r>
                        <a:rPr lang="en-US" altLang="zh-CN" sz="1200" kern="0" spc="437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@Autowired</a:t>
                      </a:r>
                    </a:p>
                  </a:txBody>
                  <a:tcPr marL="0" marR="0" marT="35785"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61417" marR="0" indent="0" eaLnBrk="0">
                        <a:lnSpc>
                          <a:spcPct val="79000"/>
                        </a:lnSpc>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p>
                  </a:txBody>
                  <a:tcPr marL="0" marR="0" marT="35785"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33" name="TextBox733"/>
          <p:cNvSpPr txBox="1"/>
          <p:nvPr/>
        </p:nvSpPr>
        <p:spPr>
          <a:xfrm>
            <a:off x="2381072" y="2416607"/>
            <a:ext cx="3009900" cy="571500"/>
          </a:xfrm>
          <a:prstGeom prst="rect">
            <a:avLst/>
          </a:prstGeom>
          <a:noFill/>
        </p:spPr>
        <p:txBody>
          <a:bodyPr wrap="square" lIns="0" tIns="0" rIns="0" bIns="0" rtlCol="0">
            <a:spAutoFit/>
          </a:bodyPr>
          <a:lstStyle/>
          <a:p>
            <a:pPr marL="916610" marR="0" indent="-916610" eaLnBrk="0">
              <a:lnSpc>
                <a:spcPct val="99000"/>
              </a:lnSpc>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200" kern="0" spc="-1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DataController(UserService</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000000"/>
                </a:solidFill>
                <a:latin typeface="Times New Roman" pitchFamily="18" charset="0"/>
                <a:ea typeface="Times New Roman" pitchFamily="18" charset="0"/>
                <a:cs typeface="Times New Roman" pitchFamily="18" charset="0"/>
              </a:rPr>
              <a:t>this.userService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p>
          <a:p>
            <a:pPr marL="13411" marR="0" indent="0" eaLnBrk="0">
              <a:lnSpc>
                <a:spcPct val="79000"/>
              </a:lnSpc>
              <a:spcBef>
                <a:spcPts val="580"/>
              </a:spcBef>
            </a:pPr>
            <a:r>
              <a:rPr lang="en-US" altLang="zh-CN" sz="1200" kern="0" spc="-200" baseline="0" noProof="0" dirty="0">
                <a:solidFill>
                  <a:srgbClr val="000000"/>
                </a:solidFill>
                <a:latin typeface="Times New Roman" pitchFamily="18" charset="0"/>
                <a:ea typeface="Times New Roman" pitchFamily="18" charset="0"/>
                <a:cs typeface="Times New Roman" pitchFamily="18" charset="0"/>
              </a:rPr>
              <a:t>}</a:t>
            </a:r>
          </a:p>
        </p:txBody>
      </p:sp>
      <p:graphicFrame>
        <p:nvGraphicFramePr>
          <p:cNvPr id="734" name="Table734"/>
          <p:cNvGraphicFramePr>
            <a:graphicFrameLocks noGrp="1"/>
          </p:cNvGraphicFramePr>
          <p:nvPr/>
        </p:nvGraphicFramePr>
        <p:xfrm>
          <a:off x="717956" y="3047543"/>
          <a:ext cx="4997654" cy="940892"/>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39814">
                  <a:extLst>
                    <a:ext uri="{9D8B030D-6E8A-4147-A177-3AD203B41FA5}">
                      <a16:colId xmlns:a16="http://schemas.microsoft.com/office/drawing/2014/main" val="20001"/>
                    </a:ext>
                  </a:extLst>
                </a:gridCol>
                <a:gridCol w="4349560">
                  <a:extLst>
                    <a:ext uri="{9D8B030D-6E8A-4147-A177-3AD203B41FA5}">
                      <a16:colId xmlns:a16="http://schemas.microsoft.com/office/drawing/2014/main" val="20002"/>
                    </a:ext>
                  </a:extLst>
                </a:gridCol>
              </a:tblGrid>
              <a:tr h="174625">
                <a:tc>
                  <a:txBody>
                    <a:bodyPr/>
                    <a:lstStyle/>
                    <a:p>
                      <a:pPr marL="0" marR="0" indent="0" eaLnBrk="0">
                        <a:lnSpc>
                          <a:spcPct val="52000"/>
                        </a:lnSpc>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gridSpan="2">
                  <a:txBody>
                    <a:bodyPr/>
                    <a:lstStyle/>
                    <a:p>
                      <a:pPr marL="112852" marR="0" indent="0" eaLnBrk="0">
                        <a:lnSpc>
                          <a:spcPct val="77000"/>
                        </a:lnSpc>
                      </a:pPr>
                      <a:r>
                        <a:rPr lang="en-US" altLang="zh-CN" sz="1200" b="1" kern="0" spc="-15" baseline="0" noProof="0" dirty="0">
                          <a:solidFill>
                            <a:srgbClr val="000000"/>
                          </a:solidFill>
                          <a:latin typeface="Times New Roman" pitchFamily="18" charset="0"/>
                          <a:ea typeface="Times New Roman" pitchFamily="18" charset="0"/>
                          <a:cs typeface="Times New Roman" pitchFamily="18" charset="0"/>
                        </a:rPr>
                        <a:t>Setter</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Injection</a:t>
                      </a:r>
                    </a:p>
                  </a:txBody>
                  <a:tcPr marL="0" marR="0" marT="2438"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594995">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108128" marR="0" indent="0" eaLnBrk="0">
                        <a:lnSpc>
                          <a:spcPct val="79000"/>
                        </a:lnSpc>
                      </a:pP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Ex:</a:t>
                      </a:r>
                    </a:p>
                  </a:txBody>
                  <a:tcPr marL="0" marR="0" marT="36017"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121984" marR="0" indent="0" eaLnBrk="0">
                        <a:lnSpc>
                          <a:spcPct val="79000"/>
                        </a:lnSpc>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p>
                    <a:p>
                      <a:pPr marL="121984" marR="0" indent="921868" eaLnBrk="0">
                        <a:lnSpc>
                          <a:spcPct val="79000"/>
                        </a:lnSpc>
                        <a:spcBef>
                          <a:spcPts val="566"/>
                        </a:spcBef>
                      </a:pP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@Autowired</a:t>
                      </a:r>
                    </a:p>
                    <a:p>
                      <a:pPr marL="121984" marR="0" indent="914400" eaLnBrk="0">
                        <a:lnSpc>
                          <a:spcPct val="79000"/>
                        </a:lnSpc>
                        <a:spcBef>
                          <a:spcPts val="567"/>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200" kern="0" spc="-1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void</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setUserService(UserService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p>
                  </a:txBody>
                  <a:tcPr marL="0" marR="0" marT="36017"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735" name="TextBox735"/>
          <p:cNvSpPr txBox="1"/>
          <p:nvPr/>
        </p:nvSpPr>
        <p:spPr>
          <a:xfrm>
            <a:off x="2394483" y="3889096"/>
            <a:ext cx="2794000" cy="355600"/>
          </a:xfrm>
          <a:prstGeom prst="rect">
            <a:avLst/>
          </a:prstGeom>
          <a:noFill/>
        </p:spPr>
        <p:txBody>
          <a:bodyPr wrap="square" lIns="0" tIns="0" rIns="0" bIns="0" rtlCol="0">
            <a:spAutoFit/>
          </a:bodyPr>
          <a:lstStyle/>
          <a:p>
            <a:pPr marL="0" marR="0" indent="903199" eaLnBrk="0">
              <a:lnSpc>
                <a:spcPct val="99000"/>
              </a:lnSpc>
            </a:pPr>
            <a:r>
              <a:rPr lang="en-US" altLang="zh-CN" sz="1200" kern="0" spc="-5" baseline="0" noProof="0" dirty="0">
                <a:solidFill>
                  <a:srgbClr val="000000"/>
                </a:solidFill>
                <a:latin typeface="Times New Roman" pitchFamily="18" charset="0"/>
                <a:ea typeface="Times New Roman" pitchFamily="18" charset="0"/>
                <a:cs typeface="Times New Roman" pitchFamily="18" charset="0"/>
              </a:rPr>
              <a:t>this.userService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00"/>
                </a:solidFill>
                <a:latin typeface="Times New Roman" pitchFamily="18" charset="0"/>
                <a:ea typeface="Times New Roman" pitchFamily="18" charset="0"/>
                <a:cs typeface="Times New Roman" pitchFamily="18" charset="0"/>
              </a:rPr>
              <a:t>}</a:t>
            </a:r>
          </a:p>
        </p:txBody>
      </p:sp>
      <p:graphicFrame>
        <p:nvGraphicFramePr>
          <p:cNvPr id="736" name="Table736"/>
          <p:cNvGraphicFramePr>
            <a:graphicFrameLocks noGrp="1"/>
          </p:cNvGraphicFramePr>
          <p:nvPr/>
        </p:nvGraphicFramePr>
        <p:xfrm>
          <a:off x="717956" y="4310025"/>
          <a:ext cx="2769261" cy="575640"/>
        </p:xfrm>
        <a:graphic>
          <a:graphicData uri="http://schemas.openxmlformats.org/drawingml/2006/table">
            <a:tbl>
              <a:tblPr firstRow="1" bandRow="1"/>
              <a:tblGrid>
                <a:gridCol w="208280">
                  <a:extLst>
                    <a:ext uri="{9D8B030D-6E8A-4147-A177-3AD203B41FA5}">
                      <a16:colId xmlns:a16="http://schemas.microsoft.com/office/drawing/2014/main" val="20000"/>
                    </a:ext>
                  </a:extLst>
                </a:gridCol>
                <a:gridCol w="458102">
                  <a:extLst>
                    <a:ext uri="{9D8B030D-6E8A-4147-A177-3AD203B41FA5}">
                      <a16:colId xmlns:a16="http://schemas.microsoft.com/office/drawing/2014/main" val="20001"/>
                    </a:ext>
                  </a:extLst>
                </a:gridCol>
                <a:gridCol w="2102879">
                  <a:extLst>
                    <a:ext uri="{9D8B030D-6E8A-4147-A177-3AD203B41FA5}">
                      <a16:colId xmlns:a16="http://schemas.microsoft.com/office/drawing/2014/main" val="20002"/>
                    </a:ext>
                  </a:extLst>
                </a:gridCol>
              </a:tblGrid>
              <a:tr h="174625">
                <a:tc>
                  <a:txBody>
                    <a:bodyPr/>
                    <a:lstStyle/>
                    <a:p>
                      <a:pPr marL="0" marR="0" indent="0" eaLnBrk="0">
                        <a:lnSpc>
                          <a:spcPct val="52000"/>
                        </a:lnSpc>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gridSpan="2">
                  <a:txBody>
                    <a:bodyPr/>
                    <a:lstStyle/>
                    <a:p>
                      <a:pPr marL="108280" marR="0" indent="0" eaLnBrk="0">
                        <a:lnSpc>
                          <a:spcPct val="77000"/>
                        </a:lnSpc>
                      </a:pPr>
                      <a:r>
                        <a:rPr lang="en-US" altLang="zh-CN" sz="1200" b="1" kern="0" spc="-20" baseline="0" noProof="0" dirty="0">
                          <a:solidFill>
                            <a:srgbClr val="000000"/>
                          </a:solidFill>
                          <a:latin typeface="Times New Roman" pitchFamily="18" charset="0"/>
                          <a:ea typeface="Times New Roman" pitchFamily="18" charset="0"/>
                          <a:cs typeface="Times New Roman" pitchFamily="18" charset="0"/>
                        </a:rPr>
                        <a:t>Field</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Injection</a:t>
                      </a:r>
                    </a:p>
                  </a:txBody>
                  <a:tcPr marL="0" marR="0" marT="2438"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384810">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108128" marR="0" indent="0" eaLnBrk="0">
                        <a:lnSpc>
                          <a:spcPct val="79000"/>
                        </a:lnSpc>
                      </a:pPr>
                      <a:r>
                        <a:rPr lang="en-US" altLang="zh-CN" sz="1200" kern="0" spc="-50" baseline="0" noProof="0" dirty="0">
                          <a:solidFill>
                            <a:srgbClr val="000000"/>
                          </a:solidFill>
                          <a:latin typeface="Times New Roman" pitchFamily="18" charset="0"/>
                          <a:ea typeface="Times New Roman" pitchFamily="18" charset="0"/>
                          <a:cs typeface="Times New Roman" pitchFamily="18" charset="0"/>
                        </a:rPr>
                        <a:t>Ex</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p>
                  </a:txBody>
                  <a:tcPr marL="0" marR="0" marT="3589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103696" marR="0" indent="45568" eaLnBrk="0">
                        <a:lnSpc>
                          <a:spcPct val="79000"/>
                        </a:lnSpc>
                      </a:pP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@Autowired</a:t>
                      </a:r>
                    </a:p>
                    <a:p>
                      <a:pPr marL="103696" marR="0" indent="0" eaLnBrk="0">
                        <a:lnSpc>
                          <a:spcPct val="79000"/>
                        </a:lnSpc>
                        <a:spcBef>
                          <a:spcPts val="566"/>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p>
                  </a:txBody>
                  <a:tcPr marL="0" marR="0" marT="3589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extLst>
      <p:ext uri="{478AFA66-9970-4971-743E-415B0E802432}"/>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 name="25A39A7F-BEF8-4002-F57A-35BBAFFE10AE"/>
          <p:cNvPicPr>
            <a:picLocks noChangeAspect="1"/>
          </p:cNvPicPr>
          <p:nvPr/>
        </p:nvPicPr>
        <p:blipFill>
          <a:blip r:embed="rId2" cstate="print">
            <a:extLst>
              <a:ext uri="{8618DF37-A2D4-4A7F-F826-4B2C0B4DB2C4}"/>
            </a:extLst>
          </a:blip>
          <a:stretch>
            <a:fillRect/>
          </a:stretch>
        </p:blipFill>
        <p:spPr>
          <a:xfrm>
            <a:off x="0" y="0"/>
            <a:ext cx="9144000" cy="5143500"/>
          </a:xfrm>
          <a:prstGeom prst="rect">
            <a:avLst/>
          </a:prstGeom>
        </p:spPr>
      </p:pic>
      <p:pic>
        <p:nvPicPr>
          <p:cNvPr id="738" name="8042FDC9-A3E5-4753-363C-107BE4BD3215"/>
          <p:cNvPicPr>
            <a:picLocks noChangeAspect="1"/>
          </p:cNvPicPr>
          <p:nvPr/>
        </p:nvPicPr>
        <p:blipFill>
          <a:blip r:embed="rId3" cstate="print">
            <a:extLst>
              <a:ext uri="{80ED6FF9-3BCC-4492-6DD2-64E0EFE3CBDA}"/>
            </a:extLst>
          </a:blip>
          <a:stretch>
            <a:fillRect/>
          </a:stretch>
        </p:blipFill>
        <p:spPr>
          <a:xfrm>
            <a:off x="0" y="647700"/>
            <a:ext cx="9144000" cy="4495800"/>
          </a:xfrm>
          <a:prstGeom prst="rect">
            <a:avLst/>
          </a:prstGeom>
        </p:spPr>
      </p:pic>
      <p:pic>
        <p:nvPicPr>
          <p:cNvPr id="739" name="1FC1C37F-7335-43E1-21E4-957A98BD6E5D"/>
          <p:cNvPicPr>
            <a:picLocks noChangeAspect="1"/>
          </p:cNvPicPr>
          <p:nvPr/>
        </p:nvPicPr>
        <p:blipFill>
          <a:blip r:embed="rId4" cstate="print">
            <a:extLst>
              <a:ext uri="{6CDDCB2E-1CAC-4D9B-A109-57FF16C6620F}"/>
            </a:extLst>
          </a:blip>
          <a:stretch>
            <a:fillRect/>
          </a:stretch>
        </p:blipFill>
        <p:spPr>
          <a:xfrm>
            <a:off x="0" y="647700"/>
            <a:ext cx="9144000" cy="123825"/>
          </a:xfrm>
          <a:prstGeom prst="rect">
            <a:avLst/>
          </a:prstGeom>
        </p:spPr>
      </p:pic>
      <p:sp>
        <p:nvSpPr>
          <p:cNvPr id="740" name="TextBox740"/>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741" name="TextBox741"/>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742" name="04ACEA75-2906-479F-AD00-C4F7D4A5E44C"/>
          <p:cNvPicPr>
            <a:picLocks noChangeAspect="1"/>
          </p:cNvPicPr>
          <p:nvPr/>
        </p:nvPicPr>
        <p:blipFill>
          <a:blip r:embed="rId5" cstate="print">
            <a:extLst>
              <a:ext uri="{691DE787-941B-4404-5EC5-923B86A16791}"/>
            </a:extLst>
          </a:blip>
          <a:stretch>
            <a:fillRect/>
          </a:stretch>
        </p:blipFill>
        <p:spPr>
          <a:xfrm>
            <a:off x="455676" y="828675"/>
            <a:ext cx="8401050" cy="4095750"/>
          </a:xfrm>
          <a:prstGeom prst="rect">
            <a:avLst/>
          </a:prstGeom>
        </p:spPr>
      </p:pic>
      <p:pic>
        <p:nvPicPr>
          <p:cNvPr id="743" name="3E39D418-E2D0-43C7-3848-0F000ED1F006"/>
          <p:cNvPicPr>
            <a:picLocks noChangeAspect="1"/>
          </p:cNvPicPr>
          <p:nvPr/>
        </p:nvPicPr>
        <p:blipFill>
          <a:blip r:embed="rId6" cstate="print">
            <a:extLst>
              <a:ext uri="{74530E56-A681-4C29-23C4-9AB2419D19DE}"/>
            </a:extLst>
          </a:blip>
          <a:stretch>
            <a:fillRect/>
          </a:stretch>
        </p:blipFill>
        <p:spPr>
          <a:xfrm>
            <a:off x="2304288" y="952500"/>
            <a:ext cx="3943350" cy="3933825"/>
          </a:xfrm>
          <a:prstGeom prst="rect">
            <a:avLst/>
          </a:prstGeom>
        </p:spPr>
      </p:pic>
      <p:sp>
        <p:nvSpPr>
          <p:cNvPr id="744" name="TextBox744"/>
          <p:cNvSpPr txBox="1"/>
          <p:nvPr/>
        </p:nvSpPr>
        <p:spPr>
          <a:xfrm>
            <a:off x="555041" y="1027088"/>
            <a:ext cx="8191500" cy="3835400"/>
          </a:xfrm>
          <a:prstGeom prst="rect">
            <a:avLst/>
          </a:prstGeom>
          <a:noFill/>
        </p:spPr>
        <p:txBody>
          <a:bodyPr wrap="square" lIns="0" tIns="0" rIns="0" bIns="0" rtlCol="0">
            <a:spAutoFit/>
          </a:bodyPr>
          <a:lstStyle/>
          <a:p>
            <a:pPr marL="11759" marR="0" indent="0" eaLnBrk="0">
              <a:lnSpc>
                <a:spcPct val="79000"/>
              </a:lnSpc>
            </a:pPr>
            <a:r>
              <a:rPr lang="en-US" altLang="zh-CN" sz="2150" b="1"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1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@Resource,</a:t>
            </a:r>
            <a:r>
              <a:rPr lang="en-US" altLang="zh-CN" sz="2150" b="1" kern="0" spc="28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@Autowired</a:t>
            </a:r>
            <a:r>
              <a:rPr lang="en-US" altLang="zh-CN" sz="2150" b="1" kern="0" spc="2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a:t>
            </a:r>
          </a:p>
          <a:p>
            <a:pPr marL="4115" marR="0" indent="0" eaLnBrk="0">
              <a:lnSpc>
                <a:spcPct val="77000"/>
              </a:lnSpc>
              <a:spcBef>
                <a:spcPts val="2237"/>
              </a:spcBef>
            </a:pP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@Autowired</a:t>
            </a:r>
            <a:r>
              <a:rPr lang="en-US" altLang="zh-CN" sz="1200" b="1" kern="0" spc="-6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@Inject</a:t>
            </a:r>
          </a:p>
          <a:p>
            <a:pPr marL="162916" marR="0" indent="0" eaLnBrk="0">
              <a:lnSpc>
                <a:spcPct val="52000"/>
              </a:lnSpc>
              <a:spcBef>
                <a:spcPts val="577"/>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Matches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Type</a:t>
            </a:r>
          </a:p>
          <a:p>
            <a:pPr marL="162916" marR="0" indent="0" eaLnBrk="0">
              <a:lnSpc>
                <a:spcPct val="52000"/>
              </a:lnSpc>
              <a:spcBef>
                <a:spcPts val="571"/>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Restricts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Qualifiers</a:t>
            </a:r>
          </a:p>
          <a:p>
            <a:pPr marL="162916" marR="0" indent="0" eaLnBrk="0">
              <a:lnSpc>
                <a:spcPct val="52000"/>
              </a:lnSpc>
              <a:spcBef>
                <a:spcPts val="572"/>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Matches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Name</a:t>
            </a:r>
          </a:p>
          <a:p>
            <a:pPr marL="4115" marR="0" indent="0" eaLnBrk="0">
              <a:lnSpc>
                <a:spcPct val="77000"/>
              </a:lnSpc>
              <a:spcBef>
                <a:spcPts val="590"/>
              </a:spcBef>
            </a:pP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@Resource</a:t>
            </a:r>
          </a:p>
          <a:p>
            <a:pPr marL="162916" marR="0" indent="0" eaLnBrk="0">
              <a:lnSpc>
                <a:spcPct val="52000"/>
              </a:lnSpc>
              <a:spcBef>
                <a:spcPts val="574"/>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Matches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Name</a:t>
            </a:r>
          </a:p>
          <a:p>
            <a:pPr marL="162916" marR="0" indent="0" eaLnBrk="0">
              <a:lnSpc>
                <a:spcPct val="52000"/>
              </a:lnSpc>
              <a:spcBef>
                <a:spcPts val="569"/>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Matches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Type</a:t>
            </a:r>
          </a:p>
          <a:p>
            <a:pPr marL="162916" marR="0" indent="0" eaLnBrk="0">
              <a:lnSpc>
                <a:spcPct val="52000"/>
              </a:lnSpc>
              <a:spcBef>
                <a:spcPts val="568"/>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2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Restricts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Qualifiers</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(ignored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match</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found</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name)</a:t>
            </a:r>
          </a:p>
          <a:p>
            <a:pPr marL="1676" marR="0" indent="0" eaLnBrk="0">
              <a:lnSpc>
                <a:spcPct val="99000"/>
              </a:lnSpc>
              <a:spcBef>
                <a:spcPts val="2225"/>
              </a:spcBef>
            </a:pP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behaviour</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@Autowired</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similar</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@Inject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only</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difference</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@Autowired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part</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framework.</a:t>
            </a:r>
          </a:p>
          <a:p>
            <a:pPr marL="1829" marR="0" indent="0" eaLnBrk="0">
              <a:lnSpc>
                <a:spcPct val="79000"/>
              </a:lnSpc>
              <a:spcBef>
                <a:spcPts val="2236"/>
              </a:spcBef>
            </a:pP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@Inject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belongs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JSR-330</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annotations</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collection.</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@Inject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must</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declared</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maven</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p>
          <a:p>
            <a:pPr marL="152400" marR="5828640" indent="-152400" eaLnBrk="0">
              <a:lnSpc>
                <a:spcPct val="106000"/>
              </a:lnSpc>
              <a:spcBef>
                <a:spcPts val="569"/>
              </a:spcBef>
            </a:pP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200" kern="0" spc="11395"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000000"/>
                </a:solidFill>
                <a:latin typeface="Times New Roman" pitchFamily="18" charset="0"/>
                <a:ea typeface="Times New Roman" pitchFamily="18" charset="0"/>
                <a:cs typeface="Times New Roman" pitchFamily="18" charset="0"/>
              </a:rPr>
              <a:t>&lt;groupId&gt;javax.inject&lt;/groupId&gt;</a:t>
            </a:r>
            <a:r>
              <a:rPr lang="en-US" altLang="zh-CN" sz="1200" kern="0" spc="11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&lt;artifactId&gt;javax.inject&lt;/artifactId&gt;</a:t>
            </a:r>
          </a:p>
        </p:txBody>
      </p:sp>
      <p:sp>
        <p:nvSpPr>
          <p:cNvPr id="745" name="TextBox745"/>
          <p:cNvSpPr txBox="1"/>
          <p:nvPr/>
        </p:nvSpPr>
        <p:spPr>
          <a:xfrm>
            <a:off x="555041" y="4922673"/>
            <a:ext cx="1511300" cy="355600"/>
          </a:xfrm>
          <a:prstGeom prst="rect">
            <a:avLst/>
          </a:prstGeom>
          <a:noFill/>
        </p:spPr>
        <p:txBody>
          <a:bodyPr wrap="square" lIns="0" tIns="0" rIns="0" bIns="0" rtlCol="0">
            <a:spAutoFit/>
          </a:bodyPr>
          <a:lstStyle/>
          <a:p>
            <a:pPr marL="0" marR="0" indent="152400" eaLnBrk="0">
              <a:lnSpc>
                <a:spcPct val="99000"/>
              </a:lnSpc>
            </a:pPr>
            <a:r>
              <a:rPr lang="en-US" altLang="zh-CN" sz="1200" kern="0" spc="-5" baseline="0" noProof="0" dirty="0">
                <a:solidFill>
                  <a:srgbClr val="000000"/>
                </a:solidFill>
                <a:latin typeface="Times New Roman" pitchFamily="18" charset="0"/>
                <a:ea typeface="Times New Roman" pitchFamily="18" charset="0"/>
                <a:cs typeface="Times New Roman" pitchFamily="18" charset="0"/>
              </a:rPr>
              <a:t>&lt;version&gt;1&lt;/version&gt;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&lt;/dependency&gt;</a:t>
            </a:r>
          </a:p>
        </p:txBody>
      </p:sp>
    </p:spTree>
    <p:extLst>
      <p:ext uri="{0D2CCD68-7099-48C0-39F0-EC0722A42C82}"/>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6" name="93CF3A0F-EC98-4681-9515-73186570C69B"/>
          <p:cNvPicPr>
            <a:picLocks noChangeAspect="1"/>
          </p:cNvPicPr>
          <p:nvPr/>
        </p:nvPicPr>
        <p:blipFill>
          <a:blip r:embed="rId2" cstate="print">
            <a:extLst>
              <a:ext uri="{EFBC5453-EFBB-4F75-1786-0460F2049DA5}"/>
            </a:extLst>
          </a:blip>
          <a:stretch>
            <a:fillRect/>
          </a:stretch>
        </p:blipFill>
        <p:spPr>
          <a:xfrm>
            <a:off x="0" y="0"/>
            <a:ext cx="9144000" cy="5143500"/>
          </a:xfrm>
          <a:prstGeom prst="rect">
            <a:avLst/>
          </a:prstGeom>
        </p:spPr>
      </p:pic>
      <p:pic>
        <p:nvPicPr>
          <p:cNvPr id="747" name="1861FA6F-9960-4335-AA58-0FB5703B734D"/>
          <p:cNvPicPr>
            <a:picLocks noChangeAspect="1"/>
          </p:cNvPicPr>
          <p:nvPr/>
        </p:nvPicPr>
        <p:blipFill>
          <a:blip r:embed="rId3" cstate="print">
            <a:extLst>
              <a:ext uri="{AC60C915-4399-49D5-3C1D-628BB4589DBC}"/>
            </a:extLst>
          </a:blip>
          <a:stretch>
            <a:fillRect/>
          </a:stretch>
        </p:blipFill>
        <p:spPr>
          <a:xfrm>
            <a:off x="0" y="647700"/>
            <a:ext cx="9144000" cy="4495800"/>
          </a:xfrm>
          <a:prstGeom prst="rect">
            <a:avLst/>
          </a:prstGeom>
        </p:spPr>
      </p:pic>
      <p:pic>
        <p:nvPicPr>
          <p:cNvPr id="748" name="0AAAB0A9-AE21-4E57-4399-4F769F4C4752"/>
          <p:cNvPicPr>
            <a:picLocks noChangeAspect="1"/>
          </p:cNvPicPr>
          <p:nvPr/>
        </p:nvPicPr>
        <p:blipFill>
          <a:blip r:embed="rId4" cstate="print">
            <a:extLst>
              <a:ext uri="{00177C05-50E9-4F20-F3AF-73B7D92DDBC6}"/>
            </a:extLst>
          </a:blip>
          <a:stretch>
            <a:fillRect/>
          </a:stretch>
        </p:blipFill>
        <p:spPr>
          <a:xfrm>
            <a:off x="0" y="647700"/>
            <a:ext cx="9144000" cy="123825"/>
          </a:xfrm>
          <a:prstGeom prst="rect">
            <a:avLst/>
          </a:prstGeom>
        </p:spPr>
      </p:pic>
      <p:sp>
        <p:nvSpPr>
          <p:cNvPr id="749" name="TextBox749"/>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750" name="TextBox75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751" name="C5537830-F1FB-4B76-E89F-A6AAAAE99121"/>
          <p:cNvPicPr>
            <a:picLocks noChangeAspect="1"/>
          </p:cNvPicPr>
          <p:nvPr/>
        </p:nvPicPr>
        <p:blipFill>
          <a:blip r:embed="rId5" cstate="print">
            <a:extLst>
              <a:ext uri="{20921497-B12F-4ECF-B4A5-158629D876C5}"/>
            </a:extLst>
          </a:blip>
          <a:stretch>
            <a:fillRect/>
          </a:stretch>
        </p:blipFill>
        <p:spPr>
          <a:xfrm>
            <a:off x="455676" y="828675"/>
            <a:ext cx="8401050" cy="4095750"/>
          </a:xfrm>
          <a:prstGeom prst="rect">
            <a:avLst/>
          </a:prstGeom>
        </p:spPr>
      </p:pic>
      <p:pic>
        <p:nvPicPr>
          <p:cNvPr id="752" name="82F4460A-0915-41F8-434A-A9794D900FCE"/>
          <p:cNvPicPr>
            <a:picLocks noChangeAspect="1"/>
          </p:cNvPicPr>
          <p:nvPr/>
        </p:nvPicPr>
        <p:blipFill>
          <a:blip r:embed="rId6" cstate="print">
            <a:extLst>
              <a:ext uri="{AE8648C9-5E3D-4DA5-3CE4-D268493EF06C}"/>
            </a:extLst>
          </a:blip>
          <a:stretch>
            <a:fillRect/>
          </a:stretch>
        </p:blipFill>
        <p:spPr>
          <a:xfrm>
            <a:off x="2304288" y="952500"/>
            <a:ext cx="3943350" cy="3933825"/>
          </a:xfrm>
          <a:prstGeom prst="rect">
            <a:avLst/>
          </a:prstGeom>
        </p:spPr>
      </p:pic>
      <p:sp>
        <p:nvSpPr>
          <p:cNvPr id="753" name="TextBox753"/>
          <p:cNvSpPr txBox="1"/>
          <p:nvPr/>
        </p:nvSpPr>
        <p:spPr>
          <a:xfrm>
            <a:off x="551941" y="1027088"/>
            <a:ext cx="7200900" cy="3898900"/>
          </a:xfrm>
          <a:prstGeom prst="rect">
            <a:avLst/>
          </a:prstGeom>
          <a:noFill/>
        </p:spPr>
        <p:txBody>
          <a:bodyPr wrap="square" lIns="0" tIns="0" rIns="0" bIns="0" rtlCol="0">
            <a:spAutoFit/>
          </a:bodyPr>
          <a:lstStyle/>
          <a:p>
            <a:pPr marL="14859" marR="0" indent="0" eaLnBrk="0">
              <a:lnSpc>
                <a:spcPct val="79000"/>
              </a:lnSpc>
            </a:pPr>
            <a:r>
              <a:rPr lang="en-US" altLang="zh-CN" sz="2150" b="1"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1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@Resource,</a:t>
            </a:r>
            <a:r>
              <a:rPr lang="en-US" altLang="zh-CN" sz="2150" b="1" kern="0" spc="28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@Autowired</a:t>
            </a:r>
            <a:r>
              <a:rPr lang="en-US" altLang="zh-CN" sz="2150" b="1" kern="0" spc="29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a:t>
            </a:r>
          </a:p>
          <a:p>
            <a:pPr marL="509" marR="0" indent="0" eaLnBrk="0">
              <a:lnSpc>
                <a:spcPct val="77000"/>
              </a:lnSpc>
              <a:spcBef>
                <a:spcPts val="3893"/>
              </a:spcBef>
            </a:pPr>
            <a:r>
              <a:rPr lang="en-US" altLang="zh-CN" sz="1200" b="1" kern="0" spc="-50" baseline="0" noProof="0" dirty="0">
                <a:solidFill>
                  <a:srgbClr val="0F9D58"/>
                </a:solidFill>
                <a:latin typeface="Times New Roman" pitchFamily="18" charset="0"/>
                <a:ea typeface="Times New Roman" pitchFamily="18" charset="0"/>
                <a:cs typeface="Times New Roman" pitchFamily="18" charset="0"/>
              </a:rPr>
              <a:t>/*</a:t>
            </a:r>
          </a:p>
          <a:p>
            <a:pPr marL="46991" marR="6128004" indent="-38100" eaLnBrk="0">
              <a:lnSpc>
                <a:spcPct val="98000"/>
              </a:lnSpc>
              <a:spcBef>
                <a:spcPts val="592"/>
              </a:spcBef>
            </a:pPr>
            <a:r>
              <a:rPr lang="en-US" altLang="zh-CN" sz="1200" b="1" kern="0" spc="-100" baseline="0" noProof="0" dirty="0">
                <a:solidFill>
                  <a:srgbClr val="0F9D58"/>
                </a:solidFill>
                <a:latin typeface="Times New Roman" pitchFamily="18" charset="0"/>
                <a:ea typeface="Times New Roman" pitchFamily="18" charset="0"/>
                <a:cs typeface="Times New Roman" pitchFamily="18" charset="0"/>
              </a:rPr>
              <a:t>*</a:t>
            </a:r>
            <a:r>
              <a:rPr lang="en-US" altLang="zh-CN" sz="1200" b="1" kern="0" spc="-9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F9D58"/>
                </a:solidFill>
                <a:latin typeface="Times New Roman" pitchFamily="18" charset="0"/>
                <a:ea typeface="Times New Roman" pitchFamily="18" charset="0"/>
                <a:cs typeface="Times New Roman" pitchFamily="18" charset="0"/>
              </a:rPr>
              <a:t>Field</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F9D58"/>
                </a:solidFill>
                <a:latin typeface="Times New Roman" pitchFamily="18" charset="0"/>
                <a:ea typeface="Times New Roman" pitchFamily="18" charset="0"/>
                <a:cs typeface="Times New Roman" pitchFamily="18" charset="0"/>
              </a:rPr>
              <a:t>Injection</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50" baseline="0" noProof="0" dirty="0">
                <a:solidFill>
                  <a:srgbClr val="0F9D58"/>
                </a:solidFill>
                <a:latin typeface="Times New Roman" pitchFamily="18" charset="0"/>
                <a:ea typeface="Times New Roman" pitchFamily="18" charset="0"/>
                <a:cs typeface="Times New Roman" pitchFamily="18" charset="0"/>
              </a:rPr>
              <a:t>*/</a:t>
            </a:r>
          </a:p>
          <a:p>
            <a:pPr marL="509" marR="0" indent="0" eaLnBrk="0">
              <a:lnSpc>
                <a:spcPct val="79000"/>
              </a:lnSpc>
              <a:spcBef>
                <a:spcPts val="592"/>
              </a:spcBef>
            </a:pPr>
            <a:r>
              <a:rPr lang="en-US" altLang="zh-CN" sz="1200"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Match</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by</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Type</a:t>
            </a:r>
          </a:p>
          <a:p>
            <a:pPr marL="7519" marR="0" indent="0" eaLnBrk="0">
              <a:lnSpc>
                <a:spcPct val="78000"/>
              </a:lnSpc>
              <a:spcBef>
                <a:spcPts val="568"/>
              </a:spcBef>
            </a:pP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@Inject</a:t>
            </a:r>
          </a:p>
          <a:p>
            <a:pPr marL="52" marR="0" indent="0" eaLnBrk="0">
              <a:lnSpc>
                <a:spcPct val="78000"/>
              </a:lnSpc>
              <a:spcBef>
                <a:spcPts val="578"/>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userService1;</a:t>
            </a:r>
          </a:p>
          <a:p>
            <a:pPr marL="535" marR="0" indent="0" eaLnBrk="0">
              <a:lnSpc>
                <a:spcPct val="79000"/>
              </a:lnSpc>
              <a:spcBef>
                <a:spcPts val="2574"/>
              </a:spcBef>
            </a:pPr>
            <a:r>
              <a:rPr lang="en-US" altLang="zh-CN" sz="1400"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Match</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by</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Qualifier</a:t>
            </a:r>
          </a:p>
          <a:p>
            <a:pPr marL="0" marR="4772208" indent="0" eaLnBrk="0">
              <a:lnSpc>
                <a:spcPct val="106000"/>
              </a:lnSpc>
              <a:spcBef>
                <a:spcPts val="659"/>
              </a:spcBef>
            </a:pP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@Inject</a:t>
            </a:r>
            <a:r>
              <a:rPr lang="en-US" altLang="zh-CN" sz="1400" kern="0" spc="143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@Qualifier("userServiceImpl")</a:t>
            </a:r>
            <a:r>
              <a:rPr lang="en-US" altLang="zh-CN" sz="1400" kern="0" spc="12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userService2;</a:t>
            </a:r>
          </a:p>
          <a:p>
            <a:pPr marL="535" marR="0" indent="0" eaLnBrk="0">
              <a:lnSpc>
                <a:spcPct val="79000"/>
              </a:lnSpc>
              <a:spcBef>
                <a:spcPts val="2611"/>
              </a:spcBef>
            </a:pPr>
            <a:r>
              <a:rPr lang="en-US" altLang="zh-CN" sz="1400"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Match</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by</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Name</a:t>
            </a:r>
          </a:p>
          <a:p>
            <a:pPr marL="8737" marR="0" indent="0" eaLnBrk="0">
              <a:lnSpc>
                <a:spcPct val="79000"/>
              </a:lnSpc>
              <a:spcBef>
                <a:spcPts val="661"/>
              </a:spcBef>
            </a:pP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@Inject</a:t>
            </a:r>
          </a:p>
        </p:txBody>
      </p:sp>
      <p:sp>
        <p:nvSpPr>
          <p:cNvPr id="754" name="TextBox754"/>
          <p:cNvSpPr txBox="1"/>
          <p:nvPr/>
        </p:nvSpPr>
        <p:spPr>
          <a:xfrm>
            <a:off x="551941" y="5000730"/>
            <a:ext cx="27178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private</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UserService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userServiceImpl;</a:t>
            </a:r>
          </a:p>
        </p:txBody>
      </p:sp>
    </p:spTree>
    <p:extLst>
      <p:ext uri="{A94611B8-8090-4B7B-40A2-48A4D29C206E}"/>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6" name="74A4F8F3-807B-4A16-2552-A73AE7D668F4"/>
          <p:cNvPicPr>
            <a:picLocks noChangeAspect="1"/>
          </p:cNvPicPr>
          <p:nvPr/>
        </p:nvPicPr>
        <p:blipFill>
          <a:blip r:embed="rId2" cstate="print">
            <a:extLst>
              <a:ext uri="{CD4DE4A1-3AFE-466D-B081-A4E8E8DC0139}"/>
            </a:extLst>
          </a:blip>
          <a:stretch>
            <a:fillRect/>
          </a:stretch>
        </p:blipFill>
        <p:spPr>
          <a:xfrm>
            <a:off x="0" y="0"/>
            <a:ext cx="9144000" cy="5143500"/>
          </a:xfrm>
          <a:prstGeom prst="rect">
            <a:avLst/>
          </a:prstGeom>
        </p:spPr>
      </p:pic>
      <p:pic>
        <p:nvPicPr>
          <p:cNvPr id="767" name="911B0A4E-97E6-4A1B-6D33-61A69031DB1A"/>
          <p:cNvPicPr>
            <a:picLocks noChangeAspect="1"/>
          </p:cNvPicPr>
          <p:nvPr/>
        </p:nvPicPr>
        <p:blipFill>
          <a:blip r:embed="rId3" cstate="print">
            <a:extLst>
              <a:ext uri="{3D692272-E3BB-4643-6D99-4F6930E2C8DD}"/>
            </a:extLst>
          </a:blip>
          <a:stretch>
            <a:fillRect/>
          </a:stretch>
        </p:blipFill>
        <p:spPr>
          <a:xfrm>
            <a:off x="0" y="647700"/>
            <a:ext cx="9144000" cy="4495800"/>
          </a:xfrm>
          <a:prstGeom prst="rect">
            <a:avLst/>
          </a:prstGeom>
        </p:spPr>
      </p:pic>
      <p:sp>
        <p:nvSpPr>
          <p:cNvPr id="768" name="TextBox768"/>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769" name="7B3A4131-A344-4D0A-FAFA-4B93C06A9552"/>
          <p:cNvPicPr>
            <a:picLocks noChangeAspect="1"/>
          </p:cNvPicPr>
          <p:nvPr/>
        </p:nvPicPr>
        <p:blipFill>
          <a:blip r:embed="rId4" cstate="print">
            <a:extLst>
              <a:ext uri="{DA256E19-E6E9-407D-C894-84828DFBC5EC}"/>
            </a:extLst>
          </a:blip>
          <a:stretch>
            <a:fillRect/>
          </a:stretch>
        </p:blipFill>
        <p:spPr>
          <a:xfrm>
            <a:off x="0" y="647700"/>
            <a:ext cx="9144000" cy="4495800"/>
          </a:xfrm>
          <a:prstGeom prst="rect">
            <a:avLst/>
          </a:prstGeom>
        </p:spPr>
      </p:pic>
      <p:sp>
        <p:nvSpPr>
          <p:cNvPr id="770" name="TextBox770"/>
          <p:cNvSpPr txBox="1"/>
          <p:nvPr/>
        </p:nvSpPr>
        <p:spPr>
          <a:xfrm>
            <a:off x="721309" y="1827149"/>
            <a:ext cx="5588000" cy="1079500"/>
          </a:xfrm>
          <a:prstGeom prst="rect">
            <a:avLst/>
          </a:prstGeom>
          <a:noFill/>
        </p:spPr>
        <p:txBody>
          <a:bodyPr wrap="square" lIns="0" tIns="0" rIns="0" bIns="0" rtlCol="0">
            <a:spAutoFit/>
          </a:bodyPr>
          <a:lstStyle/>
          <a:p>
            <a:pPr marL="847017" marR="0" indent="-847017" eaLnBrk="0">
              <a:lnSpc>
                <a:spcPct val="121000"/>
              </a:lnSpc>
            </a:pPr>
            <a:r>
              <a:rPr lang="en-US" altLang="zh-CN" sz="3000" b="1" kern="0" spc="-100" baseline="0" noProof="0" dirty="0">
                <a:solidFill>
                  <a:srgbClr val="0F9D58"/>
                </a:solidFill>
                <a:latin typeface="Times New Roman" pitchFamily="18" charset="0"/>
                <a:ea typeface="Times New Roman" pitchFamily="18" charset="0"/>
                <a:cs typeface="Times New Roman" pitchFamily="18" charset="0"/>
              </a:rPr>
              <a:t>7.</a:t>
            </a:r>
            <a:r>
              <a:rPr lang="en-US" altLang="zh-CN" sz="3000" b="1" kern="0" spc="2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POJO</a:t>
            </a:r>
            <a:r>
              <a:rPr lang="en-US" altLang="zh-CN" sz="3000" b="1" kern="0" spc="-1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Programming</a:t>
            </a:r>
            <a:r>
              <a:rPr lang="en-US" altLang="zh-CN" sz="3000" b="1" kern="0" spc="4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Model</a:t>
            </a:r>
            <a:r>
              <a:rPr lang="en-US" altLang="zh-CN" sz="3000" b="1" kern="0" spc="4775" noProof="0" dirty="0">
                <a:latin typeface="Times New Roman" pitchFamily="18" charset="0"/>
                <a:ea typeface="Times New Roman" pitchFamily="18" charset="0"/>
                <a:cs typeface="Times New Roman" pitchFamily="18" charset="0"/>
              </a:rPr>
              <a:t> </a:t>
            </a:r>
            <a:r>
              <a:rPr lang="en-US" altLang="zh-CN" sz="3000" b="1" kern="0" spc="-25" baseline="0" noProof="0" dirty="0">
                <a:solidFill>
                  <a:srgbClr val="0F9D58"/>
                </a:solidFill>
                <a:latin typeface="Times New Roman" pitchFamily="18" charset="0"/>
                <a:ea typeface="Times New Roman" pitchFamily="18" charset="0"/>
                <a:cs typeface="Times New Roman" pitchFamily="18" charset="0"/>
              </a:rPr>
              <a:t>With</a:t>
            </a:r>
            <a:r>
              <a:rPr lang="en-US" altLang="zh-CN" sz="3000" b="1" kern="0" spc="7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Stereotype</a:t>
            </a:r>
            <a:r>
              <a:rPr lang="en-US" altLang="zh-CN" sz="3000" b="1" kern="0" spc="-5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Annotations</a:t>
            </a:r>
          </a:p>
        </p:txBody>
      </p:sp>
      <p:pic>
        <p:nvPicPr>
          <p:cNvPr id="771" name="0721BBA0-BA2B-4A7C-8AA1-BCAEB99F0AF1"/>
          <p:cNvPicPr>
            <a:picLocks noChangeAspect="1"/>
          </p:cNvPicPr>
          <p:nvPr/>
        </p:nvPicPr>
        <p:blipFill>
          <a:blip r:embed="rId5" cstate="print">
            <a:extLst>
              <a:ext uri="{9F62E3CD-412E-4325-F181-787889BD05BA}"/>
            </a:extLst>
          </a:blip>
          <a:stretch>
            <a:fillRect/>
          </a:stretch>
        </p:blipFill>
        <p:spPr>
          <a:xfrm>
            <a:off x="6638544" y="1238250"/>
            <a:ext cx="1400175" cy="1400175"/>
          </a:xfrm>
          <a:prstGeom prst="rect">
            <a:avLst/>
          </a:prstGeom>
        </p:spPr>
      </p:pic>
    </p:spTree>
    <p:extLst>
      <p:ext uri="{78CCE42E-B154-4FA5-C0D0-8ECD4D4600D3}"/>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C280337C-1FD5-460C-C9E8-5AB9F5D735DD"/>
          <p:cNvPicPr>
            <a:picLocks noChangeAspect="1"/>
          </p:cNvPicPr>
          <p:nvPr/>
        </p:nvPicPr>
        <p:blipFill>
          <a:blip r:embed="rId2" cstate="print">
            <a:extLst>
              <a:ext uri="{5C8C4715-9841-4B32-B217-BABC489745AF}"/>
            </a:extLst>
          </a:blip>
          <a:stretch>
            <a:fillRect/>
          </a:stretch>
        </p:blipFill>
        <p:spPr>
          <a:xfrm>
            <a:off x="0" y="0"/>
            <a:ext cx="9144000" cy="5143500"/>
          </a:xfrm>
          <a:prstGeom prst="rect">
            <a:avLst/>
          </a:prstGeom>
        </p:spPr>
      </p:pic>
      <p:pic>
        <p:nvPicPr>
          <p:cNvPr id="773" name="AD90ED1D-B171-48BB-2E9A-38ADBC6198C5"/>
          <p:cNvPicPr>
            <a:picLocks noChangeAspect="1"/>
          </p:cNvPicPr>
          <p:nvPr/>
        </p:nvPicPr>
        <p:blipFill>
          <a:blip r:embed="rId3" cstate="print">
            <a:extLst>
              <a:ext uri="{D5A1B0F2-B721-4303-B06F-DADEB8036DE7}"/>
            </a:extLst>
          </a:blip>
          <a:stretch>
            <a:fillRect/>
          </a:stretch>
        </p:blipFill>
        <p:spPr>
          <a:xfrm>
            <a:off x="0" y="647700"/>
            <a:ext cx="9144000" cy="4495800"/>
          </a:xfrm>
          <a:prstGeom prst="rect">
            <a:avLst/>
          </a:prstGeom>
        </p:spPr>
      </p:pic>
      <p:pic>
        <p:nvPicPr>
          <p:cNvPr id="774" name="69D954C2-C9BF-4136-1F05-FE5915D41EB5"/>
          <p:cNvPicPr>
            <a:picLocks noChangeAspect="1"/>
          </p:cNvPicPr>
          <p:nvPr/>
        </p:nvPicPr>
        <p:blipFill>
          <a:blip r:embed="rId4" cstate="print">
            <a:extLst>
              <a:ext uri="{9D69EC3B-E73D-4863-7C8C-94C862417658}"/>
            </a:extLst>
          </a:blip>
          <a:stretch>
            <a:fillRect/>
          </a:stretch>
        </p:blipFill>
        <p:spPr>
          <a:xfrm>
            <a:off x="0" y="647700"/>
            <a:ext cx="9144000" cy="123825"/>
          </a:xfrm>
          <a:prstGeom prst="rect">
            <a:avLst/>
          </a:prstGeom>
        </p:spPr>
      </p:pic>
      <p:sp>
        <p:nvSpPr>
          <p:cNvPr id="775" name="TextBox775"/>
          <p:cNvSpPr txBox="1"/>
          <p:nvPr/>
        </p:nvSpPr>
        <p:spPr>
          <a:xfrm>
            <a:off x="199949" y="219736"/>
            <a:ext cx="77470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7.</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POJO</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Programming</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Model</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Stereotype</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Annotations</a:t>
            </a:r>
          </a:p>
        </p:txBody>
      </p:sp>
      <p:pic>
        <p:nvPicPr>
          <p:cNvPr id="776" name="B294EA1E-EE63-427F-679B-D91B25E8897F"/>
          <p:cNvPicPr>
            <a:picLocks noChangeAspect="1"/>
          </p:cNvPicPr>
          <p:nvPr/>
        </p:nvPicPr>
        <p:blipFill>
          <a:blip r:embed="rId5" cstate="print">
            <a:extLst>
              <a:ext uri="{2D071C63-850F-41F3-87B0-8EA46862C74A}"/>
            </a:extLst>
          </a:blip>
          <a:stretch>
            <a:fillRect/>
          </a:stretch>
        </p:blipFill>
        <p:spPr>
          <a:xfrm>
            <a:off x="455676" y="828675"/>
            <a:ext cx="8124826" cy="4095750"/>
          </a:xfrm>
          <a:prstGeom prst="rect">
            <a:avLst/>
          </a:prstGeom>
        </p:spPr>
      </p:pic>
      <p:pic>
        <p:nvPicPr>
          <p:cNvPr id="777" name="9AB8766D-866F-4344-1E86-A39390D32257"/>
          <p:cNvPicPr>
            <a:picLocks noChangeAspect="1"/>
          </p:cNvPicPr>
          <p:nvPr/>
        </p:nvPicPr>
        <p:blipFill>
          <a:blip r:embed="rId6" cstate="print">
            <a:extLst>
              <a:ext uri="{BE6CC6BA-F5FE-4756-ABE9-40801880BBAC}"/>
            </a:extLst>
          </a:blip>
          <a:stretch>
            <a:fillRect/>
          </a:stretch>
        </p:blipFill>
        <p:spPr>
          <a:xfrm>
            <a:off x="2304288" y="952500"/>
            <a:ext cx="3943350" cy="3933825"/>
          </a:xfrm>
          <a:prstGeom prst="rect">
            <a:avLst/>
          </a:prstGeom>
        </p:spPr>
      </p:pic>
      <p:sp>
        <p:nvSpPr>
          <p:cNvPr id="778" name="TextBox778"/>
          <p:cNvSpPr txBox="1"/>
          <p:nvPr/>
        </p:nvSpPr>
        <p:spPr>
          <a:xfrm>
            <a:off x="553669" y="1004138"/>
            <a:ext cx="7924801" cy="2653419"/>
          </a:xfrm>
          <a:prstGeom prst="rect">
            <a:avLst/>
          </a:prstGeom>
          <a:noFill/>
        </p:spPr>
        <p:txBody>
          <a:bodyPr wrap="square" lIns="0" tIns="0" rIns="0" bIns="0" rtlCol="0">
            <a:spAutoFit/>
          </a:bodyPr>
          <a:lstStyle/>
          <a:p>
            <a:pPr marL="0" marR="2805938" indent="0" eaLnBrk="0">
              <a:lnSpc>
                <a:spcPct val="99000"/>
              </a:lnSpc>
            </a:pPr>
            <a:r>
              <a:rPr lang="en-US" altLang="zh-CN" sz="1800" kern="0" spc="-25" baseline="0" noProof="0" dirty="0">
                <a:solidFill>
                  <a:srgbClr val="000000"/>
                </a:solidFill>
                <a:latin typeface="Times New Roman" pitchFamily="18" charset="0"/>
                <a:ea typeface="Times New Roman" pitchFamily="18" charset="0"/>
                <a:cs typeface="Times New Roman" pitchFamily="18" charset="0"/>
              </a:rPr>
              <a:t>POJO</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stands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Plain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Old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denotes</a:t>
            </a:r>
            <a:r>
              <a:rPr lang="en-US" altLang="zh-CN" sz="1800" kern="0" spc="18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regular</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tied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up</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interface.</a:t>
            </a:r>
          </a:p>
          <a:p>
            <a:pPr marL="6869" marR="0" indent="0" eaLnBrk="0">
              <a:lnSpc>
                <a:spcPct val="77000"/>
              </a:lnSpc>
              <a:spcBef>
                <a:spcPts val="3381"/>
              </a:spcBef>
            </a:pPr>
            <a:r>
              <a:rPr lang="en-US" altLang="zh-CN" sz="1800" b="1"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benefits</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POJO</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Model:</a:t>
            </a:r>
          </a:p>
          <a:p>
            <a:pPr marL="153458" marR="0" indent="0" eaLnBrk="0">
              <a:lnSpc>
                <a:spcPct val="54000"/>
              </a:lnSpc>
              <a:spcBef>
                <a:spcPts val="683"/>
              </a:spcBef>
            </a:pP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 The coding application classes is very fast and simple. This is because classes don’t need to</a:t>
            </a:r>
          </a:p>
          <a:p>
            <a:pPr marL="153458" marR="0" indent="0" eaLnBrk="0">
              <a:lnSpc>
                <a:spcPct val="54000"/>
              </a:lnSpc>
              <a:spcBef>
                <a:spcPts val="683"/>
              </a:spcBef>
            </a:pP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 depend on any particular API, implement any interface, extend from a particular framework class,</a:t>
            </a:r>
          </a:p>
          <a:p>
            <a:pPr marL="153458" marR="0" indent="0" eaLnBrk="0">
              <a:lnSpc>
                <a:spcPct val="54000"/>
              </a:lnSpc>
              <a:spcBef>
                <a:spcPts val="683"/>
              </a:spcBef>
            </a:pP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 or create any special callback methods until you really need them.</a:t>
            </a:r>
          </a:p>
          <a:p>
            <a:pPr marL="439208" marR="0" indent="-285750" eaLnBrk="0">
              <a:lnSpc>
                <a:spcPct val="54000"/>
              </a:lnSpc>
              <a:spcBef>
                <a:spcPts val="683"/>
              </a:spcBef>
              <a:buFont typeface="Wingdings" panose="05000000000000000000" pitchFamily="2" charset="2"/>
              <a:buChar char="v"/>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Easy to Upgrading to a new version or switching to a different framework becomes easier and less risky.</a:t>
            </a:r>
          </a:p>
          <a:p>
            <a:pPr marL="439208" marR="0" indent="-285750" eaLnBrk="0">
              <a:lnSpc>
                <a:spcPct val="54000"/>
              </a:lnSpc>
              <a:spcBef>
                <a:spcPts val="683"/>
              </a:spcBef>
              <a:buFont typeface="Wingdings" panose="05000000000000000000" pitchFamily="2" charset="2"/>
              <a:buChar char="v"/>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Make testing easier</a:t>
            </a:r>
            <a:r>
              <a:rPr lang="en-US" altLang="zh-CN" sz="1400" kern="0" dirty="0">
                <a:solidFill>
                  <a:srgbClr val="000000"/>
                </a:solidFill>
                <a:latin typeface="Times New Roman" pitchFamily="18" charset="0"/>
                <a:ea typeface="Times New Roman" pitchFamily="18" charset="0"/>
                <a:cs typeface="Times New Roman" pitchFamily="18" charset="0"/>
              </a:rPr>
              <a:t>.</a:t>
            </a:r>
          </a:p>
          <a:p>
            <a:pPr marL="439208" marR="0" indent="-285750" eaLnBrk="0">
              <a:lnSpc>
                <a:spcPct val="54000"/>
              </a:lnSpc>
              <a:spcBef>
                <a:spcPts val="683"/>
              </a:spcBef>
              <a:buFont typeface="Wingdings" panose="05000000000000000000" pitchFamily="2" charset="2"/>
              <a:buChar char="v"/>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POJO programming is more object-oriented, as POJO classes usually encapsulate behavior and</a:t>
            </a:r>
          </a:p>
          <a:p>
            <a:pPr marL="439208" marR="0" indent="-285750" eaLnBrk="0">
              <a:lnSpc>
                <a:spcPct val="54000"/>
              </a:lnSpc>
              <a:spcBef>
                <a:spcPts val="683"/>
              </a:spcBef>
              <a:buFont typeface="Wingdings" panose="05000000000000000000" pitchFamily="2" charset="2"/>
              <a:buChar char="v"/>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 properties; older EJB programming model was more procedural.</a:t>
            </a:r>
          </a:p>
        </p:txBody>
      </p:sp>
    </p:spTree>
    <p:extLst>
      <p:ext uri="{DCC87BA4-8CD8-4219-FEB3-B0F7C093EB3D}"/>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9" name="EEEF9867-160F-40CD-3B73-8317CCD5C8E7"/>
          <p:cNvPicPr>
            <a:picLocks noChangeAspect="1"/>
          </p:cNvPicPr>
          <p:nvPr/>
        </p:nvPicPr>
        <p:blipFill>
          <a:blip r:embed="rId2" cstate="print">
            <a:extLst>
              <a:ext uri="{AB314DFD-BF59-471B-0272-7971E99CAFE8}"/>
            </a:extLst>
          </a:blip>
          <a:stretch>
            <a:fillRect/>
          </a:stretch>
        </p:blipFill>
        <p:spPr>
          <a:xfrm>
            <a:off x="0" y="0"/>
            <a:ext cx="9144000" cy="5143500"/>
          </a:xfrm>
          <a:prstGeom prst="rect">
            <a:avLst/>
          </a:prstGeom>
        </p:spPr>
      </p:pic>
      <p:pic>
        <p:nvPicPr>
          <p:cNvPr id="780" name="2668A056-7325-4EC9-D1C3-EA6A35AC1A50"/>
          <p:cNvPicPr>
            <a:picLocks noChangeAspect="1"/>
          </p:cNvPicPr>
          <p:nvPr/>
        </p:nvPicPr>
        <p:blipFill>
          <a:blip r:embed="rId3" cstate="print">
            <a:extLst>
              <a:ext uri="{40995D2B-71D9-4375-E203-C8CB91D33B18}"/>
            </a:extLst>
          </a:blip>
          <a:stretch>
            <a:fillRect/>
          </a:stretch>
        </p:blipFill>
        <p:spPr>
          <a:xfrm>
            <a:off x="0" y="647700"/>
            <a:ext cx="9144000" cy="4495800"/>
          </a:xfrm>
          <a:prstGeom prst="rect">
            <a:avLst/>
          </a:prstGeom>
        </p:spPr>
      </p:pic>
      <p:sp>
        <p:nvSpPr>
          <p:cNvPr id="781" name="TextBox781"/>
          <p:cNvSpPr txBox="1"/>
          <p:nvPr/>
        </p:nvSpPr>
        <p:spPr>
          <a:xfrm>
            <a:off x="199949" y="222783"/>
            <a:ext cx="77470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7.</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POJO</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Programming</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Model</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Stereotype</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Annotations</a:t>
            </a:r>
          </a:p>
        </p:txBody>
      </p:sp>
      <p:pic>
        <p:nvPicPr>
          <p:cNvPr id="782" name="C96177FA-901D-483C-F7A8-E832AF09275F"/>
          <p:cNvPicPr>
            <a:picLocks noChangeAspect="1"/>
          </p:cNvPicPr>
          <p:nvPr/>
        </p:nvPicPr>
        <p:blipFill>
          <a:blip r:embed="rId4" cstate="print">
            <a:extLst>
              <a:ext uri="{DAE2FDC3-2147-470C-A730-8AA7EB5B96D6}"/>
            </a:extLst>
          </a:blip>
          <a:stretch>
            <a:fillRect/>
          </a:stretch>
        </p:blipFill>
        <p:spPr>
          <a:xfrm>
            <a:off x="455676" y="828675"/>
            <a:ext cx="6410325" cy="4095750"/>
          </a:xfrm>
          <a:prstGeom prst="rect">
            <a:avLst/>
          </a:prstGeom>
        </p:spPr>
      </p:pic>
      <p:pic>
        <p:nvPicPr>
          <p:cNvPr id="783" name="53C20386-035F-4818-B48E-E182ECFDD6A4"/>
          <p:cNvPicPr>
            <a:picLocks noChangeAspect="1"/>
          </p:cNvPicPr>
          <p:nvPr/>
        </p:nvPicPr>
        <p:blipFill>
          <a:blip r:embed="rId5" cstate="print">
            <a:extLst>
              <a:ext uri="{53F9BF48-8E8D-4800-9375-44B8BCB4AFE2}"/>
            </a:extLst>
          </a:blip>
          <a:stretch>
            <a:fillRect/>
          </a:stretch>
        </p:blipFill>
        <p:spPr>
          <a:xfrm>
            <a:off x="2304288" y="952500"/>
            <a:ext cx="3943350" cy="3933825"/>
          </a:xfrm>
          <a:prstGeom prst="rect">
            <a:avLst/>
          </a:prstGeom>
        </p:spPr>
      </p:pic>
      <p:pic>
        <p:nvPicPr>
          <p:cNvPr id="784" name="88FC1205-FC99-461F-DDFD-7BAED5D6B06C"/>
          <p:cNvPicPr>
            <a:picLocks noChangeAspect="1"/>
          </p:cNvPicPr>
          <p:nvPr/>
        </p:nvPicPr>
        <p:blipFill>
          <a:blip r:embed="rId6" cstate="print">
            <a:extLst>
              <a:ext uri="{C597F94E-C3C8-485D-80B8-26130F3CB655}"/>
            </a:extLst>
          </a:blip>
          <a:stretch>
            <a:fillRect/>
          </a:stretch>
        </p:blipFill>
        <p:spPr>
          <a:xfrm>
            <a:off x="0" y="647700"/>
            <a:ext cx="9144000" cy="4010025"/>
          </a:xfrm>
          <a:prstGeom prst="rect">
            <a:avLst/>
          </a:prstGeom>
        </p:spPr>
      </p:pic>
      <p:sp>
        <p:nvSpPr>
          <p:cNvPr id="785" name="TextBox785"/>
          <p:cNvSpPr txBox="1"/>
          <p:nvPr/>
        </p:nvSpPr>
        <p:spPr>
          <a:xfrm>
            <a:off x="701243" y="980331"/>
            <a:ext cx="152400" cy="3606800"/>
          </a:xfrm>
          <a:prstGeom prst="rect">
            <a:avLst/>
          </a:prstGeom>
          <a:noFill/>
        </p:spPr>
        <p:txBody>
          <a:bodyPr wrap="square" lIns="0" tIns="0" rIns="0" bIns="0" rtlCol="0">
            <a:spAutoFit/>
          </a:bodyPr>
          <a:lstStyle/>
          <a:p>
            <a:pPr marL="15" marR="0" indent="0" eaLnBrk="0">
              <a:lnSpc>
                <a:spcPct val="54000"/>
              </a:lnSpc>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p>
          <a:p>
            <a:pPr marL="0" marR="0" indent="0" eaLnBrk="0">
              <a:lnSpc>
                <a:spcPct val="54000"/>
              </a:lnSpc>
              <a:spcBef>
                <a:spcPts val="2552"/>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p>
          <a:p>
            <a:pPr marL="0" marR="0" indent="0" eaLnBrk="0">
              <a:lnSpc>
                <a:spcPct val="53000"/>
              </a:lnSpc>
              <a:spcBef>
                <a:spcPts val="12213"/>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p>
          <a:p>
            <a:pPr marL="0" marR="0" indent="0" eaLnBrk="0">
              <a:lnSpc>
                <a:spcPct val="53000"/>
              </a:lnSpc>
              <a:spcBef>
                <a:spcPts val="8369"/>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p>
        </p:txBody>
      </p:sp>
      <p:sp>
        <p:nvSpPr>
          <p:cNvPr id="786" name="TextBox786"/>
          <p:cNvSpPr txBox="1"/>
          <p:nvPr/>
        </p:nvSpPr>
        <p:spPr>
          <a:xfrm>
            <a:off x="1012124" y="989440"/>
            <a:ext cx="5664200" cy="3848100"/>
          </a:xfrm>
          <a:prstGeom prst="rect">
            <a:avLst/>
          </a:prstGeom>
          <a:noFill/>
        </p:spPr>
        <p:txBody>
          <a:bodyPr wrap="square" lIns="0" tIns="0" rIns="0" bIns="0" rtlCol="0">
            <a:spAutoFit/>
          </a:bodyPr>
          <a:lstStyle/>
          <a:p>
            <a:pPr marL="0" marR="0" indent="0" eaLnBrk="0">
              <a:lnSpc>
                <a:spcPct val="78000"/>
              </a:lnSpc>
            </a:pP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b="1" kern="0" spc="-1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Access</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p>
          <a:p>
            <a:pPr marL="153399" marR="0" indent="0" eaLnBrk="0">
              <a:lnSpc>
                <a:spcPct val="52000"/>
              </a:lnSpc>
              <a:spcBef>
                <a:spcPts val="659"/>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0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actually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interacting</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database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accessing</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p>
          <a:p>
            <a:pPr marL="1422" marR="0" indent="0" eaLnBrk="0">
              <a:lnSpc>
                <a:spcPct val="77000"/>
              </a:lnSpc>
              <a:spcBef>
                <a:spcPts val="685"/>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p>
          <a:p>
            <a:pPr marL="460747" marR="102527" indent="-307348" eaLnBrk="0">
              <a:lnSpc>
                <a:spcPct val="79000"/>
              </a:lnSpc>
              <a:spcBef>
                <a:spcPts val="670"/>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0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adding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specific</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rules,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processing</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manipulating</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calculations.</a:t>
            </a:r>
          </a:p>
          <a:p>
            <a:pPr marL="456279" marR="3869" indent="-302880" eaLnBrk="0">
              <a:lnSpc>
                <a:spcPct val="97000"/>
              </a:lnSpc>
              <a:spcBef>
                <a:spcPts val="668"/>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Handles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rules,</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calculations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actual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within</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may</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often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some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retrieved</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400"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b="1" kern="0" spc="19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Access</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400" b="1"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would</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actually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consist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actual</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code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conditions</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would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apply</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rules.</a:t>
            </a:r>
          </a:p>
          <a:p>
            <a:pPr marL="4810" marR="0" indent="0" eaLnBrk="0">
              <a:lnSpc>
                <a:spcPct val="77000"/>
              </a:lnSpc>
              <a:spcBef>
                <a:spcPts val="700"/>
              </a:spcBef>
            </a:pPr>
            <a:r>
              <a:rPr lang="en-US" altLang="zh-CN" sz="1400" b="1" kern="0" spc="-1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p>
          <a:p>
            <a:pPr marL="456279" marR="0" indent="-302880" eaLnBrk="0">
              <a:lnSpc>
                <a:spcPct val="97000"/>
              </a:lnSpc>
              <a:spcBef>
                <a:spcPts val="670"/>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3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interface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400"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400" b="1"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UI</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400" b="1" kern="0" spc="6315"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components</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process</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incoming</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requests,</a:t>
            </a:r>
            <a:r>
              <a:rPr lang="en-US" altLang="zh-CN" sz="1400" kern="0" spc="27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manipulate</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interact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Views</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render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final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output.</a:t>
            </a:r>
          </a:p>
          <a:p>
            <a:pPr marL="2136" marR="0" indent="0" eaLnBrk="0">
              <a:lnSpc>
                <a:spcPct val="77000"/>
              </a:lnSpc>
              <a:spcBef>
                <a:spcPts val="704"/>
              </a:spcBef>
            </a:pPr>
            <a:r>
              <a:rPr lang="en-US" altLang="zh-CN" sz="1400" b="1" kern="0" spc="-5" baseline="0" noProof="0" dirty="0">
                <a:solidFill>
                  <a:srgbClr val="000000"/>
                </a:solidFill>
                <a:latin typeface="Times New Roman" pitchFamily="18" charset="0"/>
                <a:ea typeface="Times New Roman" pitchFamily="18" charset="0"/>
                <a:cs typeface="Times New Roman" pitchFamily="18" charset="0"/>
              </a:rPr>
              <a:t>Presentation/UI</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Layer</a:t>
            </a:r>
          </a:p>
          <a:p>
            <a:pPr marL="153399" marR="0" indent="0" eaLnBrk="0">
              <a:lnSpc>
                <a:spcPct val="52000"/>
              </a:lnSpc>
              <a:spcBef>
                <a:spcPts val="669"/>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4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UI</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a:t>
            </a:r>
          </a:p>
        </p:txBody>
      </p:sp>
    </p:spTree>
    <p:extLst>
      <p:ext uri="{C78A8E71-3E6D-41F7-3E1D-63066BCB4F80}"/>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 name="DD329068-DBD6-4597-4D9D-328C23F7A288"/>
          <p:cNvPicPr>
            <a:picLocks noChangeAspect="1"/>
          </p:cNvPicPr>
          <p:nvPr/>
        </p:nvPicPr>
        <p:blipFill>
          <a:blip r:embed="rId2" cstate="print">
            <a:extLst>
              <a:ext uri="{3846848B-1CFD-43BA-07B9-65AE99877D61}"/>
            </a:extLst>
          </a:blip>
          <a:stretch>
            <a:fillRect/>
          </a:stretch>
        </p:blipFill>
        <p:spPr>
          <a:xfrm>
            <a:off x="0" y="0"/>
            <a:ext cx="9144000" cy="5143500"/>
          </a:xfrm>
          <a:prstGeom prst="rect">
            <a:avLst/>
          </a:prstGeom>
        </p:spPr>
      </p:pic>
      <p:pic>
        <p:nvPicPr>
          <p:cNvPr id="788" name="7121D47A-1468-4FB9-41B8-C590BA7C16C4"/>
          <p:cNvPicPr>
            <a:picLocks noChangeAspect="1"/>
          </p:cNvPicPr>
          <p:nvPr/>
        </p:nvPicPr>
        <p:blipFill>
          <a:blip r:embed="rId3" cstate="print">
            <a:extLst>
              <a:ext uri="{86CC418C-CCBB-43F7-8D67-D963B634BC87}"/>
            </a:extLst>
          </a:blip>
          <a:stretch>
            <a:fillRect/>
          </a:stretch>
        </p:blipFill>
        <p:spPr>
          <a:xfrm>
            <a:off x="0" y="647700"/>
            <a:ext cx="9144000" cy="4495800"/>
          </a:xfrm>
          <a:prstGeom prst="rect">
            <a:avLst/>
          </a:prstGeom>
        </p:spPr>
      </p:pic>
      <p:pic>
        <p:nvPicPr>
          <p:cNvPr id="789" name="048CFF6F-9785-4257-AD70-7615E75302DA"/>
          <p:cNvPicPr>
            <a:picLocks noChangeAspect="1"/>
          </p:cNvPicPr>
          <p:nvPr/>
        </p:nvPicPr>
        <p:blipFill>
          <a:blip r:embed="rId4" cstate="print">
            <a:extLst>
              <a:ext uri="{C953440A-E20E-49DC-E47A-94DBD8DC172A}"/>
            </a:extLst>
          </a:blip>
          <a:stretch>
            <a:fillRect/>
          </a:stretch>
        </p:blipFill>
        <p:spPr>
          <a:xfrm>
            <a:off x="2304288" y="952500"/>
            <a:ext cx="3943350" cy="3933825"/>
          </a:xfrm>
          <a:prstGeom prst="rect">
            <a:avLst/>
          </a:prstGeom>
        </p:spPr>
      </p:pic>
      <p:sp>
        <p:nvSpPr>
          <p:cNvPr id="790" name="TextBox790"/>
          <p:cNvSpPr txBox="1"/>
          <p:nvPr/>
        </p:nvSpPr>
        <p:spPr>
          <a:xfrm>
            <a:off x="199949" y="222783"/>
            <a:ext cx="77470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7.</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POJO</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Programming</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Model</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Stereotype</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Annotations</a:t>
            </a:r>
          </a:p>
        </p:txBody>
      </p:sp>
      <p:pic>
        <p:nvPicPr>
          <p:cNvPr id="791" name="66022FF4-BEC1-4DCF-3447-27D917BD202E"/>
          <p:cNvPicPr>
            <a:picLocks noChangeAspect="1"/>
          </p:cNvPicPr>
          <p:nvPr/>
        </p:nvPicPr>
        <p:blipFill>
          <a:blip r:embed="rId5" cstate="print">
            <a:extLst>
              <a:ext uri="{2C610C19-519D-4E8E-C805-BCD6C6B543AC}"/>
            </a:extLst>
          </a:blip>
          <a:stretch>
            <a:fillRect/>
          </a:stretch>
        </p:blipFill>
        <p:spPr>
          <a:xfrm>
            <a:off x="0" y="647700"/>
            <a:ext cx="9144000" cy="4457700"/>
          </a:xfrm>
          <a:prstGeom prst="rect">
            <a:avLst/>
          </a:prstGeom>
        </p:spPr>
      </p:pic>
      <p:sp>
        <p:nvSpPr>
          <p:cNvPr id="792" name="TextBox792"/>
          <p:cNvSpPr txBox="1"/>
          <p:nvPr/>
        </p:nvSpPr>
        <p:spPr>
          <a:xfrm>
            <a:off x="3608322" y="1567674"/>
            <a:ext cx="1409700" cy="177800"/>
          </a:xfrm>
          <a:prstGeom prst="rect">
            <a:avLst/>
          </a:prstGeom>
          <a:noFill/>
        </p:spPr>
        <p:txBody>
          <a:bodyPr wrap="square" lIns="0" tIns="0" rIns="0" bIns="0" rtlCol="0">
            <a:spAutoFit/>
          </a:bodyPr>
          <a:lstStyle/>
          <a:p>
            <a:pPr marL="0" marR="0" indent="0" eaLnBrk="0">
              <a:lnSpc>
                <a:spcPct val="81000"/>
              </a:lnSpc>
            </a:pPr>
            <a:r>
              <a:rPr lang="en-US" altLang="zh-CN" sz="1400" b="1" kern="0" spc="-10" baseline="0" noProof="0" dirty="0">
                <a:solidFill>
                  <a:srgbClr val="FF0000"/>
                </a:solidFill>
                <a:latin typeface="Arial" pitchFamily="34" charset="0"/>
                <a:ea typeface="Arial" pitchFamily="34" charset="0"/>
                <a:cs typeface="Arial" pitchFamily="34" charset="0"/>
              </a:rPr>
              <a:t>Controller</a:t>
            </a:r>
            <a:r>
              <a:rPr lang="en-US" altLang="zh-CN" sz="1400" b="1" kern="0" spc="-35" noProof="0" dirty="0">
                <a:latin typeface="Arial" pitchFamily="34" charset="0"/>
                <a:ea typeface="Arial" pitchFamily="34" charset="0"/>
                <a:cs typeface="Arial" pitchFamily="34" charset="0"/>
              </a:rPr>
              <a:t> </a:t>
            </a:r>
            <a:r>
              <a:rPr lang="en-US" altLang="zh-CN" sz="1400" b="1" kern="0" spc="-20" baseline="0" noProof="0" dirty="0">
                <a:solidFill>
                  <a:srgbClr val="FF0000"/>
                </a:solidFill>
                <a:latin typeface="Arial" pitchFamily="34" charset="0"/>
                <a:ea typeface="Arial" pitchFamily="34" charset="0"/>
                <a:cs typeface="Arial" pitchFamily="34" charset="0"/>
              </a:rPr>
              <a:t>Layer</a:t>
            </a:r>
          </a:p>
        </p:txBody>
      </p:sp>
      <p:sp>
        <p:nvSpPr>
          <p:cNvPr id="793" name="TextBox793"/>
          <p:cNvSpPr txBox="1"/>
          <p:nvPr/>
        </p:nvSpPr>
        <p:spPr>
          <a:xfrm>
            <a:off x="3640615" y="2485789"/>
            <a:ext cx="1600200" cy="177800"/>
          </a:xfrm>
          <a:prstGeom prst="rect">
            <a:avLst/>
          </a:prstGeom>
          <a:noFill/>
        </p:spPr>
        <p:txBody>
          <a:bodyPr wrap="square" lIns="0" tIns="0" rIns="0" bIns="0" rtlCol="0">
            <a:spAutoFit/>
          </a:bodyPr>
          <a:lstStyle/>
          <a:p>
            <a:pPr marL="0" marR="0" indent="0" eaLnBrk="0">
              <a:lnSpc>
                <a:spcPct val="81000"/>
              </a:lnSpc>
            </a:pPr>
            <a:r>
              <a:rPr lang="en-US" altLang="zh-CN" sz="1400" b="1" kern="0" spc="-50" baseline="0" noProof="0" dirty="0">
                <a:solidFill>
                  <a:srgbClr val="FF0000"/>
                </a:solidFill>
                <a:latin typeface="Arial" pitchFamily="34" charset="0"/>
                <a:ea typeface="Arial" pitchFamily="34" charset="0"/>
                <a:cs typeface="Arial" pitchFamily="34" charset="0"/>
              </a:rPr>
              <a:t>Data</a:t>
            </a:r>
            <a:r>
              <a:rPr lang="en-US" altLang="zh-CN" sz="1400" b="1" kern="0" spc="-75" noProof="0" dirty="0">
                <a:latin typeface="Arial" pitchFamily="34" charset="0"/>
                <a:ea typeface="Arial" pitchFamily="34" charset="0"/>
                <a:cs typeface="Arial" pitchFamily="34" charset="0"/>
              </a:rPr>
              <a:t> </a:t>
            </a:r>
            <a:r>
              <a:rPr lang="en-US" altLang="zh-CN" sz="1400" b="1" kern="0" spc="0" baseline="0" noProof="0" dirty="0">
                <a:solidFill>
                  <a:srgbClr val="FF0000"/>
                </a:solidFill>
                <a:latin typeface="Arial" pitchFamily="34" charset="0"/>
                <a:ea typeface="Arial" pitchFamily="34" charset="0"/>
                <a:cs typeface="Arial" pitchFamily="34" charset="0"/>
              </a:rPr>
              <a:t>Access</a:t>
            </a:r>
            <a:r>
              <a:rPr lang="en-US" altLang="zh-CN" sz="1400" b="1" kern="0" spc="45" noProof="0" dirty="0">
                <a:latin typeface="Arial" pitchFamily="34" charset="0"/>
                <a:ea typeface="Arial" pitchFamily="34" charset="0"/>
                <a:cs typeface="Arial" pitchFamily="34" charset="0"/>
              </a:rPr>
              <a:t> </a:t>
            </a:r>
            <a:r>
              <a:rPr lang="en-US" altLang="zh-CN" sz="1400" b="1" kern="0" spc="-20" baseline="0" noProof="0" dirty="0">
                <a:solidFill>
                  <a:srgbClr val="FF0000"/>
                </a:solidFill>
                <a:latin typeface="Arial" pitchFamily="34" charset="0"/>
                <a:ea typeface="Arial" pitchFamily="34" charset="0"/>
                <a:cs typeface="Arial" pitchFamily="34" charset="0"/>
              </a:rPr>
              <a:t>Layer</a:t>
            </a:r>
          </a:p>
        </p:txBody>
      </p:sp>
      <p:sp>
        <p:nvSpPr>
          <p:cNvPr id="794" name="TextBox794"/>
          <p:cNvSpPr txBox="1"/>
          <p:nvPr/>
        </p:nvSpPr>
        <p:spPr>
          <a:xfrm>
            <a:off x="3695001" y="3081006"/>
            <a:ext cx="1333500" cy="177800"/>
          </a:xfrm>
          <a:prstGeom prst="rect">
            <a:avLst/>
          </a:prstGeom>
          <a:noFill/>
        </p:spPr>
        <p:txBody>
          <a:bodyPr wrap="square" lIns="0" tIns="0" rIns="0" bIns="0" rtlCol="0">
            <a:spAutoFit/>
          </a:bodyPr>
          <a:lstStyle/>
          <a:p>
            <a:pPr marL="0" marR="0" indent="0" eaLnBrk="0">
              <a:lnSpc>
                <a:spcPct val="81000"/>
              </a:lnSpc>
            </a:pPr>
            <a:r>
              <a:rPr lang="en-US" altLang="zh-CN" sz="1400" b="1" kern="0" spc="-30" baseline="0" noProof="0" dirty="0">
                <a:solidFill>
                  <a:srgbClr val="FF0000"/>
                </a:solidFill>
                <a:latin typeface="Arial" pitchFamily="34" charset="0"/>
                <a:ea typeface="Arial" pitchFamily="34" charset="0"/>
                <a:cs typeface="Arial" pitchFamily="34" charset="0"/>
              </a:rPr>
              <a:t>Business</a:t>
            </a:r>
            <a:r>
              <a:rPr lang="en-US" altLang="zh-CN" sz="1400" b="1" kern="0" spc="35" noProof="0" dirty="0">
                <a:latin typeface="Arial" pitchFamily="34" charset="0"/>
                <a:ea typeface="Arial" pitchFamily="34" charset="0"/>
                <a:cs typeface="Arial" pitchFamily="34" charset="0"/>
              </a:rPr>
              <a:t> </a:t>
            </a:r>
            <a:r>
              <a:rPr lang="en-US" altLang="zh-CN" sz="1400" b="1" kern="0" spc="-20" baseline="0" noProof="0" dirty="0">
                <a:solidFill>
                  <a:srgbClr val="FF0000"/>
                </a:solidFill>
                <a:latin typeface="Arial" pitchFamily="34" charset="0"/>
                <a:ea typeface="Arial" pitchFamily="34" charset="0"/>
                <a:cs typeface="Arial" pitchFamily="34" charset="0"/>
              </a:rPr>
              <a:t>Layer</a:t>
            </a:r>
          </a:p>
        </p:txBody>
      </p:sp>
    </p:spTree>
    <p:extLst>
      <p:ext uri="{CCF6D67F-044E-4C4B-E405-365E99AE56DD}"/>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5" name="FA3C4854-9775-483B-B835-B55096A0A778"/>
          <p:cNvPicPr>
            <a:picLocks noChangeAspect="1"/>
          </p:cNvPicPr>
          <p:nvPr/>
        </p:nvPicPr>
        <p:blipFill>
          <a:blip r:embed="rId2" cstate="print">
            <a:extLst>
              <a:ext uri="{2B2151CB-A230-4060-7BBB-E53224340F3D}"/>
            </a:extLst>
          </a:blip>
          <a:stretch>
            <a:fillRect/>
          </a:stretch>
        </p:blipFill>
        <p:spPr>
          <a:xfrm>
            <a:off x="0" y="0"/>
            <a:ext cx="9144000" cy="5143500"/>
          </a:xfrm>
          <a:prstGeom prst="rect">
            <a:avLst/>
          </a:prstGeom>
        </p:spPr>
      </p:pic>
      <p:pic>
        <p:nvPicPr>
          <p:cNvPr id="796" name="CAB865EB-FAB4-4E25-71F7-FE499B1F2CEF"/>
          <p:cNvPicPr>
            <a:picLocks noChangeAspect="1"/>
          </p:cNvPicPr>
          <p:nvPr/>
        </p:nvPicPr>
        <p:blipFill>
          <a:blip r:embed="rId3" cstate="print">
            <a:extLst>
              <a:ext uri="{F1477A3C-5477-4B4A-CA62-21BF730C0DDE}"/>
            </a:extLst>
          </a:blip>
          <a:stretch>
            <a:fillRect/>
          </a:stretch>
        </p:blipFill>
        <p:spPr>
          <a:xfrm>
            <a:off x="0" y="647700"/>
            <a:ext cx="9144000" cy="4495800"/>
          </a:xfrm>
          <a:prstGeom prst="rect">
            <a:avLst/>
          </a:prstGeom>
        </p:spPr>
      </p:pic>
      <p:pic>
        <p:nvPicPr>
          <p:cNvPr id="797" name="4EC3A791-3C61-43C0-5B31-27FAD5C0229A"/>
          <p:cNvPicPr>
            <a:picLocks noChangeAspect="1"/>
          </p:cNvPicPr>
          <p:nvPr/>
        </p:nvPicPr>
        <p:blipFill>
          <a:blip r:embed="rId4" cstate="print">
            <a:extLst>
              <a:ext uri="{FE1E47CC-7D64-486B-2451-AD9F94FAECBF}"/>
            </a:extLst>
          </a:blip>
          <a:stretch>
            <a:fillRect/>
          </a:stretch>
        </p:blipFill>
        <p:spPr>
          <a:xfrm>
            <a:off x="0" y="647700"/>
            <a:ext cx="9144000" cy="123825"/>
          </a:xfrm>
          <a:prstGeom prst="rect">
            <a:avLst/>
          </a:prstGeom>
        </p:spPr>
      </p:pic>
      <p:sp>
        <p:nvSpPr>
          <p:cNvPr id="798" name="TextBox798"/>
          <p:cNvSpPr txBox="1"/>
          <p:nvPr/>
        </p:nvSpPr>
        <p:spPr>
          <a:xfrm>
            <a:off x="199949" y="222783"/>
            <a:ext cx="7924801"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7.</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POJO</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Programming</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Model</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Stereotype</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Annotations</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p>
        </p:txBody>
      </p:sp>
      <p:pic>
        <p:nvPicPr>
          <p:cNvPr id="799" name="EBD2A29F-19CA-41B8-1EA0-F7BAC18CA01B"/>
          <p:cNvPicPr>
            <a:picLocks noChangeAspect="1"/>
          </p:cNvPicPr>
          <p:nvPr/>
        </p:nvPicPr>
        <p:blipFill>
          <a:blip r:embed="rId5" cstate="print">
            <a:extLst>
              <a:ext uri="{4ED3462A-2129-45AD-62A9-56D4E2873CF7}"/>
            </a:extLst>
          </a:blip>
          <a:stretch>
            <a:fillRect/>
          </a:stretch>
        </p:blipFill>
        <p:spPr>
          <a:xfrm>
            <a:off x="455676" y="828675"/>
            <a:ext cx="8401050" cy="4095750"/>
          </a:xfrm>
          <a:prstGeom prst="rect">
            <a:avLst/>
          </a:prstGeom>
        </p:spPr>
      </p:pic>
      <p:pic>
        <p:nvPicPr>
          <p:cNvPr id="800" name="8C168175-BCFA-4F42-269F-97281E6131F7"/>
          <p:cNvPicPr>
            <a:picLocks noChangeAspect="1"/>
          </p:cNvPicPr>
          <p:nvPr/>
        </p:nvPicPr>
        <p:blipFill>
          <a:blip r:embed="rId6" cstate="print">
            <a:extLst>
              <a:ext uri="{AC5B902C-340B-45D8-9375-D0059E499CC5}"/>
            </a:extLst>
          </a:blip>
          <a:stretch>
            <a:fillRect/>
          </a:stretch>
        </p:blipFill>
        <p:spPr>
          <a:xfrm>
            <a:off x="2304288" y="952500"/>
            <a:ext cx="3943350" cy="3933825"/>
          </a:xfrm>
          <a:prstGeom prst="rect">
            <a:avLst/>
          </a:prstGeom>
        </p:spPr>
      </p:pic>
      <p:sp>
        <p:nvSpPr>
          <p:cNvPr id="801" name="TextBox801"/>
          <p:cNvSpPr txBox="1"/>
          <p:nvPr/>
        </p:nvSpPr>
        <p:spPr>
          <a:xfrm>
            <a:off x="563423" y="1007796"/>
            <a:ext cx="2984500" cy="431800"/>
          </a:xfrm>
          <a:prstGeom prst="rect">
            <a:avLst/>
          </a:prstGeom>
          <a:noFill/>
        </p:spPr>
        <p:txBody>
          <a:bodyPr wrap="square" lIns="0" tIns="0" rIns="0" bIns="0" rtlCol="0">
            <a:spAutoFit/>
          </a:bodyPr>
          <a:lstStyle/>
          <a:p>
            <a:pPr marL="762"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Stereotype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annotations</a:t>
            </a:r>
          </a:p>
          <a:p>
            <a:pPr marL="0" marR="0" indent="0" eaLnBrk="0">
              <a:lnSpc>
                <a:spcPct val="81000"/>
              </a:lnSpc>
              <a:spcBef>
                <a:spcPts val="623"/>
              </a:spcBef>
            </a:pPr>
            <a:r>
              <a:rPr lang="en-US" altLang="zh-CN" sz="1200" b="1" kern="0" spc="-30" baseline="0" noProof="0" dirty="0">
                <a:solidFill>
                  <a:srgbClr val="000000"/>
                </a:solidFill>
                <a:latin typeface="Arial" pitchFamily="34" charset="0"/>
                <a:ea typeface="Arial" pitchFamily="34" charset="0"/>
                <a:cs typeface="Arial" pitchFamily="34" charset="0"/>
              </a:rPr>
              <a:t>Package</a:t>
            </a:r>
            <a:r>
              <a:rPr lang="en-US" altLang="zh-CN" sz="1200" b="1" kern="0" spc="-50"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org.springframework.stereotype</a:t>
            </a:r>
          </a:p>
        </p:txBody>
      </p:sp>
      <p:sp>
        <p:nvSpPr>
          <p:cNvPr id="802" name="TextBox802"/>
          <p:cNvSpPr txBox="1"/>
          <p:nvPr/>
        </p:nvSpPr>
        <p:spPr>
          <a:xfrm>
            <a:off x="556870" y="3813658"/>
            <a:ext cx="8077200" cy="990600"/>
          </a:xfrm>
          <a:prstGeom prst="rect">
            <a:avLst/>
          </a:prstGeom>
          <a:noFill/>
        </p:spPr>
        <p:txBody>
          <a:bodyPr wrap="square" lIns="0" tIns="0" rIns="0" bIns="0" rtlCol="0">
            <a:spAutoFit/>
          </a:bodyPr>
          <a:lstStyle/>
          <a:p>
            <a:pPr marL="0" marR="1406803" indent="0" eaLnBrk="0">
              <a:lnSpc>
                <a:spcPct val="100000"/>
              </a:lnSpc>
            </a:pPr>
            <a:r>
              <a:rPr lang="en-US" altLang="zh-CN" sz="1200" b="1" kern="0" spc="-10" baseline="0" noProof="0" dirty="0">
                <a:solidFill>
                  <a:srgbClr val="000000"/>
                </a:solidFill>
                <a:latin typeface="Arial" pitchFamily="34" charset="0"/>
                <a:ea typeface="Arial" pitchFamily="34" charset="0"/>
                <a:cs typeface="Arial" pitchFamily="34" charset="0"/>
              </a:rPr>
              <a:t>@Component:</a:t>
            </a:r>
            <a:r>
              <a:rPr lang="en-US" altLang="zh-CN" sz="1200" b="1"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annotation</a:t>
            </a:r>
            <a:r>
              <a:rPr lang="en-US" altLang="zh-CN" sz="1200" kern="0" spc="-1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which</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parent</a:t>
            </a:r>
            <a:r>
              <a:rPr lang="en-US" altLang="zh-CN" sz="1200" kern="0" spc="-9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stereotype</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annotation</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can</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be</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used</a:t>
            </a:r>
            <a:r>
              <a:rPr lang="en-US" altLang="zh-CN" sz="1200" kern="0" spc="-9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to</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define</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all</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beans.</a:t>
            </a:r>
            <a:r>
              <a:rPr lang="en-US" altLang="zh-CN" sz="1200" kern="0" spc="400" noProof="0" dirty="0">
                <a:latin typeface="Arial" pitchFamily="34" charset="0"/>
                <a:ea typeface="Arial" pitchFamily="34" charset="0"/>
                <a:cs typeface="Arial" pitchFamily="34" charset="0"/>
              </a:rPr>
              <a:t> </a:t>
            </a:r>
            <a:r>
              <a:rPr lang="en-US" altLang="zh-CN" sz="1200" b="1" kern="0" spc="-10" baseline="0" noProof="0" dirty="0">
                <a:solidFill>
                  <a:srgbClr val="000000"/>
                </a:solidFill>
                <a:latin typeface="Arial" pitchFamily="34" charset="0"/>
                <a:ea typeface="Arial" pitchFamily="34" charset="0"/>
                <a:cs typeface="Arial" pitchFamily="34" charset="0"/>
              </a:rPr>
              <a:t>@Controller:</a:t>
            </a:r>
            <a:r>
              <a:rPr lang="en-US" altLang="zh-CN" sz="1200" b="1"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indicates</a:t>
            </a:r>
            <a:r>
              <a:rPr lang="en-US" altLang="zh-CN" sz="1200" kern="0" spc="-1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annotated</a:t>
            </a:r>
            <a:r>
              <a:rPr lang="en-US" altLang="zh-CN" sz="1200" kern="0" spc="-6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class</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serves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role</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of</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controller</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Spring</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MVC.</a:t>
            </a:r>
          </a:p>
          <a:p>
            <a:pPr marL="0" marR="0" indent="0" eaLnBrk="0">
              <a:lnSpc>
                <a:spcPct val="107000"/>
              </a:lnSpc>
              <a:spcBef>
                <a:spcPts val="550"/>
              </a:spcBef>
            </a:pPr>
            <a:r>
              <a:rPr lang="en-US" altLang="zh-CN" sz="1200" b="1" kern="0" spc="-10" baseline="0" noProof="0" dirty="0">
                <a:solidFill>
                  <a:srgbClr val="000000"/>
                </a:solidFill>
                <a:latin typeface="Arial" pitchFamily="34" charset="0"/>
                <a:ea typeface="Arial" pitchFamily="34" charset="0"/>
                <a:cs typeface="Arial" pitchFamily="34" charset="0"/>
              </a:rPr>
              <a:t>@Service:</a:t>
            </a:r>
            <a:r>
              <a:rPr lang="en-US" altLang="zh-CN" sz="1200" b="1" kern="0" spc="-1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Annotate</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all</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your</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service</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classes</a:t>
            </a:r>
            <a:r>
              <a:rPr lang="en-US" altLang="zh-CN" sz="1200" kern="0" spc="-6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with</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@Service</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annotation,</a:t>
            </a:r>
            <a:r>
              <a:rPr lang="en-US" altLang="zh-CN" sz="1200" kern="0" spc="-1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which</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contains</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all</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your</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business</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logic.</a:t>
            </a:r>
            <a:r>
              <a:rPr lang="en-US" altLang="zh-CN" sz="1200" kern="0" spc="5010" noProof="0" dirty="0">
                <a:latin typeface="Arial" pitchFamily="34" charset="0"/>
                <a:ea typeface="Arial" pitchFamily="34" charset="0"/>
                <a:cs typeface="Arial" pitchFamily="34" charset="0"/>
              </a:rPr>
              <a:t> </a:t>
            </a:r>
            <a:r>
              <a:rPr lang="en-US" altLang="zh-CN" sz="1200" b="1" kern="0" spc="-10" baseline="0" noProof="0" dirty="0">
                <a:solidFill>
                  <a:srgbClr val="000000"/>
                </a:solidFill>
                <a:latin typeface="Arial" pitchFamily="34" charset="0"/>
                <a:ea typeface="Arial" pitchFamily="34" charset="0"/>
                <a:cs typeface="Arial" pitchFamily="34" charset="0"/>
              </a:rPr>
              <a:t>@Repository:</a:t>
            </a:r>
            <a:r>
              <a:rPr lang="en-US" altLang="zh-CN" sz="1200" b="1" kern="0" spc="-6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repository</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class</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serves</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persistence</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layer</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of</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application</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as</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Data</a:t>
            </a:r>
            <a:r>
              <a:rPr lang="en-US" altLang="zh-CN" sz="1200" kern="0" spc="-1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Access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Objects</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(DAO)</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400" noProof="0" dirty="0">
                <a:latin typeface="Arial" pitchFamily="34" charset="0"/>
                <a:ea typeface="Arial" pitchFamily="34" charset="0"/>
                <a:cs typeface="Arial" pitchFamily="34" charset="0"/>
              </a:rPr>
              <a:t> </a:t>
            </a:r>
            <a:r>
              <a:rPr lang="en-US" altLang="zh-CN" sz="1200" kern="0" spc="-15" baseline="0" noProof="0" dirty="0">
                <a:solidFill>
                  <a:srgbClr val="000000"/>
                </a:solidFill>
                <a:latin typeface="Arial" pitchFamily="34" charset="0"/>
                <a:ea typeface="Arial" pitchFamily="34" charset="0"/>
                <a:cs typeface="Arial" pitchFamily="34" charset="0"/>
              </a:rPr>
              <a:t>contains</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all</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your</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database</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access</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logic.</a:t>
            </a:r>
          </a:p>
        </p:txBody>
      </p:sp>
      <p:pic>
        <p:nvPicPr>
          <p:cNvPr id="803" name="D2ADEFB8-39EC-436B-4D33-932B86FF4C4B"/>
          <p:cNvPicPr>
            <a:picLocks noChangeAspect="1"/>
          </p:cNvPicPr>
          <p:nvPr/>
        </p:nvPicPr>
        <p:blipFill>
          <a:blip r:embed="rId7" cstate="print">
            <a:extLst>
              <a:ext uri="{20C3258F-4384-4E0C-D2A3-6A0FCFAC0B47}"/>
            </a:extLst>
          </a:blip>
          <a:stretch>
            <a:fillRect/>
          </a:stretch>
        </p:blipFill>
        <p:spPr>
          <a:xfrm>
            <a:off x="1435608" y="1514475"/>
            <a:ext cx="6048375" cy="2038350"/>
          </a:xfrm>
          <a:prstGeom prst="rect">
            <a:avLst/>
          </a:prstGeom>
        </p:spPr>
      </p:pic>
    </p:spTree>
    <p:extLst>
      <p:ext uri="{2995ACFA-ADFA-4D0D-AE3D-9FB52F7D1E1B}"/>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3" name="90FAA3F1-EE1E-497C-F3E0-A47AD0EA2CD9"/>
          <p:cNvPicPr>
            <a:picLocks noChangeAspect="1"/>
          </p:cNvPicPr>
          <p:nvPr/>
        </p:nvPicPr>
        <p:blipFill>
          <a:blip r:embed="rId2" cstate="print">
            <a:extLst>
              <a:ext uri="{D57161A3-CB41-40E0-0A8C-65D01854EB2A}"/>
            </a:extLst>
          </a:blip>
          <a:stretch>
            <a:fillRect/>
          </a:stretch>
        </p:blipFill>
        <p:spPr>
          <a:xfrm>
            <a:off x="0" y="0"/>
            <a:ext cx="9144000" cy="5143500"/>
          </a:xfrm>
          <a:prstGeom prst="rect">
            <a:avLst/>
          </a:prstGeom>
        </p:spPr>
      </p:pic>
      <p:pic>
        <p:nvPicPr>
          <p:cNvPr id="814" name="94C73834-B483-410E-5E4C-3992136EBB30"/>
          <p:cNvPicPr>
            <a:picLocks noChangeAspect="1"/>
          </p:cNvPicPr>
          <p:nvPr/>
        </p:nvPicPr>
        <p:blipFill>
          <a:blip r:embed="rId3" cstate="print">
            <a:extLst>
              <a:ext uri="{116C1A67-37BA-4FFF-F87D-59C312D3BEEC}"/>
            </a:extLst>
          </a:blip>
          <a:stretch>
            <a:fillRect/>
          </a:stretch>
        </p:blipFill>
        <p:spPr>
          <a:xfrm>
            <a:off x="0" y="647700"/>
            <a:ext cx="9144000" cy="4495800"/>
          </a:xfrm>
          <a:prstGeom prst="rect">
            <a:avLst/>
          </a:prstGeom>
        </p:spPr>
      </p:pic>
      <p:sp>
        <p:nvSpPr>
          <p:cNvPr id="815" name="TextBox815"/>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816" name="68489543-92E3-46A2-BF81-9C8829A9BF9D"/>
          <p:cNvPicPr>
            <a:picLocks noChangeAspect="1"/>
          </p:cNvPicPr>
          <p:nvPr/>
        </p:nvPicPr>
        <p:blipFill>
          <a:blip r:embed="rId4" cstate="print">
            <a:extLst>
              <a:ext uri="{4F9BD672-A867-4CB4-28CF-716F6BC80A30}"/>
            </a:extLst>
          </a:blip>
          <a:stretch>
            <a:fillRect/>
          </a:stretch>
        </p:blipFill>
        <p:spPr>
          <a:xfrm>
            <a:off x="0" y="647700"/>
            <a:ext cx="9144000" cy="4495800"/>
          </a:xfrm>
          <a:prstGeom prst="rect">
            <a:avLst/>
          </a:prstGeom>
        </p:spPr>
      </p:pic>
      <p:sp>
        <p:nvSpPr>
          <p:cNvPr id="817" name="TextBox817"/>
          <p:cNvSpPr txBox="1"/>
          <p:nvPr/>
        </p:nvSpPr>
        <p:spPr>
          <a:xfrm>
            <a:off x="721690" y="1827149"/>
            <a:ext cx="5638800" cy="342900"/>
          </a:xfrm>
          <a:prstGeom prst="rect">
            <a:avLst/>
          </a:prstGeom>
          <a:noFill/>
        </p:spPr>
        <p:txBody>
          <a:bodyPr wrap="square" lIns="0" tIns="0" rIns="0" bIns="0" rtlCol="0">
            <a:spAutoFit/>
          </a:bodyPr>
          <a:lstStyle/>
          <a:p>
            <a:pPr marL="0" marR="0" indent="0" eaLnBrk="0">
              <a:lnSpc>
                <a:spcPct val="77000"/>
              </a:lnSpc>
            </a:pPr>
            <a:r>
              <a:rPr lang="en-US" altLang="zh-CN" sz="3000" b="1" kern="0" spc="-100" baseline="0" noProof="0" dirty="0">
                <a:solidFill>
                  <a:srgbClr val="0F9D58"/>
                </a:solidFill>
                <a:latin typeface="Times New Roman" pitchFamily="18" charset="0"/>
                <a:ea typeface="Times New Roman" pitchFamily="18" charset="0"/>
                <a:cs typeface="Times New Roman" pitchFamily="18" charset="0"/>
              </a:rPr>
              <a:t>8.</a:t>
            </a:r>
            <a:r>
              <a:rPr lang="en-US" altLang="zh-CN" sz="3000" b="1" kern="0" spc="1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Using</a:t>
            </a:r>
            <a:r>
              <a:rPr lang="en-US" altLang="zh-CN" sz="3000" b="1" kern="0" spc="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Thymeleaf</a:t>
            </a:r>
            <a:r>
              <a:rPr lang="en-US" altLang="zh-CN" sz="3000" b="1" kern="0" spc="-1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in</a:t>
            </a:r>
            <a:r>
              <a:rPr lang="en-US" altLang="zh-CN" sz="3000" b="1" kern="0" spc="65" noProof="0" dirty="0">
                <a:latin typeface="Times New Roman" pitchFamily="18" charset="0"/>
                <a:ea typeface="Times New Roman" pitchFamily="18" charset="0"/>
                <a:cs typeface="Times New Roman" pitchFamily="18" charset="0"/>
              </a:rPr>
              <a:t> </a:t>
            </a: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6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Boot</a:t>
            </a:r>
          </a:p>
        </p:txBody>
      </p:sp>
      <p:pic>
        <p:nvPicPr>
          <p:cNvPr id="818" name="BCEB7AED-EF1F-4EED-1E47-BFE126815416"/>
          <p:cNvPicPr>
            <a:picLocks noChangeAspect="1"/>
          </p:cNvPicPr>
          <p:nvPr/>
        </p:nvPicPr>
        <p:blipFill>
          <a:blip r:embed="rId5" cstate="print">
            <a:extLst>
              <a:ext uri="{E631EC12-6456-4045-66A1-79814E65B6BD}"/>
            </a:extLst>
          </a:blip>
          <a:stretch>
            <a:fillRect/>
          </a:stretch>
        </p:blipFill>
        <p:spPr>
          <a:xfrm>
            <a:off x="6638544" y="1238250"/>
            <a:ext cx="1400175" cy="1400175"/>
          </a:xfrm>
          <a:prstGeom prst="rect">
            <a:avLst/>
          </a:prstGeom>
        </p:spPr>
      </p:pic>
    </p:spTree>
    <p:extLst>
      <p:ext uri="{D65426B0-73B0-494A-41A9-5C9D4A33FEA5}"/>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23C7C2E0-1D9C-454F-4431-E9CE37BDD5BB"/>
          <p:cNvPicPr>
            <a:picLocks noChangeAspect="1"/>
          </p:cNvPicPr>
          <p:nvPr/>
        </p:nvPicPr>
        <p:blipFill>
          <a:blip r:embed="rId2" cstate="print">
            <a:extLst>
              <a:ext uri="{0AEB80AE-F9C6-4647-65B7-568FDE177FD3}"/>
            </a:extLst>
          </a:blip>
          <a:stretch>
            <a:fillRect/>
          </a:stretch>
        </p:blipFill>
        <p:spPr>
          <a:xfrm>
            <a:off x="0" y="0"/>
            <a:ext cx="9144000" cy="5143500"/>
          </a:xfrm>
          <a:prstGeom prst="rect">
            <a:avLst/>
          </a:prstGeom>
        </p:spPr>
      </p:pic>
      <p:pic>
        <p:nvPicPr>
          <p:cNvPr id="229" name="D778108B-D438-446B-A720-FA0D018C98B0"/>
          <p:cNvPicPr>
            <a:picLocks noChangeAspect="1"/>
          </p:cNvPicPr>
          <p:nvPr/>
        </p:nvPicPr>
        <p:blipFill>
          <a:blip r:embed="rId3" cstate="print">
            <a:extLst>
              <a:ext uri="{3BD89918-52B0-487F-32D6-46A09BC56FFE}"/>
            </a:extLst>
          </a:blip>
          <a:stretch>
            <a:fillRect/>
          </a:stretch>
        </p:blipFill>
        <p:spPr>
          <a:xfrm>
            <a:off x="0" y="647700"/>
            <a:ext cx="9144000" cy="4495800"/>
          </a:xfrm>
          <a:prstGeom prst="rect">
            <a:avLst/>
          </a:prstGeom>
        </p:spPr>
      </p:pic>
      <p:pic>
        <p:nvPicPr>
          <p:cNvPr id="230" name="120A5D0D-151C-434D-9B65-A6E3D2B4C00B"/>
          <p:cNvPicPr>
            <a:picLocks noChangeAspect="1"/>
          </p:cNvPicPr>
          <p:nvPr/>
        </p:nvPicPr>
        <p:blipFill>
          <a:blip r:embed="rId4" cstate="print">
            <a:extLst>
              <a:ext uri="{12AA2134-1F83-4466-B2EB-2238C1E446AD}"/>
            </a:extLst>
          </a:blip>
          <a:stretch>
            <a:fillRect/>
          </a:stretch>
        </p:blipFill>
        <p:spPr>
          <a:xfrm>
            <a:off x="0" y="647700"/>
            <a:ext cx="9144000" cy="123825"/>
          </a:xfrm>
          <a:prstGeom prst="rect">
            <a:avLst/>
          </a:prstGeom>
        </p:spPr>
      </p:pic>
      <p:sp>
        <p:nvSpPr>
          <p:cNvPr id="232" name="TextBox232"/>
          <p:cNvSpPr txBox="1"/>
          <p:nvPr/>
        </p:nvSpPr>
        <p:spPr>
          <a:xfrm>
            <a:off x="1111910" y="214859"/>
            <a:ext cx="4571999" cy="299184"/>
          </a:xfrm>
          <a:prstGeom prst="rect">
            <a:avLst/>
          </a:prstGeom>
          <a:noFill/>
        </p:spPr>
        <p:txBody>
          <a:bodyPr wrap="square" lIns="0" tIns="0" rIns="0" bIns="0" rtlCol="0">
            <a:spAutoFit/>
          </a:bodyPr>
          <a:lstStyle/>
          <a:p>
            <a:pPr marL="0" marR="0" indent="0" eaLnBrk="0">
              <a:lnSpc>
                <a:spcPct val="81000"/>
              </a:lnSpc>
            </a:pPr>
            <a:r>
              <a:rPr lang="en-US" altLang="zh-CN" sz="2400" b="1" kern="0" spc="-90" baseline="0" noProof="0" dirty="0">
                <a:latin typeface="Arial" pitchFamily="34" charset="0"/>
                <a:ea typeface="Arial" pitchFamily="34" charset="0"/>
                <a:cs typeface="Arial" pitchFamily="34" charset="0"/>
              </a:rPr>
              <a:t>Features</a:t>
            </a:r>
            <a:r>
              <a:rPr lang="en-US" altLang="zh-CN" sz="2400" b="1" kern="0" spc="75" noProof="0" dirty="0">
                <a:latin typeface="Arial" pitchFamily="34" charset="0"/>
                <a:ea typeface="Arial" pitchFamily="34" charset="0"/>
                <a:cs typeface="Arial" pitchFamily="34" charset="0"/>
              </a:rPr>
              <a:t> </a:t>
            </a:r>
            <a:r>
              <a:rPr lang="en-US" altLang="zh-CN" sz="2400" b="1" kern="0" spc="-50" baseline="0" noProof="0" dirty="0">
                <a:latin typeface="Arial" pitchFamily="34" charset="0"/>
                <a:ea typeface="Arial" pitchFamily="34" charset="0"/>
                <a:cs typeface="Arial" pitchFamily="34" charset="0"/>
              </a:rPr>
              <a:t>Of</a:t>
            </a:r>
            <a:r>
              <a:rPr lang="en-US" altLang="zh-CN" sz="2400" b="1" kern="0" spc="40" noProof="0" dirty="0">
                <a:latin typeface="Arial" pitchFamily="34" charset="0"/>
                <a:ea typeface="Arial" pitchFamily="34" charset="0"/>
                <a:cs typeface="Arial" pitchFamily="34" charset="0"/>
              </a:rPr>
              <a:t> </a:t>
            </a:r>
            <a:r>
              <a:rPr lang="en-US" altLang="zh-CN" sz="2400" b="1" kern="0" spc="-165" baseline="0" noProof="0" dirty="0">
                <a:latin typeface="Arial" pitchFamily="34" charset="0"/>
                <a:ea typeface="Arial" pitchFamily="34" charset="0"/>
                <a:cs typeface="Arial" pitchFamily="34" charset="0"/>
              </a:rPr>
              <a:t>Spring</a:t>
            </a:r>
            <a:r>
              <a:rPr lang="en-US" altLang="zh-CN" sz="2400" b="1" kern="0" spc="255" noProof="0" dirty="0">
                <a:latin typeface="Arial" pitchFamily="34" charset="0"/>
                <a:ea typeface="Arial" pitchFamily="34" charset="0"/>
                <a:cs typeface="Arial" pitchFamily="34" charset="0"/>
              </a:rPr>
              <a:t> </a:t>
            </a:r>
            <a:r>
              <a:rPr lang="en-US" altLang="zh-CN" sz="2400" b="1" kern="0" spc="-50" baseline="0" noProof="0" dirty="0">
                <a:latin typeface="Arial" pitchFamily="34" charset="0"/>
                <a:ea typeface="Arial" pitchFamily="34" charset="0"/>
                <a:cs typeface="Arial" pitchFamily="34" charset="0"/>
              </a:rPr>
              <a:t>Framework</a:t>
            </a:r>
          </a:p>
        </p:txBody>
      </p:sp>
      <p:sp>
        <p:nvSpPr>
          <p:cNvPr id="9" name="TextBox 8">
            <a:extLst>
              <a:ext uri="{FF2B5EF4-FFF2-40B4-BE49-F238E27FC236}">
                <a16:creationId xmlns:a16="http://schemas.microsoft.com/office/drawing/2014/main" id="{DC696AFA-A366-4B7E-974D-2DF79ABF1AFD}"/>
              </a:ext>
            </a:extLst>
          </p:cNvPr>
          <p:cNvSpPr txBox="1"/>
          <p:nvPr/>
        </p:nvSpPr>
        <p:spPr>
          <a:xfrm>
            <a:off x="944545" y="771525"/>
            <a:ext cx="7703629" cy="3870227"/>
          </a:xfrm>
          <a:prstGeom prst="rect">
            <a:avLst/>
          </a:prstGeom>
          <a:noFill/>
        </p:spPr>
        <p:txBody>
          <a:bodyPr wrap="square">
            <a:spAutoFit/>
          </a:bodyPr>
          <a:lstStyle/>
          <a:p>
            <a:pPr marL="419252" marR="0" indent="0" eaLnBrk="0">
              <a:lnSpc>
                <a:spcPct val="81000"/>
              </a:lnSpc>
              <a:spcBef>
                <a:spcPts val="3654"/>
              </a:spcBef>
            </a:pPr>
            <a:r>
              <a:rPr lang="en-US" altLang="zh-CN" sz="1800" b="1" kern="0" spc="-135" baseline="0" noProof="0" dirty="0">
                <a:latin typeface="Arial" pitchFamily="34" charset="0"/>
                <a:ea typeface="Arial" pitchFamily="34" charset="0"/>
                <a:cs typeface="Arial" pitchFamily="34" charset="0"/>
              </a:rPr>
              <a:t>Spring</a:t>
            </a:r>
            <a:r>
              <a:rPr lang="en-US" altLang="zh-CN" sz="1800" b="1" kern="0" spc="65" noProof="0" dirty="0">
                <a:latin typeface="Arial" pitchFamily="34" charset="0"/>
                <a:ea typeface="Arial" pitchFamily="34" charset="0"/>
                <a:cs typeface="Arial" pitchFamily="34" charset="0"/>
              </a:rPr>
              <a:t> </a:t>
            </a:r>
            <a:r>
              <a:rPr lang="en-US" altLang="zh-CN" sz="1800" b="1" kern="0" spc="-150" baseline="0" noProof="0" dirty="0">
                <a:latin typeface="Arial" pitchFamily="34" charset="0"/>
                <a:ea typeface="Arial" pitchFamily="34" charset="0"/>
                <a:cs typeface="Arial" pitchFamily="34" charset="0"/>
              </a:rPr>
              <a:t>is</a:t>
            </a:r>
            <a:r>
              <a:rPr lang="en-US" altLang="zh-CN" sz="1800" b="1" kern="0" spc="70" noProof="0" dirty="0">
                <a:latin typeface="Arial" pitchFamily="34" charset="0"/>
                <a:ea typeface="Arial" pitchFamily="34" charset="0"/>
                <a:cs typeface="Arial" pitchFamily="34" charset="0"/>
              </a:rPr>
              <a:t> </a:t>
            </a:r>
            <a:r>
              <a:rPr lang="en-US" altLang="zh-CN" sz="1800" b="1" kern="0" spc="0" baseline="0" noProof="0" dirty="0">
                <a:latin typeface="Arial" pitchFamily="34" charset="0"/>
                <a:ea typeface="Arial" pitchFamily="34" charset="0"/>
                <a:cs typeface="Arial" pitchFamily="34" charset="0"/>
              </a:rPr>
              <a:t>a</a:t>
            </a:r>
            <a:r>
              <a:rPr lang="en-US" altLang="zh-CN" sz="1800" b="1" kern="0" spc="75" noProof="0" dirty="0">
                <a:latin typeface="Arial" pitchFamily="34" charset="0"/>
                <a:ea typeface="Arial" pitchFamily="34" charset="0"/>
                <a:cs typeface="Arial" pitchFamily="34" charset="0"/>
              </a:rPr>
              <a:t> </a:t>
            </a:r>
            <a:r>
              <a:rPr lang="en-US" altLang="zh-CN" sz="1800" b="1" kern="0" spc="-30" baseline="0" noProof="0" dirty="0">
                <a:latin typeface="Arial" pitchFamily="34" charset="0"/>
                <a:ea typeface="Arial" pitchFamily="34" charset="0"/>
                <a:cs typeface="Arial" pitchFamily="34" charset="0"/>
              </a:rPr>
              <a:t>Framework</a:t>
            </a:r>
            <a:r>
              <a:rPr lang="en-US" altLang="zh-CN" sz="1800" b="1" kern="0" spc="-15" noProof="0" dirty="0">
                <a:latin typeface="Arial" pitchFamily="34" charset="0"/>
                <a:ea typeface="Arial" pitchFamily="34" charset="0"/>
                <a:cs typeface="Arial" pitchFamily="34" charset="0"/>
              </a:rPr>
              <a:t> </a:t>
            </a:r>
            <a:r>
              <a:rPr lang="en-US" altLang="zh-CN" sz="1800" b="1" kern="0" spc="0" baseline="0" noProof="0" dirty="0">
                <a:latin typeface="Arial" pitchFamily="34" charset="0"/>
                <a:ea typeface="Arial" pitchFamily="34" charset="0"/>
                <a:cs typeface="Arial" pitchFamily="34" charset="0"/>
              </a:rPr>
              <a:t>of</a:t>
            </a:r>
            <a:r>
              <a:rPr lang="en-US" altLang="zh-CN" sz="1800" b="1" kern="0" spc="145" noProof="0" dirty="0">
                <a:latin typeface="Arial" pitchFamily="34" charset="0"/>
                <a:ea typeface="Arial" pitchFamily="34" charset="0"/>
                <a:cs typeface="Arial" pitchFamily="34" charset="0"/>
              </a:rPr>
              <a:t> </a:t>
            </a:r>
            <a:r>
              <a:rPr lang="en-US" altLang="zh-CN" sz="1800" b="1" kern="0" spc="-60" baseline="0" noProof="0" dirty="0">
                <a:latin typeface="Arial" pitchFamily="34" charset="0"/>
                <a:ea typeface="Arial" pitchFamily="34" charset="0"/>
                <a:cs typeface="Arial" pitchFamily="34" charset="0"/>
              </a:rPr>
              <a:t>Frameworks</a:t>
            </a:r>
          </a:p>
          <a:p>
            <a:pPr marL="423536" marR="0" indent="0" eaLnBrk="0">
              <a:lnSpc>
                <a:spcPct val="82000"/>
              </a:lnSpc>
              <a:spcBef>
                <a:spcPts val="4597"/>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Lightweight</a:t>
            </a:r>
          </a:p>
          <a:p>
            <a:pPr marL="423520" marR="0" indent="0" eaLnBrk="0">
              <a:lnSpc>
                <a:spcPct val="82000"/>
              </a:lnSpc>
              <a:spcBef>
                <a:spcPts val="622"/>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45" baseline="0" noProof="0" dirty="0">
                <a:solidFill>
                  <a:srgbClr val="000000"/>
                </a:solidFill>
                <a:latin typeface="Arial" pitchFamily="34" charset="0"/>
                <a:ea typeface="Arial" pitchFamily="34" charset="0"/>
                <a:cs typeface="Arial" pitchFamily="34" charset="0"/>
              </a:rPr>
              <a:t>Layered</a:t>
            </a:r>
            <a:r>
              <a:rPr lang="en-US" altLang="zh-CN" sz="1800" kern="0" spc="-115"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Architecture</a:t>
            </a:r>
          </a:p>
          <a:p>
            <a:pPr marL="423520" marR="0" indent="0" eaLnBrk="0">
              <a:lnSpc>
                <a:spcPct val="82000"/>
              </a:lnSpc>
              <a:spcBef>
                <a:spcPts val="619"/>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10" baseline="0" noProof="0" dirty="0">
                <a:solidFill>
                  <a:srgbClr val="000000"/>
                </a:solidFill>
                <a:latin typeface="Arial" pitchFamily="34" charset="0"/>
                <a:ea typeface="Arial" pitchFamily="34" charset="0"/>
                <a:cs typeface="Arial" pitchFamily="34" charset="0"/>
              </a:rPr>
              <a:t>Predefined</a:t>
            </a:r>
            <a:r>
              <a:rPr lang="en-US" altLang="zh-CN" sz="1800" kern="0" spc="-85" noProof="0" dirty="0">
                <a:latin typeface="Arial" pitchFamily="34" charset="0"/>
                <a:ea typeface="Arial" pitchFamily="34" charset="0"/>
                <a:cs typeface="Arial" pitchFamily="34" charset="0"/>
              </a:rPr>
              <a:t> </a:t>
            </a:r>
            <a:r>
              <a:rPr lang="en-US" altLang="zh-CN" sz="1800" kern="0" spc="-30" baseline="0" noProof="0" dirty="0">
                <a:solidFill>
                  <a:srgbClr val="000000"/>
                </a:solidFill>
                <a:latin typeface="Arial" pitchFamily="34" charset="0"/>
                <a:ea typeface="Arial" pitchFamily="34" charset="0"/>
                <a:cs typeface="Arial" pitchFamily="34" charset="0"/>
              </a:rPr>
              <a:t>Templates</a:t>
            </a:r>
          </a:p>
          <a:p>
            <a:pPr marL="423520" marR="0" indent="0" eaLnBrk="0">
              <a:lnSpc>
                <a:spcPct val="82000"/>
              </a:lnSpc>
              <a:spcBef>
                <a:spcPts val="616"/>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75" baseline="0" noProof="0" dirty="0">
                <a:solidFill>
                  <a:srgbClr val="000000"/>
                </a:solidFill>
                <a:latin typeface="Arial" pitchFamily="34" charset="0"/>
                <a:ea typeface="Arial" pitchFamily="34" charset="0"/>
                <a:cs typeface="Arial" pitchFamily="34" charset="0"/>
              </a:rPr>
              <a:t>Fast</a:t>
            </a:r>
            <a:r>
              <a:rPr lang="en-US" altLang="zh-CN" sz="1800" kern="0" spc="105" noProof="0" dirty="0">
                <a:latin typeface="Arial" pitchFamily="34" charset="0"/>
                <a:ea typeface="Arial" pitchFamily="34" charset="0"/>
                <a:cs typeface="Arial" pitchFamily="34" charset="0"/>
              </a:rPr>
              <a:t> </a:t>
            </a:r>
            <a:r>
              <a:rPr lang="en-US" altLang="zh-CN" sz="1800" kern="0" spc="-10" baseline="0" noProof="0" dirty="0">
                <a:solidFill>
                  <a:srgbClr val="000000"/>
                </a:solidFill>
                <a:latin typeface="Arial" pitchFamily="34" charset="0"/>
                <a:ea typeface="Arial" pitchFamily="34" charset="0"/>
                <a:cs typeface="Arial" pitchFamily="34" charset="0"/>
              </a:rPr>
              <a:t>Development</a:t>
            </a:r>
          </a:p>
          <a:p>
            <a:pPr marL="423536" marR="0" indent="0" eaLnBrk="0">
              <a:lnSpc>
                <a:spcPct val="82000"/>
              </a:lnSpc>
              <a:spcBef>
                <a:spcPts val="616"/>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145" noProof="0" dirty="0">
                <a:latin typeface="Arial" pitchFamily="34" charset="0"/>
                <a:ea typeface="Arial" pitchFamily="34" charset="0"/>
                <a:cs typeface="Arial" pitchFamily="34" charset="0"/>
              </a:rPr>
              <a:t> </a:t>
            </a:r>
            <a:r>
              <a:rPr lang="en-US" altLang="zh-CN" sz="1800" kern="0" spc="-245" baseline="0" noProof="0" dirty="0">
                <a:solidFill>
                  <a:srgbClr val="000000"/>
                </a:solidFill>
                <a:latin typeface="Arial" pitchFamily="34" charset="0"/>
                <a:ea typeface="Arial" pitchFamily="34" charset="0"/>
                <a:cs typeface="Arial" pitchFamily="34" charset="0"/>
              </a:rPr>
              <a:t>MVC</a:t>
            </a:r>
            <a:r>
              <a:rPr lang="en-US" altLang="zh-CN" sz="1800" kern="0" spc="160" noProof="0" dirty="0">
                <a:latin typeface="Arial" pitchFamily="34" charset="0"/>
                <a:ea typeface="Arial" pitchFamily="34" charset="0"/>
                <a:cs typeface="Arial" pitchFamily="34" charset="0"/>
              </a:rPr>
              <a:t> </a:t>
            </a:r>
            <a:r>
              <a:rPr lang="en-US" altLang="zh-CN" sz="1800" kern="0" spc="-10" baseline="0" noProof="0" dirty="0">
                <a:solidFill>
                  <a:srgbClr val="000000"/>
                </a:solidFill>
                <a:latin typeface="Arial" pitchFamily="34" charset="0"/>
                <a:ea typeface="Arial" pitchFamily="34" charset="0"/>
                <a:cs typeface="Arial" pitchFamily="34" charset="0"/>
              </a:rPr>
              <a:t>Framework</a:t>
            </a:r>
          </a:p>
          <a:p>
            <a:pPr marL="423520" marR="0" indent="0" eaLnBrk="0">
              <a:lnSpc>
                <a:spcPct val="82000"/>
              </a:lnSpc>
              <a:spcBef>
                <a:spcPts val="622"/>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40" noProof="0" dirty="0">
                <a:latin typeface="Arial" pitchFamily="34" charset="0"/>
                <a:ea typeface="Arial" pitchFamily="34" charset="0"/>
                <a:cs typeface="Arial" pitchFamily="34" charset="0"/>
              </a:rPr>
              <a:t> </a:t>
            </a:r>
            <a:r>
              <a:rPr lang="en-US" altLang="zh-CN" sz="1800" kern="0" spc="-30" baseline="0" noProof="0" dirty="0">
                <a:solidFill>
                  <a:srgbClr val="000000"/>
                </a:solidFill>
                <a:latin typeface="Arial" pitchFamily="34" charset="0"/>
                <a:ea typeface="Arial" pitchFamily="34" charset="0"/>
                <a:cs typeface="Arial" pitchFamily="34" charset="0"/>
              </a:rPr>
              <a:t>Inversion</a:t>
            </a:r>
            <a:r>
              <a:rPr lang="en-US" altLang="zh-CN" sz="1800" kern="0" spc="75"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Of</a:t>
            </a:r>
            <a:r>
              <a:rPr lang="en-US" altLang="zh-CN" sz="1800" kern="0" spc="-10"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Control</a:t>
            </a:r>
            <a:r>
              <a:rPr lang="en-US" altLang="zh-CN" sz="1800" kern="0" spc="345" noProof="0" dirty="0">
                <a:latin typeface="Arial" pitchFamily="34" charset="0"/>
                <a:ea typeface="Arial" pitchFamily="34" charset="0"/>
                <a:cs typeface="Arial" pitchFamily="34" charset="0"/>
              </a:rPr>
              <a:t> </a:t>
            </a:r>
            <a:r>
              <a:rPr lang="en-US" altLang="zh-CN" sz="1800" kern="0" spc="-100" baseline="0" noProof="0" dirty="0">
                <a:solidFill>
                  <a:srgbClr val="000000"/>
                </a:solidFill>
                <a:latin typeface="Arial" pitchFamily="34" charset="0"/>
                <a:ea typeface="Arial" pitchFamily="34" charset="0"/>
                <a:cs typeface="Arial" pitchFamily="34" charset="0"/>
              </a:rPr>
              <a:t>(IOC)</a:t>
            </a:r>
          </a:p>
          <a:p>
            <a:pPr marL="423520" marR="0" indent="0" eaLnBrk="0">
              <a:lnSpc>
                <a:spcPct val="82000"/>
              </a:lnSpc>
              <a:spcBef>
                <a:spcPts val="619"/>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130" noProof="0" dirty="0">
                <a:latin typeface="Arial" pitchFamily="34" charset="0"/>
                <a:ea typeface="Arial" pitchFamily="34" charset="0"/>
                <a:cs typeface="Arial" pitchFamily="34" charset="0"/>
              </a:rPr>
              <a:t> </a:t>
            </a:r>
            <a:r>
              <a:rPr lang="en-US" altLang="zh-CN" sz="1800" kern="0" spc="-15" baseline="0" noProof="0" dirty="0">
                <a:solidFill>
                  <a:srgbClr val="000000"/>
                </a:solidFill>
                <a:latin typeface="Arial" pitchFamily="34" charset="0"/>
                <a:ea typeface="Arial" pitchFamily="34" charset="0"/>
                <a:cs typeface="Arial" pitchFamily="34" charset="0"/>
              </a:rPr>
              <a:t>Aspect</a:t>
            </a:r>
            <a:r>
              <a:rPr lang="en-US" altLang="zh-CN" sz="1800" kern="0" spc="5"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Oriented</a:t>
            </a:r>
            <a:r>
              <a:rPr lang="en-US" altLang="zh-CN" sz="1800" kern="0" spc="335" noProof="0" dirty="0">
                <a:latin typeface="Arial" pitchFamily="34" charset="0"/>
                <a:ea typeface="Arial" pitchFamily="34" charset="0"/>
                <a:cs typeface="Arial" pitchFamily="34" charset="0"/>
              </a:rPr>
              <a:t> </a:t>
            </a:r>
            <a:r>
              <a:rPr lang="en-US" altLang="zh-CN" sz="1800" kern="0" spc="-40" baseline="0" noProof="0" dirty="0">
                <a:solidFill>
                  <a:srgbClr val="000000"/>
                </a:solidFill>
                <a:latin typeface="Arial" pitchFamily="34" charset="0"/>
                <a:ea typeface="Arial" pitchFamily="34" charset="0"/>
                <a:cs typeface="Arial" pitchFamily="34" charset="0"/>
              </a:rPr>
              <a:t>Programming</a:t>
            </a:r>
            <a:r>
              <a:rPr lang="en-US" altLang="zh-CN" sz="1800" kern="0" spc="125" noProof="0" dirty="0">
                <a:latin typeface="Arial" pitchFamily="34" charset="0"/>
                <a:ea typeface="Arial" pitchFamily="34" charset="0"/>
                <a:cs typeface="Arial" pitchFamily="34" charset="0"/>
              </a:rPr>
              <a:t> </a:t>
            </a:r>
            <a:r>
              <a:rPr lang="en-US" altLang="zh-CN" sz="1800" kern="0" spc="-140" baseline="0" noProof="0" dirty="0">
                <a:solidFill>
                  <a:srgbClr val="000000"/>
                </a:solidFill>
                <a:latin typeface="Arial" pitchFamily="34" charset="0"/>
                <a:ea typeface="Arial" pitchFamily="34" charset="0"/>
                <a:cs typeface="Arial" pitchFamily="34" charset="0"/>
              </a:rPr>
              <a:t>(AOP)</a:t>
            </a:r>
          </a:p>
          <a:p>
            <a:pPr marL="423520" marR="0" indent="0" eaLnBrk="0">
              <a:lnSpc>
                <a:spcPct val="82000"/>
              </a:lnSpc>
              <a:spcBef>
                <a:spcPts val="616"/>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50" baseline="0" noProof="0" dirty="0">
                <a:solidFill>
                  <a:srgbClr val="000000"/>
                </a:solidFill>
                <a:latin typeface="Arial" pitchFamily="34" charset="0"/>
                <a:ea typeface="Arial" pitchFamily="34" charset="0"/>
                <a:cs typeface="Arial" pitchFamily="34" charset="0"/>
              </a:rPr>
              <a:t>Data</a:t>
            </a:r>
            <a:r>
              <a:rPr lang="en-US" altLang="zh-CN" sz="1800" kern="0" spc="-205" noProof="0" dirty="0">
                <a:latin typeface="Arial" pitchFamily="34" charset="0"/>
                <a:ea typeface="Arial" pitchFamily="34" charset="0"/>
                <a:cs typeface="Arial" pitchFamily="34" charset="0"/>
              </a:rPr>
              <a:t> </a:t>
            </a:r>
            <a:r>
              <a:rPr lang="en-US" altLang="zh-CN" sz="1800" kern="0" spc="-105" baseline="0" noProof="0" dirty="0">
                <a:solidFill>
                  <a:srgbClr val="000000"/>
                </a:solidFill>
                <a:latin typeface="Arial" pitchFamily="34" charset="0"/>
                <a:ea typeface="Arial" pitchFamily="34" charset="0"/>
                <a:cs typeface="Arial" pitchFamily="34" charset="0"/>
              </a:rPr>
              <a:t>Access</a:t>
            </a:r>
            <a:r>
              <a:rPr lang="en-US" altLang="zh-CN" sz="1800" kern="0" spc="140" noProof="0" dirty="0">
                <a:latin typeface="Arial" pitchFamily="34" charset="0"/>
                <a:ea typeface="Arial" pitchFamily="34" charset="0"/>
                <a:cs typeface="Arial" pitchFamily="34" charset="0"/>
              </a:rPr>
              <a:t> </a:t>
            </a:r>
            <a:r>
              <a:rPr lang="en-US" altLang="zh-CN" sz="1800" kern="0" spc="-10" baseline="0" noProof="0" dirty="0">
                <a:solidFill>
                  <a:srgbClr val="000000"/>
                </a:solidFill>
                <a:latin typeface="Arial" pitchFamily="34" charset="0"/>
                <a:ea typeface="Arial" pitchFamily="34" charset="0"/>
                <a:cs typeface="Arial" pitchFamily="34" charset="0"/>
              </a:rPr>
              <a:t>Framework</a:t>
            </a:r>
          </a:p>
          <a:p>
            <a:pPr marL="423536" marR="0" indent="0" eaLnBrk="0">
              <a:lnSpc>
                <a:spcPct val="82000"/>
              </a:lnSpc>
              <a:spcBef>
                <a:spcPts val="616"/>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180" noProof="0" dirty="0">
                <a:latin typeface="Arial" pitchFamily="34" charset="0"/>
                <a:ea typeface="Arial" pitchFamily="34" charset="0"/>
                <a:cs typeface="Arial" pitchFamily="34" charset="0"/>
              </a:rPr>
              <a:t> </a:t>
            </a:r>
            <a:r>
              <a:rPr lang="en-US" altLang="zh-CN" sz="1800" kern="0" spc="-200" baseline="0" noProof="0" dirty="0">
                <a:solidFill>
                  <a:srgbClr val="000000"/>
                </a:solidFill>
                <a:latin typeface="Arial" pitchFamily="34" charset="0"/>
                <a:ea typeface="Arial" pitchFamily="34" charset="0"/>
                <a:cs typeface="Arial" pitchFamily="34" charset="0"/>
              </a:rPr>
              <a:t>JDBC</a:t>
            </a:r>
            <a:r>
              <a:rPr lang="en-US" altLang="zh-CN" sz="1800" kern="0" spc="-180" noProof="0" dirty="0">
                <a:latin typeface="Arial" pitchFamily="34" charset="0"/>
                <a:ea typeface="Arial" pitchFamily="34" charset="0"/>
                <a:cs typeface="Arial" pitchFamily="34" charset="0"/>
              </a:rPr>
              <a:t> </a:t>
            </a:r>
            <a:r>
              <a:rPr lang="en-US" altLang="zh-CN" sz="1800" kern="0" spc="0" baseline="0" noProof="0" dirty="0">
                <a:solidFill>
                  <a:srgbClr val="000000"/>
                </a:solidFill>
                <a:latin typeface="Arial" pitchFamily="34" charset="0"/>
                <a:ea typeface="Arial" pitchFamily="34" charset="0"/>
                <a:cs typeface="Arial" pitchFamily="34" charset="0"/>
              </a:rPr>
              <a:t>Abstraction</a:t>
            </a:r>
            <a:r>
              <a:rPr lang="en-US" altLang="zh-CN" sz="1800" kern="0" spc="450" noProof="0" dirty="0">
                <a:latin typeface="Arial" pitchFamily="34" charset="0"/>
                <a:ea typeface="Arial" pitchFamily="34" charset="0"/>
                <a:cs typeface="Arial" pitchFamily="34" charset="0"/>
              </a:rPr>
              <a:t> </a:t>
            </a:r>
            <a:r>
              <a:rPr lang="en-US" altLang="zh-CN" sz="1800" kern="0" spc="-40" baseline="0" noProof="0" dirty="0">
                <a:solidFill>
                  <a:srgbClr val="000000"/>
                </a:solidFill>
                <a:latin typeface="Arial" pitchFamily="34" charset="0"/>
                <a:ea typeface="Arial" pitchFamily="34" charset="0"/>
                <a:cs typeface="Arial" pitchFamily="34" charset="0"/>
              </a:rPr>
              <a:t>Layer</a:t>
            </a:r>
          </a:p>
          <a:p>
            <a:pPr marL="423520" marR="0" indent="0" eaLnBrk="0">
              <a:lnSpc>
                <a:spcPct val="82000"/>
              </a:lnSpc>
              <a:spcBef>
                <a:spcPts val="622"/>
              </a:spcBef>
            </a:pPr>
            <a:r>
              <a:rPr lang="en-US" altLang="zh-CN" sz="1800" kern="0" spc="-200" baseline="0" noProof="0" dirty="0">
                <a:solidFill>
                  <a:srgbClr val="000000"/>
                </a:solidFill>
                <a:latin typeface="Arial" pitchFamily="34" charset="0"/>
                <a:ea typeface="Arial" pitchFamily="34" charset="0"/>
                <a:cs typeface="Arial" pitchFamily="34" charset="0"/>
              </a:rPr>
              <a:t>•</a:t>
            </a:r>
            <a:r>
              <a:rPr lang="en-US" altLang="zh-CN" sz="1800" kern="0" spc="1300" noProof="0" dirty="0">
                <a:latin typeface="Arial" pitchFamily="34" charset="0"/>
                <a:ea typeface="Arial" pitchFamily="34" charset="0"/>
                <a:cs typeface="Arial" pitchFamily="34" charset="0"/>
              </a:rPr>
              <a:t> </a:t>
            </a:r>
            <a:r>
              <a:rPr lang="en-US" altLang="zh-CN" sz="1800" kern="0" spc="-90" baseline="0" noProof="0" dirty="0">
                <a:solidFill>
                  <a:srgbClr val="000000"/>
                </a:solidFill>
                <a:latin typeface="Arial" pitchFamily="34" charset="0"/>
                <a:ea typeface="Arial" pitchFamily="34" charset="0"/>
                <a:cs typeface="Arial" pitchFamily="34" charset="0"/>
              </a:rPr>
              <a:t>Logging</a:t>
            </a:r>
          </a:p>
        </p:txBody>
      </p:sp>
    </p:spTree>
    <p:extLst>
      <p:ext uri="{BB962C8B-B14F-4D97-AF65-F5344CB8AC3E}">
        <p14:creationId xmlns:p14="http://schemas.microsoft.com/office/powerpoint/2010/main" val="1483090884"/>
      </p:ext>
      <p:ext uri="{B545D10B-B06D-40F0-2D87-B7D39A47D498}"/>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 name="E34BA854-FA5C-460D-6A6E-65BDD55E6FA3"/>
          <p:cNvPicPr>
            <a:picLocks noChangeAspect="1"/>
          </p:cNvPicPr>
          <p:nvPr/>
        </p:nvPicPr>
        <p:blipFill>
          <a:blip r:embed="rId2" cstate="print">
            <a:extLst>
              <a:ext uri="{69FB3E01-CB24-498E-E5C6-61A787660E94}"/>
            </a:extLst>
          </a:blip>
          <a:stretch>
            <a:fillRect/>
          </a:stretch>
        </p:blipFill>
        <p:spPr>
          <a:xfrm>
            <a:off x="0" y="0"/>
            <a:ext cx="9144000" cy="5143500"/>
          </a:xfrm>
          <a:prstGeom prst="rect">
            <a:avLst/>
          </a:prstGeom>
        </p:spPr>
      </p:pic>
      <p:pic>
        <p:nvPicPr>
          <p:cNvPr id="820" name="E8F14DF3-74CC-4918-9BFF-5E80423E947C"/>
          <p:cNvPicPr>
            <a:picLocks noChangeAspect="1"/>
          </p:cNvPicPr>
          <p:nvPr/>
        </p:nvPicPr>
        <p:blipFill>
          <a:blip r:embed="rId3" cstate="print">
            <a:extLst>
              <a:ext uri="{6D245960-6C86-4449-EE07-8681C76F66C0}"/>
            </a:extLst>
          </a:blip>
          <a:stretch>
            <a:fillRect/>
          </a:stretch>
        </p:blipFill>
        <p:spPr>
          <a:xfrm>
            <a:off x="0" y="647700"/>
            <a:ext cx="9144000" cy="4495800"/>
          </a:xfrm>
          <a:prstGeom prst="rect">
            <a:avLst/>
          </a:prstGeom>
        </p:spPr>
      </p:pic>
      <p:pic>
        <p:nvPicPr>
          <p:cNvPr id="821" name="B855D54F-0CD7-45BE-5D4B-067154A2C238"/>
          <p:cNvPicPr>
            <a:picLocks noChangeAspect="1"/>
          </p:cNvPicPr>
          <p:nvPr/>
        </p:nvPicPr>
        <p:blipFill>
          <a:blip r:embed="rId4" cstate="print">
            <a:extLst>
              <a:ext uri="{BCE18B01-A59E-406D-278B-FA19576AB777}"/>
            </a:extLst>
          </a:blip>
          <a:stretch>
            <a:fillRect/>
          </a:stretch>
        </p:blipFill>
        <p:spPr>
          <a:xfrm>
            <a:off x="0" y="647700"/>
            <a:ext cx="9144000" cy="123825"/>
          </a:xfrm>
          <a:prstGeom prst="rect">
            <a:avLst/>
          </a:prstGeom>
        </p:spPr>
      </p:pic>
      <p:sp>
        <p:nvSpPr>
          <p:cNvPr id="822" name="TextBox822"/>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823" name="TextBox823"/>
          <p:cNvSpPr txBox="1"/>
          <p:nvPr/>
        </p:nvSpPr>
        <p:spPr>
          <a:xfrm>
            <a:off x="558013" y="988306"/>
            <a:ext cx="8077200" cy="2552700"/>
          </a:xfrm>
          <a:prstGeom prst="rect">
            <a:avLst/>
          </a:prstGeom>
          <a:noFill/>
        </p:spPr>
        <p:txBody>
          <a:bodyPr wrap="square" lIns="0" tIns="0" rIns="0" bIns="0" rtlCol="0">
            <a:spAutoFit/>
          </a:bodyPr>
          <a:lstStyle/>
          <a:p>
            <a:pPr marL="2526" marR="0" indent="0" eaLnBrk="0">
              <a:lnSpc>
                <a:spcPct val="79000"/>
              </a:lnSpc>
            </a:pP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800" b="1" kern="0" spc="3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Open-Source</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Software,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licensed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Apache</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License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a:t>
            </a:r>
          </a:p>
          <a:p>
            <a:pPr marL="914" marR="0" indent="-914" eaLnBrk="0">
              <a:lnSpc>
                <a:spcPct val="98000"/>
              </a:lnSpc>
              <a:spcBef>
                <a:spcPts val="1610"/>
              </a:spcBef>
            </a:pP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Library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work</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both</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(Servlet-based)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non-web</a:t>
            </a:r>
            <a:r>
              <a:rPr lang="en-US" altLang="zh-CN" sz="1800" kern="0" spc="9465"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environments.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better</a:t>
            </a:r>
            <a:r>
              <a:rPr lang="en-US" altLang="zh-CN" sz="1800" kern="0" spc="1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suited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serving</a:t>
            </a:r>
            <a:r>
              <a:rPr lang="en-US" altLang="zh-CN" sz="1800"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800" b="1"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XHTML</a:t>
            </a:r>
            <a:r>
              <a:rPr lang="en-US" altLang="zh-CN" sz="1800" b="1"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HTML5</a:t>
            </a:r>
            <a:r>
              <a:rPr lang="en-US" altLang="zh-CN" sz="1800" b="1"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engine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at</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MVC-based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full</a:t>
            </a:r>
            <a:r>
              <a:rPr lang="en-US" altLang="zh-CN" sz="1800"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b="1" kern="0" spc="8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integration.</a:t>
            </a:r>
          </a:p>
          <a:p>
            <a:pPr marL="914" marR="0" indent="0" eaLnBrk="0">
              <a:lnSpc>
                <a:spcPct val="95000"/>
              </a:lnSpc>
              <a:spcBef>
                <a:spcPts val="2688"/>
              </a:spcBef>
            </a:pP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800" b="1" kern="0" spc="-1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aims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complete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substitute</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JSP</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JSTL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Apache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Tiles,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7465"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implements</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concept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Natural</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directly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opened</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browsers</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still</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display</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correctly</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pages).</a:t>
            </a:r>
          </a:p>
        </p:txBody>
      </p:sp>
    </p:spTree>
    <p:extLst>
      <p:ext uri="{534E1EAC-B811-46C4-76B7-6B0C7F430D86}"/>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BCB0FEBA-34A6-41B4-1FEF-1EF4DE00C04D"/>
          <p:cNvPicPr>
            <a:picLocks noChangeAspect="1"/>
          </p:cNvPicPr>
          <p:nvPr/>
        </p:nvPicPr>
        <p:blipFill>
          <a:blip r:embed="rId2" cstate="print">
            <a:extLst>
              <a:ext uri="{75F9006E-6212-49D4-0544-D2F89B2F0E6D}"/>
            </a:extLst>
          </a:blip>
          <a:stretch>
            <a:fillRect/>
          </a:stretch>
        </p:blipFill>
        <p:spPr>
          <a:xfrm>
            <a:off x="0" y="0"/>
            <a:ext cx="9144000" cy="5143500"/>
          </a:xfrm>
          <a:prstGeom prst="rect">
            <a:avLst/>
          </a:prstGeom>
        </p:spPr>
      </p:pic>
      <p:pic>
        <p:nvPicPr>
          <p:cNvPr id="825" name="62608C59-FAD6-4675-99B1-1D9E1475CA91"/>
          <p:cNvPicPr>
            <a:picLocks noChangeAspect="1"/>
          </p:cNvPicPr>
          <p:nvPr/>
        </p:nvPicPr>
        <p:blipFill>
          <a:blip r:embed="rId3" cstate="print">
            <a:extLst>
              <a:ext uri="{14FE4695-7BB5-498F-FD7B-E1C7E6E56C32}"/>
            </a:extLst>
          </a:blip>
          <a:stretch>
            <a:fillRect/>
          </a:stretch>
        </p:blipFill>
        <p:spPr>
          <a:xfrm>
            <a:off x="0" y="647700"/>
            <a:ext cx="9144000" cy="4495800"/>
          </a:xfrm>
          <a:prstGeom prst="rect">
            <a:avLst/>
          </a:prstGeom>
        </p:spPr>
      </p:pic>
      <p:pic>
        <p:nvPicPr>
          <p:cNvPr id="826" name="7F7108B7-7ABD-42A4-4B70-A31D1C12D87B"/>
          <p:cNvPicPr>
            <a:picLocks noChangeAspect="1"/>
          </p:cNvPicPr>
          <p:nvPr/>
        </p:nvPicPr>
        <p:blipFill>
          <a:blip r:embed="rId4" cstate="print">
            <a:extLst>
              <a:ext uri="{CD9C5763-91BF-475C-C765-41C337579B9B}"/>
            </a:extLst>
          </a:blip>
          <a:stretch>
            <a:fillRect/>
          </a:stretch>
        </p:blipFill>
        <p:spPr>
          <a:xfrm>
            <a:off x="0" y="647700"/>
            <a:ext cx="9144000" cy="123825"/>
          </a:xfrm>
          <a:prstGeom prst="rect">
            <a:avLst/>
          </a:prstGeom>
        </p:spPr>
      </p:pic>
      <p:sp>
        <p:nvSpPr>
          <p:cNvPr id="827" name="TextBox827"/>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828" name="TextBox828"/>
          <p:cNvSpPr txBox="1"/>
          <p:nvPr/>
        </p:nvSpPr>
        <p:spPr>
          <a:xfrm>
            <a:off x="553822" y="977248"/>
            <a:ext cx="3873500" cy="2997200"/>
          </a:xfrm>
          <a:prstGeom prst="rect">
            <a:avLst/>
          </a:prstGeom>
          <a:noFill/>
        </p:spPr>
        <p:txBody>
          <a:bodyPr wrap="square" lIns="0" tIns="0" rIns="0" bIns="0" rtlCol="0">
            <a:spAutoFit/>
          </a:bodyPr>
          <a:lstStyle/>
          <a:p>
            <a:pPr marL="5799" marR="0" indent="0" eaLnBrk="0">
              <a:lnSpc>
                <a:spcPct val="78000"/>
              </a:lnSpc>
            </a:pPr>
            <a:r>
              <a:rPr lang="en-US" altLang="zh-CN" sz="1400" b="1" kern="0" spc="-35" baseline="0" noProof="0" dirty="0">
                <a:solidFill>
                  <a:srgbClr val="4285F4"/>
                </a:solidFill>
                <a:latin typeface="Times New Roman" pitchFamily="18" charset="0"/>
                <a:ea typeface="Times New Roman" pitchFamily="18" charset="0"/>
                <a:cs typeface="Times New Roman" pitchFamily="18" charset="0"/>
              </a:rPr>
              <a:t>Get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Started</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Thymeleaf</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with</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Spring</a:t>
            </a:r>
            <a:r>
              <a:rPr lang="en-US" altLang="zh-CN" sz="1400" b="1" kern="0" spc="-8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Boot:</a:t>
            </a:r>
          </a:p>
          <a:p>
            <a:pPr marL="1067" marR="0" indent="0" eaLnBrk="0">
              <a:lnSpc>
                <a:spcPct val="79000"/>
              </a:lnSpc>
              <a:spcBef>
                <a:spcPts val="2996"/>
              </a:spcBef>
            </a:pP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Declares</a:t>
            </a:r>
            <a:r>
              <a:rPr lang="en-US" altLang="zh-CN" sz="1200"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spring-boot-starter-thymeleaf</a:t>
            </a:r>
          </a:p>
          <a:p>
            <a:pPr marL="915899" marR="12410" indent="-914680" eaLnBrk="0">
              <a:lnSpc>
                <a:spcPct val="95000"/>
              </a:lnSpc>
              <a:spcBef>
                <a:spcPts val="1311"/>
              </a:spcBef>
            </a:pPr>
            <a:r>
              <a:rPr lang="en-US" altLang="zh-CN" sz="1200" kern="0" spc="-10" baseline="0" noProof="0" dirty="0">
                <a:solidFill>
                  <a:srgbClr val="0F9D58"/>
                </a:solidFill>
                <a:latin typeface="Times New Roman" pitchFamily="18" charset="0"/>
                <a:ea typeface="Times New Roman" pitchFamily="18" charset="0"/>
                <a:cs typeface="Times New Roman" pitchFamily="18" charset="0"/>
              </a:rPr>
              <a:t>&lt;dependency&gt;</a:t>
            </a:r>
            <a:r>
              <a:rPr lang="en-US" altLang="zh-CN" sz="1200" kern="0" spc="2317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0F9D58"/>
                </a:solidFill>
                <a:latin typeface="Times New Roman" pitchFamily="18" charset="0"/>
                <a:ea typeface="Times New Roman" pitchFamily="18" charset="0"/>
                <a:cs typeface="Times New Roman" pitchFamily="18" charset="0"/>
              </a:rPr>
              <a:t>&lt;groupId&gt;org.springframework.boot&lt;/groupId&gt;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F9D58"/>
                </a:solidFill>
                <a:latin typeface="Times New Roman" pitchFamily="18" charset="0"/>
                <a:ea typeface="Times New Roman" pitchFamily="18" charset="0"/>
                <a:cs typeface="Times New Roman" pitchFamily="18" charset="0"/>
              </a:rPr>
              <a:t>&lt;artifactId&gt;spring-boot-starter-</a:t>
            </a:r>
          </a:p>
          <a:p>
            <a:pPr marL="1219" marR="2491715" indent="-1219" eaLnBrk="0">
              <a:lnSpc>
                <a:spcPct val="91000"/>
              </a:lnSpc>
              <a:spcBef>
                <a:spcPts val="390"/>
              </a:spcBef>
            </a:pPr>
            <a:r>
              <a:rPr lang="en-US" altLang="zh-CN" sz="1200" kern="0" spc="0" baseline="0" noProof="0" dirty="0">
                <a:solidFill>
                  <a:srgbClr val="0F9D58"/>
                </a:solidFill>
                <a:latin typeface="Times New Roman" pitchFamily="18" charset="0"/>
                <a:ea typeface="Times New Roman" pitchFamily="18" charset="0"/>
                <a:cs typeface="Times New Roman" pitchFamily="18" charset="0"/>
              </a:rPr>
              <a:t>thymeleaf&lt;/artifactId&gt;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0F9D58"/>
                </a:solidFill>
                <a:latin typeface="Times New Roman" pitchFamily="18" charset="0"/>
                <a:ea typeface="Times New Roman" pitchFamily="18" charset="0"/>
                <a:cs typeface="Times New Roman" pitchFamily="18" charset="0"/>
              </a:rPr>
              <a:t>&lt;/dependency&gt;</a:t>
            </a:r>
          </a:p>
          <a:p>
            <a:pPr marL="4126" marR="209372" indent="-3059" eaLnBrk="0">
              <a:lnSpc>
                <a:spcPct val="91000"/>
              </a:lnSpc>
              <a:spcBef>
                <a:spcPts val="1809"/>
              </a:spcBef>
            </a:pPr>
            <a:r>
              <a:rPr lang="en-US" altLang="zh-CN" sz="1200" kern="0" spc="-50" baseline="0" noProof="0" dirty="0">
                <a:solidFill>
                  <a:srgbClr val="000000"/>
                </a:solidFill>
                <a:latin typeface="Times New Roman" pitchFamily="18" charset="0"/>
                <a:ea typeface="Times New Roman" pitchFamily="18" charset="0"/>
                <a:cs typeface="Times New Roman" pitchFamily="18" charset="0"/>
              </a:rPr>
              <a:t>By</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default,</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Configures</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engine</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read</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from</a:t>
            </a:r>
          </a:p>
          <a:p>
            <a:pPr marL="462229" marR="475183" indent="-305105" eaLnBrk="0">
              <a:lnSpc>
                <a:spcPct val="91000"/>
              </a:lnSpc>
              <a:spcBef>
                <a:spcPts val="370"/>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src/main/resources/templates</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template</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(HTML)</a:t>
            </a:r>
          </a:p>
          <a:p>
            <a:pPr marL="461162" marR="0" indent="-304038" eaLnBrk="0">
              <a:lnSpc>
                <a:spcPct val="91000"/>
              </a:lnSpc>
              <a:spcBef>
                <a:spcPts val="368"/>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src/main/resources/static</a:t>
            </a:r>
            <a:r>
              <a:rPr lang="en-US" altLang="zh-CN" sz="1200" kern="0" spc="1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static</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(css,</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javascript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0" baseline="0" noProof="0" dirty="0">
                <a:solidFill>
                  <a:srgbClr val="000000"/>
                </a:solidFill>
                <a:latin typeface="Times New Roman" pitchFamily="18" charset="0"/>
                <a:ea typeface="Times New Roman" pitchFamily="18" charset="0"/>
                <a:cs typeface="Times New Roman" pitchFamily="18" charset="0"/>
              </a:rPr>
              <a:t>or</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image</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p>
        </p:txBody>
      </p:sp>
      <p:pic>
        <p:nvPicPr>
          <p:cNvPr id="829" name="B8C9B912-1181-45BA-3309-B5C8C130D159"/>
          <p:cNvPicPr>
            <a:picLocks noChangeAspect="1"/>
          </p:cNvPicPr>
          <p:nvPr/>
        </p:nvPicPr>
        <p:blipFill>
          <a:blip r:embed="rId5" cstate="print">
            <a:extLst>
              <a:ext uri="{F72E7FE2-F3F1-4F9D-22DD-19BB0E4F54FE}"/>
            </a:extLst>
          </a:blip>
          <a:stretch>
            <a:fillRect/>
          </a:stretch>
        </p:blipFill>
        <p:spPr>
          <a:xfrm>
            <a:off x="5279136" y="1190625"/>
            <a:ext cx="2362200" cy="3181350"/>
          </a:xfrm>
          <a:prstGeom prst="rect">
            <a:avLst/>
          </a:prstGeom>
        </p:spPr>
      </p:pic>
      <p:sp>
        <p:nvSpPr>
          <p:cNvPr id="830" name="TextBox830"/>
          <p:cNvSpPr txBox="1"/>
          <p:nvPr/>
        </p:nvSpPr>
        <p:spPr>
          <a:xfrm>
            <a:off x="7168651" y="3093687"/>
            <a:ext cx="952500" cy="139700"/>
          </a:xfrm>
          <a:prstGeom prst="rect">
            <a:avLst/>
          </a:prstGeom>
          <a:noFill/>
        </p:spPr>
        <p:txBody>
          <a:bodyPr wrap="square" lIns="0" tIns="0" rIns="0" bIns="0" rtlCol="0">
            <a:spAutoFit/>
          </a:bodyPr>
          <a:lstStyle/>
          <a:p>
            <a:pPr marL="0"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Files</a:t>
            </a:r>
          </a:p>
        </p:txBody>
      </p:sp>
      <p:sp>
        <p:nvSpPr>
          <p:cNvPr id="831" name="TextBox831"/>
          <p:cNvSpPr txBox="1"/>
          <p:nvPr/>
        </p:nvSpPr>
        <p:spPr>
          <a:xfrm>
            <a:off x="7173671" y="2563165"/>
            <a:ext cx="711200" cy="139700"/>
          </a:xfrm>
          <a:prstGeom prst="rect">
            <a:avLst/>
          </a:prstGeom>
          <a:noFill/>
        </p:spPr>
        <p:txBody>
          <a:bodyPr wrap="square" lIns="0" tIns="0" rIns="0" bIns="0" rtlCol="0">
            <a:spAutoFit/>
          </a:bodyPr>
          <a:lstStyle/>
          <a:p>
            <a:pPr marL="0"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Static</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Files</a:t>
            </a:r>
          </a:p>
        </p:txBody>
      </p:sp>
    </p:spTree>
    <p:extLst>
      <p:ext uri="{FFAAF5CD-4B3D-4E80-4144-91DB4752BECA}"/>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2" name="B155E2E6-D436-48E4-EA63-BE789C618B53"/>
          <p:cNvPicPr>
            <a:picLocks noChangeAspect="1"/>
          </p:cNvPicPr>
          <p:nvPr/>
        </p:nvPicPr>
        <p:blipFill>
          <a:blip r:embed="rId2" cstate="print">
            <a:extLst>
              <a:ext uri="{9C5BE81A-3477-48BA-035E-BDD3E64D4871}"/>
            </a:extLst>
          </a:blip>
          <a:stretch>
            <a:fillRect/>
          </a:stretch>
        </p:blipFill>
        <p:spPr>
          <a:xfrm>
            <a:off x="0" y="0"/>
            <a:ext cx="9144000" cy="5143500"/>
          </a:xfrm>
          <a:prstGeom prst="rect">
            <a:avLst/>
          </a:prstGeom>
        </p:spPr>
      </p:pic>
      <p:pic>
        <p:nvPicPr>
          <p:cNvPr id="833" name="18B49498-08A1-42BD-0736-A22E4B0CBE85"/>
          <p:cNvPicPr>
            <a:picLocks noChangeAspect="1"/>
          </p:cNvPicPr>
          <p:nvPr/>
        </p:nvPicPr>
        <p:blipFill>
          <a:blip r:embed="rId3" cstate="print">
            <a:extLst>
              <a:ext uri="{F158B2F2-D526-4005-B937-01E7A8A15BE1}"/>
            </a:extLst>
          </a:blip>
          <a:stretch>
            <a:fillRect/>
          </a:stretch>
        </p:blipFill>
        <p:spPr>
          <a:xfrm>
            <a:off x="0" y="647700"/>
            <a:ext cx="9144000" cy="4495800"/>
          </a:xfrm>
          <a:prstGeom prst="rect">
            <a:avLst/>
          </a:prstGeom>
        </p:spPr>
      </p:pic>
      <p:sp>
        <p:nvSpPr>
          <p:cNvPr id="834" name="TextBox834"/>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835" name="285B10E4-A74A-47AF-E546-6E6940CB8CA1"/>
          <p:cNvPicPr>
            <a:picLocks noChangeAspect="1"/>
          </p:cNvPicPr>
          <p:nvPr/>
        </p:nvPicPr>
        <p:blipFill>
          <a:blip r:embed="rId4" cstate="print">
            <a:extLst>
              <a:ext uri="{8CFFDEA4-943B-4FED-A3AB-FA62BE325261}"/>
            </a:extLst>
          </a:blip>
          <a:stretch>
            <a:fillRect/>
          </a:stretch>
        </p:blipFill>
        <p:spPr>
          <a:xfrm>
            <a:off x="0" y="647700"/>
            <a:ext cx="9144000" cy="4410075"/>
          </a:xfrm>
          <a:prstGeom prst="rect">
            <a:avLst/>
          </a:prstGeom>
        </p:spPr>
      </p:pic>
      <p:sp>
        <p:nvSpPr>
          <p:cNvPr id="836" name="TextBox836"/>
          <p:cNvSpPr txBox="1"/>
          <p:nvPr/>
        </p:nvSpPr>
        <p:spPr>
          <a:xfrm>
            <a:off x="553724" y="977248"/>
            <a:ext cx="1752600" cy="381000"/>
          </a:xfrm>
          <a:prstGeom prst="rect">
            <a:avLst/>
          </a:prstGeom>
          <a:noFill/>
        </p:spPr>
        <p:txBody>
          <a:bodyPr wrap="square" lIns="0" tIns="0" rIns="0" bIns="0" rtlCol="0">
            <a:spAutoFit/>
          </a:bodyPr>
          <a:lstStyle/>
          <a:p>
            <a:pPr marL="0" marR="0" indent="0" eaLnBrk="0">
              <a:lnSpc>
                <a:spcPct val="91000"/>
              </a:lnSpc>
            </a:pPr>
            <a:r>
              <a:rPr lang="en-US" altLang="zh-CN" sz="1400" b="1" kern="0" spc="-35" baseline="0" noProof="0" dirty="0">
                <a:solidFill>
                  <a:srgbClr val="4285F4"/>
                </a:solidFill>
                <a:latin typeface="Times New Roman" pitchFamily="18" charset="0"/>
                <a:ea typeface="Times New Roman" pitchFamily="18" charset="0"/>
                <a:cs typeface="Times New Roman" pitchFamily="18" charset="0"/>
              </a:rPr>
              <a:t>Get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Started</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Thymeleaf</a:t>
            </a:r>
            <a:r>
              <a:rPr lang="en-US" altLang="zh-CN" sz="1400" b="1" kern="0" spc="40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with</a:t>
            </a:r>
            <a:r>
              <a:rPr lang="en-US" altLang="zh-CN" sz="1400" b="1" kern="0" spc="-10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Spring</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4285F4"/>
                </a:solidFill>
                <a:latin typeface="Times New Roman" pitchFamily="18" charset="0"/>
                <a:ea typeface="Times New Roman" pitchFamily="18" charset="0"/>
                <a:cs typeface="Times New Roman" pitchFamily="18" charset="0"/>
              </a:rPr>
              <a:t>Boot:</a:t>
            </a:r>
          </a:p>
        </p:txBody>
      </p:sp>
      <p:sp>
        <p:nvSpPr>
          <p:cNvPr id="837" name="TextBox837"/>
          <p:cNvSpPr txBox="1"/>
          <p:nvPr/>
        </p:nvSpPr>
        <p:spPr>
          <a:xfrm>
            <a:off x="647395" y="3154223"/>
            <a:ext cx="1752600" cy="330200"/>
          </a:xfrm>
          <a:prstGeom prst="rect">
            <a:avLst/>
          </a:prstGeom>
          <a:noFill/>
        </p:spPr>
        <p:txBody>
          <a:bodyPr wrap="square" lIns="0" tIns="0" rIns="0" bIns="0" rtlCol="0">
            <a:spAutoFit/>
          </a:bodyPr>
          <a:lstStyle/>
          <a:p>
            <a:pPr marL="1981" marR="0" indent="-1981" eaLnBrk="0">
              <a:lnSpc>
                <a:spcPct val="91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kern="0" spc="2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HTM</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File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200" kern="0" spc="3815"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FF0000"/>
                </a:solidFill>
                <a:latin typeface="Times New Roman" pitchFamily="18" charset="0"/>
                <a:ea typeface="Times New Roman" pitchFamily="18" charset="0"/>
                <a:cs typeface="Times New Roman" pitchFamily="18" charset="0"/>
              </a:rPr>
              <a:t>src/main/resources/template/</a:t>
            </a:r>
          </a:p>
        </p:txBody>
      </p:sp>
      <p:sp>
        <p:nvSpPr>
          <p:cNvPr id="838" name="TextBox838"/>
          <p:cNvSpPr txBox="1"/>
          <p:nvPr/>
        </p:nvSpPr>
        <p:spPr>
          <a:xfrm>
            <a:off x="737921" y="1902765"/>
            <a:ext cx="1181100" cy="139700"/>
          </a:xfrm>
          <a:prstGeom prst="rect">
            <a:avLst/>
          </a:prstGeom>
          <a:noFill/>
        </p:spPr>
        <p:txBody>
          <a:bodyPr wrap="square" lIns="0" tIns="0" rIns="0" bIns="0" rtlCol="0">
            <a:spAutoFit/>
          </a:bodyPr>
          <a:lstStyle/>
          <a:p>
            <a:pPr marL="0"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kern="0" spc="2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Controller:</a:t>
            </a:r>
          </a:p>
        </p:txBody>
      </p:sp>
      <p:pic>
        <p:nvPicPr>
          <p:cNvPr id="839" name="AA09C318-26FC-437B-49EC-62FBA1890D1E"/>
          <p:cNvPicPr>
            <a:picLocks noChangeAspect="1"/>
          </p:cNvPicPr>
          <p:nvPr/>
        </p:nvPicPr>
        <p:blipFill>
          <a:blip r:embed="rId5" cstate="print">
            <a:extLst>
              <a:ext uri="{0CE32C39-8123-451B-F5BE-D483C68173C0}"/>
            </a:extLst>
          </a:blip>
          <a:stretch>
            <a:fillRect/>
          </a:stretch>
        </p:blipFill>
        <p:spPr>
          <a:xfrm>
            <a:off x="5883149" y="3152775"/>
            <a:ext cx="2705100" cy="180975"/>
          </a:xfrm>
          <a:prstGeom prst="rect">
            <a:avLst/>
          </a:prstGeom>
        </p:spPr>
      </p:pic>
      <p:pic>
        <p:nvPicPr>
          <p:cNvPr id="840" name="2E075F4F-8958-4504-D6C0-AB80792FD406"/>
          <p:cNvPicPr>
            <a:picLocks noChangeAspect="1"/>
          </p:cNvPicPr>
          <p:nvPr/>
        </p:nvPicPr>
        <p:blipFill>
          <a:blip r:embed="rId6" cstate="print">
            <a:extLst>
              <a:ext uri="{B49984E8-7F5D-4EAB-D915-4A8E3D79ADFD}"/>
            </a:extLst>
          </a:blip>
          <a:stretch>
            <a:fillRect/>
          </a:stretch>
        </p:blipFill>
        <p:spPr>
          <a:xfrm>
            <a:off x="5883149" y="2971800"/>
            <a:ext cx="2847975" cy="180975"/>
          </a:xfrm>
          <a:prstGeom prst="rect">
            <a:avLst/>
          </a:prstGeom>
        </p:spPr>
      </p:pic>
      <p:sp>
        <p:nvSpPr>
          <p:cNvPr id="841" name="TextBox841"/>
          <p:cNvSpPr txBox="1"/>
          <p:nvPr/>
        </p:nvSpPr>
        <p:spPr>
          <a:xfrm>
            <a:off x="5888329" y="3006395"/>
            <a:ext cx="2806700" cy="508000"/>
          </a:xfrm>
          <a:prstGeom prst="rect">
            <a:avLst/>
          </a:prstGeom>
          <a:noFill/>
        </p:spPr>
        <p:txBody>
          <a:bodyPr wrap="square" lIns="0" tIns="0" rIns="0" bIns="0" rtlCol="0">
            <a:spAutoFit/>
          </a:bodyPr>
          <a:lstStyle/>
          <a:p>
            <a:pPr marL="0" marR="0" indent="0" eaLnBrk="0">
              <a:lnSpc>
                <a:spcPct val="95000"/>
              </a:lnSpc>
            </a:pP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set</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Namespace</a:t>
            </a:r>
            <a:r>
              <a:rPr lang="en-US" altLang="zh-CN" sz="1200" kern="0" spc="1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important</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start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200" kern="0" spc="11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000000"/>
                </a:solidFill>
                <a:latin typeface="Times New Roman" pitchFamily="18" charset="0"/>
                <a:ea typeface="Times New Roman" pitchFamily="18" charset="0"/>
                <a:cs typeface="Times New Roman" pitchFamily="18" charset="0"/>
              </a:rPr>
              <a:t>extensions.</a:t>
            </a:r>
          </a:p>
        </p:txBody>
      </p:sp>
    </p:spTree>
    <p:extLst>
      <p:ext uri="{CEBC007C-B29B-4ABA-BA44-6FF2B8EC0CAE}"/>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2" name="573A502A-1CA8-4CDE-2E00-CDD504B2BA51"/>
          <p:cNvPicPr>
            <a:picLocks noChangeAspect="1"/>
          </p:cNvPicPr>
          <p:nvPr/>
        </p:nvPicPr>
        <p:blipFill>
          <a:blip r:embed="rId2" cstate="print">
            <a:extLst>
              <a:ext uri="{4CD5F0CF-8A15-45FD-0842-2BF476F976BD}"/>
            </a:extLst>
          </a:blip>
          <a:stretch>
            <a:fillRect/>
          </a:stretch>
        </p:blipFill>
        <p:spPr>
          <a:xfrm>
            <a:off x="0" y="0"/>
            <a:ext cx="9144000" cy="5143500"/>
          </a:xfrm>
          <a:prstGeom prst="rect">
            <a:avLst/>
          </a:prstGeom>
        </p:spPr>
      </p:pic>
      <p:pic>
        <p:nvPicPr>
          <p:cNvPr id="843" name="85AF622F-1504-4891-6AAC-23AF91F3D69D"/>
          <p:cNvPicPr>
            <a:picLocks noChangeAspect="1"/>
          </p:cNvPicPr>
          <p:nvPr/>
        </p:nvPicPr>
        <p:blipFill>
          <a:blip r:embed="rId3" cstate="print">
            <a:extLst>
              <a:ext uri="{5BF7B462-D5B3-4422-E3CC-3EA9CECD5027}"/>
            </a:extLst>
          </a:blip>
          <a:stretch>
            <a:fillRect/>
          </a:stretch>
        </p:blipFill>
        <p:spPr>
          <a:xfrm>
            <a:off x="0" y="647700"/>
            <a:ext cx="9144000" cy="4495800"/>
          </a:xfrm>
          <a:prstGeom prst="rect">
            <a:avLst/>
          </a:prstGeom>
        </p:spPr>
      </p:pic>
      <p:pic>
        <p:nvPicPr>
          <p:cNvPr id="844" name="251C7988-661E-45F9-2CD7-BCA16217FFBE"/>
          <p:cNvPicPr>
            <a:picLocks noChangeAspect="1"/>
          </p:cNvPicPr>
          <p:nvPr/>
        </p:nvPicPr>
        <p:blipFill>
          <a:blip r:embed="rId4" cstate="print">
            <a:extLst>
              <a:ext uri="{C0EDF75B-6B90-4929-70E4-06EC2DA628B5}"/>
            </a:extLst>
          </a:blip>
          <a:stretch>
            <a:fillRect/>
          </a:stretch>
        </p:blipFill>
        <p:spPr>
          <a:xfrm>
            <a:off x="0" y="647700"/>
            <a:ext cx="9144000" cy="123825"/>
          </a:xfrm>
          <a:prstGeom prst="rect">
            <a:avLst/>
          </a:prstGeom>
        </p:spPr>
      </p:pic>
      <p:sp>
        <p:nvSpPr>
          <p:cNvPr id="845" name="TextBox845"/>
          <p:cNvSpPr txBox="1"/>
          <p:nvPr/>
        </p:nvSpPr>
        <p:spPr>
          <a:xfrm>
            <a:off x="200254" y="222783"/>
            <a:ext cx="8648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ThymeleafAutoConfiguration</a:t>
            </a:r>
          </a:p>
        </p:txBody>
      </p:sp>
      <p:sp>
        <p:nvSpPr>
          <p:cNvPr id="846" name="TextBox846"/>
          <p:cNvSpPr txBox="1"/>
          <p:nvPr/>
        </p:nvSpPr>
        <p:spPr>
          <a:xfrm>
            <a:off x="722316" y="1000447"/>
            <a:ext cx="152400" cy="139700"/>
          </a:xfrm>
          <a:prstGeom prst="rect">
            <a:avLst/>
          </a:prstGeom>
          <a:noFill/>
        </p:spPr>
        <p:txBody>
          <a:bodyPr wrap="square" lIns="0" tIns="0" rIns="0" bIns="0" rtlCol="0">
            <a:spAutoFit/>
          </a:bodyPr>
          <a:lstStyle/>
          <a:p>
            <a:pPr marL="0" marR="0" indent="0" eaLnBrk="0">
              <a:lnSpc>
                <a:spcPct val="54000"/>
              </a:lnSpc>
            </a:pPr>
            <a:r>
              <a:rPr lang="en-US" altLang="zh-CN" sz="1100" kern="0" spc="0" baseline="0" noProof="0" dirty="0">
                <a:solidFill>
                  <a:srgbClr val="FF0000"/>
                </a:solidFill>
                <a:latin typeface="Arial Unicode MS" pitchFamily="34" charset="0"/>
                <a:ea typeface="Arial Unicode MS" pitchFamily="34" charset="0"/>
                <a:cs typeface="Arial Unicode MS" pitchFamily="34" charset="0"/>
              </a:rPr>
              <a:t>❖</a:t>
            </a:r>
          </a:p>
        </p:txBody>
      </p:sp>
      <p:pic>
        <p:nvPicPr>
          <p:cNvPr id="847" name="3145EF6E-EF5D-46FB-30B7-32E493A8E047"/>
          <p:cNvPicPr>
            <a:picLocks noChangeAspect="1"/>
          </p:cNvPicPr>
          <p:nvPr/>
        </p:nvPicPr>
        <p:blipFill>
          <a:blip r:embed="rId5" cstate="print">
            <a:extLst>
              <a:ext uri="{7307B827-63F6-4CD0-6B34-0F37931850E1}"/>
            </a:extLst>
          </a:blip>
          <a:stretch>
            <a:fillRect/>
          </a:stretch>
        </p:blipFill>
        <p:spPr>
          <a:xfrm>
            <a:off x="2111375" y="962025"/>
            <a:ext cx="2009775" cy="171450"/>
          </a:xfrm>
          <a:prstGeom prst="rect">
            <a:avLst/>
          </a:prstGeom>
        </p:spPr>
      </p:pic>
      <p:pic>
        <p:nvPicPr>
          <p:cNvPr id="848" name="FC305FD9-1E54-4236-5EE4-CBD2E7A3A8F9"/>
          <p:cNvPicPr>
            <a:picLocks noChangeAspect="1"/>
          </p:cNvPicPr>
          <p:nvPr/>
        </p:nvPicPr>
        <p:blipFill>
          <a:blip r:embed="rId6" cstate="print">
            <a:extLst>
              <a:ext uri="{B90C337D-7D07-4735-0C48-1E8CB3AE3FEC}"/>
            </a:extLst>
          </a:blip>
          <a:stretch>
            <a:fillRect/>
          </a:stretch>
        </p:blipFill>
        <p:spPr>
          <a:xfrm>
            <a:off x="4170299" y="962025"/>
            <a:ext cx="57150" cy="171450"/>
          </a:xfrm>
          <a:prstGeom prst="rect">
            <a:avLst/>
          </a:prstGeom>
        </p:spPr>
      </p:pic>
      <p:pic>
        <p:nvPicPr>
          <p:cNvPr id="849" name="D7220A1B-E8F3-45DF-91CA-A05BC9978050"/>
          <p:cNvPicPr>
            <a:picLocks noChangeAspect="1"/>
          </p:cNvPicPr>
          <p:nvPr/>
        </p:nvPicPr>
        <p:blipFill>
          <a:blip r:embed="rId7" cstate="print">
            <a:extLst>
              <a:ext uri="{B3A5618C-1592-42C0-2B08-84705926BF07}"/>
            </a:extLst>
          </a:blip>
          <a:stretch>
            <a:fillRect/>
          </a:stretch>
        </p:blipFill>
        <p:spPr>
          <a:xfrm>
            <a:off x="1009498" y="1190625"/>
            <a:ext cx="1647825" cy="180975"/>
          </a:xfrm>
          <a:prstGeom prst="rect">
            <a:avLst/>
          </a:prstGeom>
        </p:spPr>
      </p:pic>
      <p:sp>
        <p:nvSpPr>
          <p:cNvPr id="850" name="TextBox850"/>
          <p:cNvSpPr txBox="1"/>
          <p:nvPr/>
        </p:nvSpPr>
        <p:spPr>
          <a:xfrm>
            <a:off x="1017374" y="961009"/>
            <a:ext cx="4025900" cy="406400"/>
          </a:xfrm>
          <a:prstGeom prst="rect">
            <a:avLst/>
          </a:prstGeom>
          <a:noFill/>
        </p:spPr>
        <p:txBody>
          <a:bodyPr wrap="square" lIns="0" tIns="0" rIns="0" bIns="0" rtlCol="0">
            <a:spAutoFit/>
          </a:bodyPr>
          <a:lstStyle/>
          <a:p>
            <a:pPr marL="0" marR="0" indent="0" eaLnBrk="0">
              <a:lnSpc>
                <a:spcPct val="109000"/>
              </a:lnSpc>
            </a:pP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2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THYMELEAF</a:t>
            </a:r>
            <a:r>
              <a:rPr lang="en-US" altLang="zh-CN" sz="1100" i="1" kern="0" spc="-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425" kern="0" spc="15874" noProof="0" dirty="0"/>
              <a:t> </a:t>
            </a:r>
            <a:r>
              <a:rPr lang="en-US" altLang="zh-CN" sz="1100" i="1" kern="0" spc="6745" noProof="0" dirty="0">
                <a:latin typeface="Arial" pitchFamily="34" charset="0"/>
                <a:ea typeface="Arial" pitchFamily="34" charset="0"/>
                <a:cs typeface="Arial" pitchFamily="34" charset="0"/>
              </a:rPr>
              <a:t> </a:t>
            </a:r>
            <a:r>
              <a:rPr lang="en-US" altLang="zh-CN" sz="1100" kern="0" spc="0" baseline="0" noProof="0" dirty="0">
                <a:solidFill>
                  <a:srgbClr val="7F007F"/>
                </a:solidFill>
                <a:latin typeface="Arial" pitchFamily="34" charset="0"/>
                <a:ea typeface="Arial" pitchFamily="34" charset="0"/>
                <a:cs typeface="Arial" pitchFamily="34" charset="0"/>
              </a:rPr>
              <a:t>spring.thymeleaf.cache</a:t>
            </a:r>
            <a:r>
              <a:rPr lang="en-US" altLang="zh-CN" sz="1100" kern="0" spc="0" baseline="0" noProof="0" dirty="0">
                <a:solidFill>
                  <a:srgbClr val="000000"/>
                </a:solidFill>
                <a:latin typeface="Arial" pitchFamily="34" charset="0"/>
                <a:ea typeface="Arial" pitchFamily="34" charset="0"/>
                <a:cs typeface="Arial" pitchFamily="34" charset="0"/>
              </a:rPr>
              <a:t>=true</a:t>
            </a:r>
            <a:r>
              <a:rPr lang="en-US" altLang="zh-CN" sz="1100" kern="0" spc="21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2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Enable</a:t>
            </a:r>
            <a:r>
              <a:rPr lang="en-US" altLang="zh-CN" sz="1100" i="1" kern="0" spc="3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a:t>
            </a:r>
            <a:r>
              <a:rPr lang="en-US" altLang="zh-CN" sz="1100" i="1" kern="0" spc="7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caching.</a:t>
            </a:r>
          </a:p>
        </p:txBody>
      </p:sp>
      <p:pic>
        <p:nvPicPr>
          <p:cNvPr id="851" name="09190337-CCC3-475C-6879-080C7EF024F4"/>
          <p:cNvPicPr>
            <a:picLocks noChangeAspect="1"/>
          </p:cNvPicPr>
          <p:nvPr/>
        </p:nvPicPr>
        <p:blipFill>
          <a:blip r:embed="rId8" cstate="print">
            <a:extLst>
              <a:ext uri="{03BB99B2-1BE2-4834-FEBA-8FF52EAA563D}"/>
            </a:extLst>
          </a:blip>
          <a:stretch>
            <a:fillRect/>
          </a:stretch>
        </p:blipFill>
        <p:spPr>
          <a:xfrm>
            <a:off x="2641727" y="1190625"/>
            <a:ext cx="466725" cy="180975"/>
          </a:xfrm>
          <a:prstGeom prst="rect">
            <a:avLst/>
          </a:prstGeom>
        </p:spPr>
      </p:pic>
      <p:pic>
        <p:nvPicPr>
          <p:cNvPr id="852" name="64379FFC-C44B-48DF-341D-CA52FF9C4509"/>
          <p:cNvPicPr>
            <a:picLocks noChangeAspect="1"/>
          </p:cNvPicPr>
          <p:nvPr/>
        </p:nvPicPr>
        <p:blipFill>
          <a:blip r:embed="rId9" cstate="print">
            <a:extLst>
              <a:ext uri="{48783188-BE06-4B53-52DE-1AD6B761719D}"/>
            </a:extLst>
          </a:blip>
          <a:stretch>
            <a:fillRect/>
          </a:stretch>
        </p:blipFill>
        <p:spPr>
          <a:xfrm>
            <a:off x="3098927" y="1190625"/>
            <a:ext cx="1943100" cy="180975"/>
          </a:xfrm>
          <a:prstGeom prst="rect">
            <a:avLst/>
          </a:prstGeom>
        </p:spPr>
      </p:pic>
      <p:pic>
        <p:nvPicPr>
          <p:cNvPr id="853" name="D2B7DF3D-7E4C-4AB5-EF9E-9D42E7ED86A4"/>
          <p:cNvPicPr>
            <a:picLocks noChangeAspect="1"/>
          </p:cNvPicPr>
          <p:nvPr/>
        </p:nvPicPr>
        <p:blipFill>
          <a:blip r:embed="rId10" cstate="print">
            <a:extLst>
              <a:ext uri="{8C7C7D78-E2C0-424B-C9EA-02F4BC8CE4D0}"/>
            </a:extLst>
          </a:blip>
          <a:stretch>
            <a:fillRect/>
          </a:stretch>
        </p:blipFill>
        <p:spPr>
          <a:xfrm>
            <a:off x="1009498" y="962025"/>
            <a:ext cx="1114425" cy="171450"/>
          </a:xfrm>
          <a:prstGeom prst="rect">
            <a:avLst/>
          </a:prstGeom>
        </p:spPr>
      </p:pic>
      <p:pic>
        <p:nvPicPr>
          <p:cNvPr id="854" name="4ACCEF55-05F7-4E08-4A4D-F413855DAA43"/>
          <p:cNvPicPr>
            <a:picLocks noChangeAspect="1"/>
          </p:cNvPicPr>
          <p:nvPr/>
        </p:nvPicPr>
        <p:blipFill>
          <a:blip r:embed="rId11" cstate="print">
            <a:extLst>
              <a:ext uri="{356B0BDF-AF92-4D4E-A953-458C9B5E7846}"/>
            </a:extLst>
          </a:blip>
          <a:stretch>
            <a:fillRect/>
          </a:stretch>
        </p:blipFill>
        <p:spPr>
          <a:xfrm>
            <a:off x="5034407" y="1190625"/>
            <a:ext cx="57150" cy="180975"/>
          </a:xfrm>
          <a:prstGeom prst="rect">
            <a:avLst/>
          </a:prstGeom>
        </p:spPr>
      </p:pic>
      <p:pic>
        <p:nvPicPr>
          <p:cNvPr id="855" name="E24E4B18-093A-406E-98EF-E71D2360E3F1"/>
          <p:cNvPicPr>
            <a:picLocks noChangeAspect="1"/>
          </p:cNvPicPr>
          <p:nvPr/>
        </p:nvPicPr>
        <p:blipFill>
          <a:blip r:embed="rId12" cstate="print">
            <a:extLst>
              <a:ext uri="{C1ACFC72-0056-4700-666A-7E461DF03786}"/>
            </a:extLst>
          </a:blip>
          <a:stretch>
            <a:fillRect/>
          </a:stretch>
        </p:blipFill>
        <p:spPr>
          <a:xfrm>
            <a:off x="1009498" y="1428750"/>
            <a:ext cx="1647825" cy="180975"/>
          </a:xfrm>
          <a:prstGeom prst="rect">
            <a:avLst/>
          </a:prstGeom>
        </p:spPr>
      </p:pic>
      <p:pic>
        <p:nvPicPr>
          <p:cNvPr id="856" name="35A8EFCC-B0D7-47A6-37BA-6C22F5B8F12A"/>
          <p:cNvPicPr>
            <a:picLocks noChangeAspect="1"/>
          </p:cNvPicPr>
          <p:nvPr/>
        </p:nvPicPr>
        <p:blipFill>
          <a:blip r:embed="rId13" cstate="print">
            <a:extLst>
              <a:ext uri="{50B5DB66-141B-4A34-7249-D6FC740D53C2}"/>
            </a:extLst>
          </a:blip>
          <a:stretch>
            <a:fillRect/>
          </a:stretch>
        </p:blipFill>
        <p:spPr>
          <a:xfrm>
            <a:off x="2640203" y="1428750"/>
            <a:ext cx="66675" cy="180975"/>
          </a:xfrm>
          <a:prstGeom prst="rect">
            <a:avLst/>
          </a:prstGeom>
        </p:spPr>
      </p:pic>
      <p:pic>
        <p:nvPicPr>
          <p:cNvPr id="857" name="814FC403-807C-4821-CA27-6ECF248EDC26"/>
          <p:cNvPicPr>
            <a:picLocks noChangeAspect="1"/>
          </p:cNvPicPr>
          <p:nvPr/>
        </p:nvPicPr>
        <p:blipFill>
          <a:blip r:embed="rId14" cstate="print">
            <a:extLst>
              <a:ext uri="{A3DC79DE-75B1-4C3F-4C09-38C34D5E6EBF}"/>
            </a:extLst>
          </a:blip>
          <a:stretch>
            <a:fillRect/>
          </a:stretch>
        </p:blipFill>
        <p:spPr>
          <a:xfrm>
            <a:off x="2704211" y="1428750"/>
            <a:ext cx="638175" cy="180975"/>
          </a:xfrm>
          <a:prstGeom prst="rect">
            <a:avLst/>
          </a:prstGeom>
        </p:spPr>
      </p:pic>
      <p:sp>
        <p:nvSpPr>
          <p:cNvPr id="858" name="TextBox858"/>
          <p:cNvSpPr txBox="1"/>
          <p:nvPr/>
        </p:nvSpPr>
        <p:spPr>
          <a:xfrm>
            <a:off x="1017374" y="1465255"/>
            <a:ext cx="6540500" cy="139700"/>
          </a:xfrm>
          <a:prstGeom prst="rect">
            <a:avLst/>
          </a:prstGeom>
          <a:noFill/>
        </p:spPr>
        <p:txBody>
          <a:bodyPr wrap="square" lIns="0" tIns="0" rIns="0" bIns="0" rtlCol="0">
            <a:spAutoFit/>
          </a:bodyPr>
          <a:lstStyle/>
          <a:p>
            <a:pPr marL="0" marR="0" indent="0" algn="r" eaLnBrk="0">
              <a:lnSpc>
                <a:spcPct val="84000"/>
              </a:lnSpc>
            </a:pPr>
            <a:r>
              <a:rPr lang="en-US" altLang="zh-CN" sz="1100" kern="0" spc="0" baseline="0" noProof="0" dirty="0">
                <a:solidFill>
                  <a:srgbClr val="7F007F"/>
                </a:solidFill>
                <a:latin typeface="Arial" pitchFamily="34" charset="0"/>
                <a:ea typeface="Arial" pitchFamily="34" charset="0"/>
                <a:cs typeface="Arial" pitchFamily="34" charset="0"/>
              </a:rPr>
              <a:t>spring.thymeleaf.check-template</a:t>
            </a:r>
            <a:r>
              <a:rPr lang="en-US" altLang="zh-CN" sz="1100" kern="0" spc="0" baseline="0" noProof="0" dirty="0">
                <a:solidFill>
                  <a:srgbClr val="000000"/>
                </a:solidFill>
                <a:latin typeface="Arial" pitchFamily="34" charset="0"/>
                <a:ea typeface="Arial" pitchFamily="34" charset="0"/>
                <a:cs typeface="Arial" pitchFamily="34" charset="0"/>
              </a:rPr>
              <a:t>=true</a:t>
            </a:r>
            <a:r>
              <a:rPr lang="en-US" altLang="zh-CN" sz="1100" kern="0" spc="296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Check</a:t>
            </a:r>
            <a:r>
              <a:rPr lang="en-US" altLang="zh-CN" sz="1100" i="1" kern="0" spc="2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45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the</a:t>
            </a:r>
            <a:r>
              <a:rPr lang="en-US" altLang="zh-CN" sz="1100" i="1" kern="0" spc="3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a:t>
            </a:r>
            <a:r>
              <a:rPr lang="en-US" altLang="zh-CN" sz="1100" i="1" kern="0" spc="7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exists</a:t>
            </a:r>
            <a:r>
              <a:rPr lang="en-US" altLang="zh-CN" sz="1100" i="1" kern="0" spc="4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before</a:t>
            </a:r>
            <a:r>
              <a:rPr lang="en-US" altLang="zh-CN" sz="1100" i="1" kern="0" spc="44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rendering</a:t>
            </a:r>
            <a:r>
              <a:rPr lang="en-US" altLang="zh-CN" sz="1100" i="1" kern="0" spc="7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it.</a:t>
            </a:r>
          </a:p>
        </p:txBody>
      </p:sp>
      <p:pic>
        <p:nvPicPr>
          <p:cNvPr id="859" name="BC99211A-1750-4F69-4F28-7C75157FD97A"/>
          <p:cNvPicPr>
            <a:picLocks noChangeAspect="1"/>
          </p:cNvPicPr>
          <p:nvPr/>
        </p:nvPicPr>
        <p:blipFill>
          <a:blip r:embed="rId15" cstate="print">
            <a:extLst>
              <a:ext uri="{E8298CF1-E369-4888-FA24-9A8700D7B7C9}"/>
            </a:extLst>
          </a:blip>
          <a:stretch>
            <a:fillRect/>
          </a:stretch>
        </p:blipFill>
        <p:spPr>
          <a:xfrm>
            <a:off x="3326003" y="1428750"/>
            <a:ext cx="466725" cy="180975"/>
          </a:xfrm>
          <a:prstGeom prst="rect">
            <a:avLst/>
          </a:prstGeom>
        </p:spPr>
      </p:pic>
      <p:pic>
        <p:nvPicPr>
          <p:cNvPr id="860" name="FB5FB99E-22E4-40D0-C34B-3AF125FC8DEA"/>
          <p:cNvPicPr>
            <a:picLocks noChangeAspect="1"/>
          </p:cNvPicPr>
          <p:nvPr/>
        </p:nvPicPr>
        <p:blipFill>
          <a:blip r:embed="rId16" cstate="print">
            <a:extLst>
              <a:ext uri="{92F189F4-DE0C-4873-BBD0-2429848AA3BE}"/>
            </a:extLst>
          </a:blip>
          <a:stretch>
            <a:fillRect/>
          </a:stretch>
        </p:blipFill>
        <p:spPr>
          <a:xfrm>
            <a:off x="3783203" y="1428750"/>
            <a:ext cx="3743325" cy="180975"/>
          </a:xfrm>
          <a:prstGeom prst="rect">
            <a:avLst/>
          </a:prstGeom>
        </p:spPr>
      </p:pic>
      <p:pic>
        <p:nvPicPr>
          <p:cNvPr id="861" name="45A16BD6-DC98-481B-88D0-47BACBD02BC8"/>
          <p:cNvPicPr>
            <a:picLocks noChangeAspect="1"/>
          </p:cNvPicPr>
          <p:nvPr/>
        </p:nvPicPr>
        <p:blipFill>
          <a:blip r:embed="rId17" cstate="print">
            <a:extLst>
              <a:ext uri="{15298EA5-EDA0-4273-EBB5-1095DF5883D1}"/>
            </a:extLst>
          </a:blip>
          <a:stretch>
            <a:fillRect/>
          </a:stretch>
        </p:blipFill>
        <p:spPr>
          <a:xfrm>
            <a:off x="7518528" y="1428750"/>
            <a:ext cx="57150" cy="180975"/>
          </a:xfrm>
          <a:prstGeom prst="rect">
            <a:avLst/>
          </a:prstGeom>
        </p:spPr>
      </p:pic>
      <p:pic>
        <p:nvPicPr>
          <p:cNvPr id="862" name="2C841E8A-6BE3-4CFC-AB2B-9791657310EB"/>
          <p:cNvPicPr>
            <a:picLocks noChangeAspect="1"/>
          </p:cNvPicPr>
          <p:nvPr/>
        </p:nvPicPr>
        <p:blipFill>
          <a:blip r:embed="rId7" cstate="print">
            <a:extLst>
              <a:ext uri="{7448D189-6F2F-475F-3DF4-D7C99E0CC21F}"/>
            </a:extLst>
          </a:blip>
          <a:stretch>
            <a:fillRect/>
          </a:stretch>
        </p:blipFill>
        <p:spPr>
          <a:xfrm>
            <a:off x="1009498" y="1657350"/>
            <a:ext cx="1647825" cy="180975"/>
          </a:xfrm>
          <a:prstGeom prst="rect">
            <a:avLst/>
          </a:prstGeom>
        </p:spPr>
      </p:pic>
      <p:pic>
        <p:nvPicPr>
          <p:cNvPr id="863" name="6BD0D78A-0BF9-459C-EB2E-C6EE162DCEAA"/>
          <p:cNvPicPr>
            <a:picLocks noChangeAspect="1"/>
          </p:cNvPicPr>
          <p:nvPr/>
        </p:nvPicPr>
        <p:blipFill>
          <a:blip r:embed="rId18" cstate="print">
            <a:extLst>
              <a:ext uri="{4F600A9F-9D67-4763-237A-F7F6093654FC}"/>
            </a:extLst>
          </a:blip>
          <a:stretch>
            <a:fillRect/>
          </a:stretch>
        </p:blipFill>
        <p:spPr>
          <a:xfrm>
            <a:off x="2640203" y="1657350"/>
            <a:ext cx="66675" cy="180975"/>
          </a:xfrm>
          <a:prstGeom prst="rect">
            <a:avLst/>
          </a:prstGeom>
        </p:spPr>
      </p:pic>
      <p:pic>
        <p:nvPicPr>
          <p:cNvPr id="864" name="100BDAC9-281B-4C9A-8079-E3E95C2EEED9"/>
          <p:cNvPicPr>
            <a:picLocks noChangeAspect="1"/>
          </p:cNvPicPr>
          <p:nvPr/>
        </p:nvPicPr>
        <p:blipFill>
          <a:blip r:embed="rId19" cstate="print">
            <a:extLst>
              <a:ext uri="{9EA24D0B-A9EB-4522-4DA8-90B45D458038}"/>
            </a:extLst>
          </a:blip>
          <a:stretch>
            <a:fillRect/>
          </a:stretch>
        </p:blipFill>
        <p:spPr>
          <a:xfrm>
            <a:off x="2704211" y="1657350"/>
            <a:ext cx="638175" cy="180975"/>
          </a:xfrm>
          <a:prstGeom prst="rect">
            <a:avLst/>
          </a:prstGeom>
        </p:spPr>
      </p:pic>
      <p:pic>
        <p:nvPicPr>
          <p:cNvPr id="865" name="BBC93B64-78FE-44C6-F00A-42D58D913133"/>
          <p:cNvPicPr>
            <a:picLocks noChangeAspect="1"/>
          </p:cNvPicPr>
          <p:nvPr/>
        </p:nvPicPr>
        <p:blipFill>
          <a:blip r:embed="rId18" cstate="print">
            <a:extLst>
              <a:ext uri="{4FD95D49-D293-4448-11A9-689755634AD1}"/>
            </a:extLst>
          </a:blip>
          <a:stretch>
            <a:fillRect/>
          </a:stretch>
        </p:blipFill>
        <p:spPr>
          <a:xfrm>
            <a:off x="3326003" y="1657350"/>
            <a:ext cx="66675" cy="180975"/>
          </a:xfrm>
          <a:prstGeom prst="rect">
            <a:avLst/>
          </a:prstGeom>
        </p:spPr>
      </p:pic>
      <p:pic>
        <p:nvPicPr>
          <p:cNvPr id="866" name="E63F5A8A-A302-4FFE-967E-C21EE485392C"/>
          <p:cNvPicPr>
            <a:picLocks noChangeAspect="1"/>
          </p:cNvPicPr>
          <p:nvPr/>
        </p:nvPicPr>
        <p:blipFill>
          <a:blip r:embed="rId20" cstate="print">
            <a:extLst>
              <a:ext uri="{EC4284A3-6E09-4166-20CB-D66989B5AD1C}"/>
            </a:extLst>
          </a:blip>
          <a:stretch>
            <a:fillRect/>
          </a:stretch>
        </p:blipFill>
        <p:spPr>
          <a:xfrm>
            <a:off x="3390011" y="1657350"/>
            <a:ext cx="561975" cy="180975"/>
          </a:xfrm>
          <a:prstGeom prst="rect">
            <a:avLst/>
          </a:prstGeom>
        </p:spPr>
      </p:pic>
      <p:pic>
        <p:nvPicPr>
          <p:cNvPr id="867" name="50B467DF-08EF-4673-E236-B77076F9AA6A"/>
          <p:cNvPicPr>
            <a:picLocks noChangeAspect="1"/>
          </p:cNvPicPr>
          <p:nvPr/>
        </p:nvPicPr>
        <p:blipFill>
          <a:blip r:embed="rId21" cstate="print">
            <a:extLst>
              <a:ext uri="{B687E0F7-5E80-4A71-AA91-0EF3E9110E42}"/>
            </a:extLst>
          </a:blip>
          <a:stretch>
            <a:fillRect/>
          </a:stretch>
        </p:blipFill>
        <p:spPr>
          <a:xfrm>
            <a:off x="3934079" y="1657350"/>
            <a:ext cx="466725" cy="180975"/>
          </a:xfrm>
          <a:prstGeom prst="rect">
            <a:avLst/>
          </a:prstGeom>
        </p:spPr>
      </p:pic>
      <p:pic>
        <p:nvPicPr>
          <p:cNvPr id="868" name="C49BA082-DB3F-4950-2DFE-6E6743143A46"/>
          <p:cNvPicPr>
            <a:picLocks noChangeAspect="1"/>
          </p:cNvPicPr>
          <p:nvPr/>
        </p:nvPicPr>
        <p:blipFill>
          <a:blip r:embed="rId22" cstate="print">
            <a:extLst>
              <a:ext uri="{CB557DD1-5E6E-421F-B59C-A0DBADB3F82B}"/>
            </a:extLst>
          </a:blip>
          <a:stretch>
            <a:fillRect/>
          </a:stretch>
        </p:blipFill>
        <p:spPr>
          <a:xfrm>
            <a:off x="4392803" y="1657350"/>
            <a:ext cx="3048000" cy="180975"/>
          </a:xfrm>
          <a:prstGeom prst="rect">
            <a:avLst/>
          </a:prstGeom>
        </p:spPr>
      </p:pic>
      <p:sp>
        <p:nvSpPr>
          <p:cNvPr id="869" name="TextBox869"/>
          <p:cNvSpPr txBox="1"/>
          <p:nvPr/>
        </p:nvSpPr>
        <p:spPr>
          <a:xfrm>
            <a:off x="1017374" y="1699951"/>
            <a:ext cx="6464300" cy="139700"/>
          </a:xfrm>
          <a:prstGeom prst="rect">
            <a:avLst/>
          </a:prstGeom>
          <a:noFill/>
        </p:spPr>
        <p:txBody>
          <a:bodyPr wrap="square" lIns="0" tIns="0" rIns="0" bIns="0" rtlCol="0">
            <a:spAutoFit/>
          </a:bodyPr>
          <a:lstStyle/>
          <a:p>
            <a:pPr marL="0" marR="0" indent="0" algn="r" eaLnBrk="0">
              <a:lnSpc>
                <a:spcPct val="84000"/>
              </a:lnSpc>
            </a:pPr>
            <a:r>
              <a:rPr lang="en-US" altLang="zh-CN" sz="1100" kern="0" spc="0" baseline="0" noProof="0" dirty="0">
                <a:solidFill>
                  <a:srgbClr val="7F007F"/>
                </a:solidFill>
                <a:latin typeface="Arial" pitchFamily="34" charset="0"/>
                <a:ea typeface="Arial" pitchFamily="34" charset="0"/>
                <a:cs typeface="Arial" pitchFamily="34" charset="0"/>
              </a:rPr>
              <a:t>spring.thymeleaf.check-template-location</a:t>
            </a:r>
            <a:r>
              <a:rPr lang="en-US" altLang="zh-CN" sz="1100" kern="0" spc="0" baseline="0" noProof="0" dirty="0">
                <a:solidFill>
                  <a:srgbClr val="000000"/>
                </a:solidFill>
                <a:latin typeface="Arial" pitchFamily="34" charset="0"/>
                <a:ea typeface="Arial" pitchFamily="34" charset="0"/>
                <a:cs typeface="Arial" pitchFamily="34" charset="0"/>
              </a:rPr>
              <a:t>=true</a:t>
            </a:r>
            <a:r>
              <a:rPr lang="en-US" altLang="zh-CN" sz="1100" kern="0" spc="35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Check</a:t>
            </a:r>
            <a:r>
              <a:rPr lang="en-US" altLang="zh-CN" sz="1100" i="1" kern="0" spc="2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44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the</a:t>
            </a:r>
            <a:r>
              <a:rPr lang="en-US" altLang="zh-CN" sz="1100" i="1" kern="0" spc="3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templates</a:t>
            </a:r>
            <a:r>
              <a:rPr lang="en-US" altLang="zh-CN" sz="1100" i="1" kern="0" spc="71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location</a:t>
            </a:r>
            <a:r>
              <a:rPr lang="en-US" altLang="zh-CN" sz="1100" i="1" kern="0" spc="58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exists.</a:t>
            </a:r>
          </a:p>
        </p:txBody>
      </p:sp>
      <p:pic>
        <p:nvPicPr>
          <p:cNvPr id="870" name="EFA8A1AF-E7A7-4376-5A69-66E26DBA5E83"/>
          <p:cNvPicPr>
            <a:picLocks noChangeAspect="1"/>
          </p:cNvPicPr>
          <p:nvPr/>
        </p:nvPicPr>
        <p:blipFill>
          <a:blip r:embed="rId11" cstate="print">
            <a:extLst>
              <a:ext uri="{272AAD11-923A-4B80-9394-E5345AA218D2}"/>
            </a:extLst>
          </a:blip>
          <a:stretch>
            <a:fillRect/>
          </a:stretch>
        </p:blipFill>
        <p:spPr>
          <a:xfrm>
            <a:off x="7434708" y="1657350"/>
            <a:ext cx="57150" cy="180975"/>
          </a:xfrm>
          <a:prstGeom prst="rect">
            <a:avLst/>
          </a:prstGeom>
        </p:spPr>
      </p:pic>
      <p:pic>
        <p:nvPicPr>
          <p:cNvPr id="871" name="8A26399B-9D74-4EDC-92DC-919903719786"/>
          <p:cNvPicPr>
            <a:picLocks noChangeAspect="1"/>
          </p:cNvPicPr>
          <p:nvPr/>
        </p:nvPicPr>
        <p:blipFill>
          <a:blip r:embed="rId23" cstate="print">
            <a:extLst>
              <a:ext uri="{D68260BB-1535-4720-50CF-D2C3603B56C9}"/>
            </a:extLst>
          </a:blip>
          <a:stretch>
            <a:fillRect/>
          </a:stretch>
        </p:blipFill>
        <p:spPr>
          <a:xfrm>
            <a:off x="1009498" y="1895475"/>
            <a:ext cx="1771650" cy="180975"/>
          </a:xfrm>
          <a:prstGeom prst="rect">
            <a:avLst/>
          </a:prstGeom>
        </p:spPr>
      </p:pic>
      <p:pic>
        <p:nvPicPr>
          <p:cNvPr id="872" name="1DC3F3D1-6747-47CB-371B-7C94711300C6"/>
          <p:cNvPicPr>
            <a:picLocks noChangeAspect="1"/>
          </p:cNvPicPr>
          <p:nvPr/>
        </p:nvPicPr>
        <p:blipFill>
          <a:blip r:embed="rId24" cstate="print">
            <a:extLst>
              <a:ext uri="{39863CD3-D164-4B5B-791B-1407318678ED}"/>
            </a:extLst>
          </a:blip>
          <a:stretch>
            <a:fillRect/>
          </a:stretch>
        </p:blipFill>
        <p:spPr>
          <a:xfrm>
            <a:off x="2768219" y="1895475"/>
            <a:ext cx="76200" cy="180975"/>
          </a:xfrm>
          <a:prstGeom prst="rect">
            <a:avLst/>
          </a:prstGeom>
        </p:spPr>
      </p:pic>
      <p:pic>
        <p:nvPicPr>
          <p:cNvPr id="873" name="D01FA45D-FDFE-46BB-0935-2E2FB50E3763"/>
          <p:cNvPicPr>
            <a:picLocks noChangeAspect="1"/>
          </p:cNvPicPr>
          <p:nvPr/>
        </p:nvPicPr>
        <p:blipFill>
          <a:blip r:embed="rId25" cstate="print">
            <a:extLst>
              <a:ext uri="{1AC72CB9-85C5-4EA9-7948-08184DD18939}"/>
            </a:extLst>
          </a:blip>
          <a:stretch>
            <a:fillRect/>
          </a:stretch>
        </p:blipFill>
        <p:spPr>
          <a:xfrm>
            <a:off x="2832227" y="1895475"/>
            <a:ext cx="314325" cy="180975"/>
          </a:xfrm>
          <a:prstGeom prst="rect">
            <a:avLst/>
          </a:prstGeom>
        </p:spPr>
      </p:pic>
      <p:pic>
        <p:nvPicPr>
          <p:cNvPr id="874" name="40F24383-8AB1-43BF-8479-8F1359BF95F8"/>
          <p:cNvPicPr>
            <a:picLocks noChangeAspect="1"/>
          </p:cNvPicPr>
          <p:nvPr/>
        </p:nvPicPr>
        <p:blipFill>
          <a:blip r:embed="rId26" cstate="print">
            <a:extLst>
              <a:ext uri="{7D9E55F9-F144-445E-E347-ED44306626EB}"/>
            </a:extLst>
          </a:blip>
          <a:stretch>
            <a:fillRect/>
          </a:stretch>
        </p:blipFill>
        <p:spPr>
          <a:xfrm>
            <a:off x="3140075" y="1895475"/>
            <a:ext cx="838200" cy="180975"/>
          </a:xfrm>
          <a:prstGeom prst="rect">
            <a:avLst/>
          </a:prstGeom>
        </p:spPr>
      </p:pic>
      <p:pic>
        <p:nvPicPr>
          <p:cNvPr id="875" name="559867EF-E40B-411E-5562-DB8461F8826E"/>
          <p:cNvPicPr>
            <a:picLocks noChangeAspect="1"/>
          </p:cNvPicPr>
          <p:nvPr/>
        </p:nvPicPr>
        <p:blipFill>
          <a:blip r:embed="rId27" cstate="print">
            <a:extLst>
              <a:ext uri="{D0347776-6752-412F-D372-AD99FFBADC41}"/>
            </a:extLst>
          </a:blip>
          <a:stretch>
            <a:fillRect/>
          </a:stretch>
        </p:blipFill>
        <p:spPr>
          <a:xfrm>
            <a:off x="3969131" y="1895475"/>
            <a:ext cx="723900" cy="180975"/>
          </a:xfrm>
          <a:prstGeom prst="rect">
            <a:avLst/>
          </a:prstGeom>
        </p:spPr>
      </p:pic>
      <p:pic>
        <p:nvPicPr>
          <p:cNvPr id="876" name="043B8AD0-25D5-42D8-D82D-8C7923D15BEB"/>
          <p:cNvPicPr>
            <a:picLocks noChangeAspect="1"/>
          </p:cNvPicPr>
          <p:nvPr/>
        </p:nvPicPr>
        <p:blipFill>
          <a:blip r:embed="rId28" cstate="print">
            <a:extLst>
              <a:ext uri="{8D9E56CC-4009-48AD-6D99-13386BABBB43}"/>
            </a:extLst>
          </a:blip>
          <a:stretch>
            <a:fillRect/>
          </a:stretch>
        </p:blipFill>
        <p:spPr>
          <a:xfrm>
            <a:off x="4685411" y="1895475"/>
            <a:ext cx="76200" cy="180975"/>
          </a:xfrm>
          <a:prstGeom prst="rect">
            <a:avLst/>
          </a:prstGeom>
        </p:spPr>
      </p:pic>
      <p:pic>
        <p:nvPicPr>
          <p:cNvPr id="877" name="822F09D2-14C9-4066-9511-CEFDF3E70D3E"/>
          <p:cNvPicPr>
            <a:picLocks noChangeAspect="1"/>
          </p:cNvPicPr>
          <p:nvPr/>
        </p:nvPicPr>
        <p:blipFill>
          <a:blip r:embed="rId29" cstate="print">
            <a:extLst>
              <a:ext uri="{D0F7C39E-6620-4BAC-1930-BCA4721A0C29}"/>
            </a:extLst>
          </a:blip>
          <a:stretch>
            <a:fillRect/>
          </a:stretch>
        </p:blipFill>
        <p:spPr>
          <a:xfrm>
            <a:off x="2110105" y="952500"/>
            <a:ext cx="2066925" cy="180975"/>
          </a:xfrm>
          <a:prstGeom prst="rect">
            <a:avLst/>
          </a:prstGeom>
        </p:spPr>
      </p:pic>
      <p:pic>
        <p:nvPicPr>
          <p:cNvPr id="878" name="3B8C8D7A-A18F-415B-B172-C4539769C55E"/>
          <p:cNvPicPr>
            <a:picLocks noChangeAspect="1"/>
          </p:cNvPicPr>
          <p:nvPr/>
        </p:nvPicPr>
        <p:blipFill>
          <a:blip r:embed="rId30" cstate="print">
            <a:extLst>
              <a:ext uri="{15176097-3D10-472E-90E2-CAF7F09D8EA0}"/>
            </a:extLst>
          </a:blip>
          <a:stretch>
            <a:fillRect/>
          </a:stretch>
        </p:blipFill>
        <p:spPr>
          <a:xfrm>
            <a:off x="5561711" y="1895475"/>
            <a:ext cx="66675" cy="180975"/>
          </a:xfrm>
          <a:prstGeom prst="rect">
            <a:avLst/>
          </a:prstGeom>
        </p:spPr>
      </p:pic>
      <p:pic>
        <p:nvPicPr>
          <p:cNvPr id="879" name="EFEDA59F-1045-4F57-9458-C72F26871937"/>
          <p:cNvPicPr>
            <a:picLocks noChangeAspect="1"/>
          </p:cNvPicPr>
          <p:nvPr/>
        </p:nvPicPr>
        <p:blipFill>
          <a:blip r:embed="rId31" cstate="print">
            <a:extLst>
              <a:ext uri="{ADBCDBB9-FC81-4396-678B-0AAAA1E5E11C}"/>
            </a:extLst>
          </a:blip>
          <a:stretch>
            <a:fillRect/>
          </a:stretch>
        </p:blipFill>
        <p:spPr>
          <a:xfrm>
            <a:off x="1009498" y="2133600"/>
            <a:ext cx="1790700" cy="171450"/>
          </a:xfrm>
          <a:prstGeom prst="rect">
            <a:avLst/>
          </a:prstGeom>
        </p:spPr>
      </p:pic>
      <p:sp>
        <p:nvSpPr>
          <p:cNvPr id="880" name="TextBox880"/>
          <p:cNvSpPr txBox="1"/>
          <p:nvPr/>
        </p:nvSpPr>
        <p:spPr>
          <a:xfrm>
            <a:off x="1017374" y="1934647"/>
            <a:ext cx="5168900" cy="381000"/>
          </a:xfrm>
          <a:prstGeom prst="rect">
            <a:avLst/>
          </a:prstGeom>
          <a:noFill/>
        </p:spPr>
        <p:txBody>
          <a:bodyPr wrap="square" lIns="0" tIns="0" rIns="0" bIns="0" rtlCol="0">
            <a:spAutoFit/>
          </a:bodyPr>
          <a:lstStyle/>
          <a:p>
            <a:pPr marL="0" marR="0" indent="0" eaLnBrk="0">
              <a:lnSpc>
                <a:spcPct val="115000"/>
              </a:lnSpc>
            </a:pPr>
            <a:r>
              <a:rPr lang="en-US" altLang="zh-CN" sz="1100" kern="0" spc="0" baseline="0" noProof="0" dirty="0">
                <a:solidFill>
                  <a:srgbClr val="7F007F"/>
                </a:solidFill>
                <a:latin typeface="Arial" pitchFamily="34" charset="0"/>
                <a:ea typeface="Arial" pitchFamily="34" charset="0"/>
                <a:cs typeface="Arial" pitchFamily="34" charset="0"/>
              </a:rPr>
              <a:t>spring.thymeleaf.content-type</a:t>
            </a:r>
            <a:r>
              <a:rPr lang="en-US" altLang="zh-CN" sz="1100" kern="0" spc="0" baseline="0" noProof="0" dirty="0">
                <a:solidFill>
                  <a:srgbClr val="000000"/>
                </a:solidFill>
                <a:latin typeface="Arial" pitchFamily="34" charset="0"/>
                <a:ea typeface="Arial" pitchFamily="34" charset="0"/>
                <a:cs typeface="Arial" pitchFamily="34" charset="0"/>
              </a:rPr>
              <a:t>=text/html</a:t>
            </a:r>
            <a:r>
              <a:rPr lang="en-US" altLang="zh-CN" sz="1100" kern="0" spc="35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Content-Type</a:t>
            </a:r>
            <a:r>
              <a:rPr lang="en-US" altLang="zh-CN" sz="1100" i="1" kern="0" spc="9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value.</a:t>
            </a:r>
            <a:r>
              <a:rPr lang="en-US" altLang="zh-CN" sz="1100" i="1" kern="0" spc="5110" noProof="0" dirty="0">
                <a:latin typeface="Arial" pitchFamily="34" charset="0"/>
                <a:ea typeface="Arial" pitchFamily="34" charset="0"/>
                <a:cs typeface="Arial" pitchFamily="34" charset="0"/>
              </a:rPr>
              <a:t> </a:t>
            </a:r>
            <a:r>
              <a:rPr lang="en-US" altLang="zh-CN" sz="1100" kern="0" spc="0" baseline="0" noProof="0" dirty="0">
                <a:solidFill>
                  <a:srgbClr val="7F007F"/>
                </a:solidFill>
                <a:latin typeface="Arial" pitchFamily="34" charset="0"/>
                <a:ea typeface="Arial" pitchFamily="34" charset="0"/>
                <a:cs typeface="Arial" pitchFamily="34" charset="0"/>
              </a:rPr>
              <a:t>spring.thymeleaf.enabled</a:t>
            </a:r>
            <a:r>
              <a:rPr lang="en-US" altLang="zh-CN" sz="1100" kern="0" spc="0" baseline="0" noProof="0" dirty="0">
                <a:solidFill>
                  <a:srgbClr val="000000"/>
                </a:solidFill>
                <a:latin typeface="Arial" pitchFamily="34" charset="0"/>
                <a:ea typeface="Arial" pitchFamily="34" charset="0"/>
                <a:cs typeface="Arial" pitchFamily="34" charset="0"/>
              </a:rPr>
              <a:t>=true</a:t>
            </a:r>
            <a:r>
              <a:rPr lang="en-US" altLang="zh-CN" sz="1100" kern="0" spc="22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2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Enable</a:t>
            </a:r>
            <a:r>
              <a:rPr lang="en-US" altLang="zh-CN" sz="1100" i="1" kern="0" spc="3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MVC</a:t>
            </a:r>
            <a:r>
              <a:rPr lang="en-US" altLang="zh-CN" sz="1100" i="1" kern="0" spc="1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Thymeleaf</a:t>
            </a:r>
            <a:r>
              <a:rPr lang="en-US" altLang="zh-CN" sz="1100" i="1" kern="0" spc="67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view</a:t>
            </a:r>
            <a:r>
              <a:rPr lang="en-US" altLang="zh-CN" sz="1100" i="1" kern="0" spc="3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resolution.</a:t>
            </a:r>
          </a:p>
        </p:txBody>
      </p:sp>
      <p:pic>
        <p:nvPicPr>
          <p:cNvPr id="881" name="D7CB3A4A-3C6F-401C-DC5B-0EDB56491B68"/>
          <p:cNvPicPr>
            <a:picLocks noChangeAspect="1"/>
          </p:cNvPicPr>
          <p:nvPr/>
        </p:nvPicPr>
        <p:blipFill>
          <a:blip r:embed="rId32" cstate="print">
            <a:extLst>
              <a:ext uri="{DD2D0ED9-8C4F-499C-F518-1123A5B8C0CE}"/>
            </a:extLst>
          </a:blip>
          <a:stretch>
            <a:fillRect/>
          </a:stretch>
        </p:blipFill>
        <p:spPr>
          <a:xfrm>
            <a:off x="2789555" y="2133600"/>
            <a:ext cx="476250" cy="171450"/>
          </a:xfrm>
          <a:prstGeom prst="rect">
            <a:avLst/>
          </a:prstGeom>
        </p:spPr>
      </p:pic>
      <p:pic>
        <p:nvPicPr>
          <p:cNvPr id="882" name="9910E8A1-B000-415F-8BAA-E60B38218161"/>
          <p:cNvPicPr>
            <a:picLocks noChangeAspect="1"/>
          </p:cNvPicPr>
          <p:nvPr/>
        </p:nvPicPr>
        <p:blipFill>
          <a:blip r:embed="rId33" cstate="print">
            <a:extLst>
              <a:ext uri="{112141CF-23A1-4BA5-BBD7-82F461EE7610}"/>
            </a:extLst>
          </a:blip>
          <a:stretch>
            <a:fillRect/>
          </a:stretch>
        </p:blipFill>
        <p:spPr>
          <a:xfrm>
            <a:off x="3248279" y="2133600"/>
            <a:ext cx="2933700" cy="171450"/>
          </a:xfrm>
          <a:prstGeom prst="rect">
            <a:avLst/>
          </a:prstGeom>
        </p:spPr>
      </p:pic>
      <p:pic>
        <p:nvPicPr>
          <p:cNvPr id="883" name="57B0C77D-880D-42E6-C5C4-380ADAB984D8"/>
          <p:cNvPicPr>
            <a:picLocks noChangeAspect="1"/>
          </p:cNvPicPr>
          <p:nvPr/>
        </p:nvPicPr>
        <p:blipFill>
          <a:blip r:embed="rId34" cstate="print">
            <a:extLst>
              <a:ext uri="{E0F46C8D-57A8-4C9C-2FFB-BF955F692C1E}"/>
            </a:extLst>
          </a:blip>
          <a:stretch>
            <a:fillRect/>
          </a:stretch>
        </p:blipFill>
        <p:spPr>
          <a:xfrm>
            <a:off x="4749419" y="1895475"/>
            <a:ext cx="819150" cy="180975"/>
          </a:xfrm>
          <a:prstGeom prst="rect">
            <a:avLst/>
          </a:prstGeom>
        </p:spPr>
      </p:pic>
      <p:pic>
        <p:nvPicPr>
          <p:cNvPr id="884" name="A0F9E9AC-E455-4676-5CBD-54650DD183B4"/>
          <p:cNvPicPr>
            <a:picLocks noChangeAspect="1"/>
          </p:cNvPicPr>
          <p:nvPr/>
        </p:nvPicPr>
        <p:blipFill>
          <a:blip r:embed="rId6" cstate="print">
            <a:extLst>
              <a:ext uri="{77AFB147-D951-45E3-0705-13E69B3D4AD3}"/>
            </a:extLst>
          </a:blip>
          <a:stretch>
            <a:fillRect/>
          </a:stretch>
        </p:blipFill>
        <p:spPr>
          <a:xfrm>
            <a:off x="6180455" y="2133600"/>
            <a:ext cx="57150" cy="171450"/>
          </a:xfrm>
          <a:prstGeom prst="rect">
            <a:avLst/>
          </a:prstGeom>
        </p:spPr>
      </p:pic>
      <p:pic>
        <p:nvPicPr>
          <p:cNvPr id="885" name="082B7DE6-8340-43CB-EBC0-07D8DEBD9162"/>
          <p:cNvPicPr>
            <a:picLocks noChangeAspect="1"/>
          </p:cNvPicPr>
          <p:nvPr/>
        </p:nvPicPr>
        <p:blipFill>
          <a:blip r:embed="rId35" cstate="print">
            <a:extLst>
              <a:ext uri="{19C3D979-BDB4-422C-0DD5-DEBDF115A697}"/>
            </a:extLst>
          </a:blip>
          <a:stretch>
            <a:fillRect/>
          </a:stretch>
        </p:blipFill>
        <p:spPr>
          <a:xfrm>
            <a:off x="1009498" y="2362200"/>
            <a:ext cx="1876425" cy="180975"/>
          </a:xfrm>
          <a:prstGeom prst="rect">
            <a:avLst/>
          </a:prstGeom>
        </p:spPr>
      </p:pic>
      <p:pic>
        <p:nvPicPr>
          <p:cNvPr id="886" name="EA0C8AF6-467F-431D-B0B9-434A900B78D9"/>
          <p:cNvPicPr>
            <a:picLocks noChangeAspect="1"/>
          </p:cNvPicPr>
          <p:nvPr/>
        </p:nvPicPr>
        <p:blipFill>
          <a:blip r:embed="rId36" cstate="print">
            <a:extLst>
              <a:ext uri="{31DF5082-535C-40EE-98C4-796C6F8BC818}"/>
            </a:extLst>
          </a:blip>
          <a:stretch>
            <a:fillRect/>
          </a:stretch>
        </p:blipFill>
        <p:spPr>
          <a:xfrm>
            <a:off x="2868803" y="2362200"/>
            <a:ext cx="390525" cy="180975"/>
          </a:xfrm>
          <a:prstGeom prst="rect">
            <a:avLst/>
          </a:prstGeom>
        </p:spPr>
      </p:pic>
      <p:pic>
        <p:nvPicPr>
          <p:cNvPr id="887" name="CF5C92CE-7CFE-45BA-6FE2-ED2B00DEFD3A"/>
          <p:cNvPicPr>
            <a:picLocks noChangeAspect="1"/>
          </p:cNvPicPr>
          <p:nvPr/>
        </p:nvPicPr>
        <p:blipFill>
          <a:blip r:embed="rId37" cstate="print">
            <a:extLst>
              <a:ext uri="{421D80D5-895B-4712-2C5C-2729557DDC68}"/>
            </a:extLst>
          </a:blip>
          <a:stretch>
            <a:fillRect/>
          </a:stretch>
        </p:blipFill>
        <p:spPr>
          <a:xfrm>
            <a:off x="3252851" y="2362200"/>
            <a:ext cx="76200" cy="180975"/>
          </a:xfrm>
          <a:prstGeom prst="rect">
            <a:avLst/>
          </a:prstGeom>
        </p:spPr>
      </p:pic>
      <p:pic>
        <p:nvPicPr>
          <p:cNvPr id="888" name="53BEF982-A617-47F4-1EB8-919984F2DD99"/>
          <p:cNvPicPr>
            <a:picLocks noChangeAspect="1"/>
          </p:cNvPicPr>
          <p:nvPr/>
        </p:nvPicPr>
        <p:blipFill>
          <a:blip r:embed="rId38" cstate="print">
            <a:extLst>
              <a:ext uri="{A7A22A4A-4575-4407-AD0E-78681E5B228F}"/>
            </a:extLst>
          </a:blip>
          <a:stretch>
            <a:fillRect/>
          </a:stretch>
        </p:blipFill>
        <p:spPr>
          <a:xfrm>
            <a:off x="3316859" y="2362200"/>
            <a:ext cx="152400" cy="180975"/>
          </a:xfrm>
          <a:prstGeom prst="rect">
            <a:avLst/>
          </a:prstGeom>
        </p:spPr>
      </p:pic>
      <p:pic>
        <p:nvPicPr>
          <p:cNvPr id="889" name="B3536F09-F906-468C-E1C4-5656D191354B"/>
          <p:cNvPicPr>
            <a:picLocks noChangeAspect="1"/>
          </p:cNvPicPr>
          <p:nvPr/>
        </p:nvPicPr>
        <p:blipFill>
          <a:blip r:embed="rId39" cstate="print">
            <a:extLst>
              <a:ext uri="{47679740-AE2C-4240-6160-7D5C2ED56F0F}"/>
            </a:extLst>
          </a:blip>
          <a:stretch>
            <a:fillRect/>
          </a:stretch>
        </p:blipFill>
        <p:spPr>
          <a:xfrm>
            <a:off x="3460115" y="2362200"/>
            <a:ext cx="1552575" cy="180975"/>
          </a:xfrm>
          <a:prstGeom prst="rect">
            <a:avLst/>
          </a:prstGeom>
        </p:spPr>
      </p:pic>
      <p:pic>
        <p:nvPicPr>
          <p:cNvPr id="890" name="888629A1-A0EB-4CD1-F71A-6C1D53400D41"/>
          <p:cNvPicPr>
            <a:picLocks noChangeAspect="1"/>
          </p:cNvPicPr>
          <p:nvPr/>
        </p:nvPicPr>
        <p:blipFill>
          <a:blip r:embed="rId11" cstate="print">
            <a:extLst>
              <a:ext uri="{2BFFC661-4A22-469F-A63D-4F890C389E06}"/>
            </a:extLst>
          </a:blip>
          <a:stretch>
            <a:fillRect/>
          </a:stretch>
        </p:blipFill>
        <p:spPr>
          <a:xfrm>
            <a:off x="5006975" y="2362200"/>
            <a:ext cx="57150" cy="180975"/>
          </a:xfrm>
          <a:prstGeom prst="rect">
            <a:avLst/>
          </a:prstGeom>
        </p:spPr>
      </p:pic>
      <p:pic>
        <p:nvPicPr>
          <p:cNvPr id="891" name="BE0AA350-495A-48CE-D6B8-9FDA2016F294"/>
          <p:cNvPicPr>
            <a:picLocks noChangeAspect="1"/>
          </p:cNvPicPr>
          <p:nvPr/>
        </p:nvPicPr>
        <p:blipFill>
          <a:blip r:embed="rId40" cstate="print">
            <a:extLst>
              <a:ext uri="{84360F71-7BC6-4B4C-6A80-A70FD7C16679}"/>
            </a:extLst>
          </a:blip>
          <a:stretch>
            <a:fillRect/>
          </a:stretch>
        </p:blipFill>
        <p:spPr>
          <a:xfrm>
            <a:off x="1009498" y="2600325"/>
            <a:ext cx="1866900" cy="180975"/>
          </a:xfrm>
          <a:prstGeom prst="rect">
            <a:avLst/>
          </a:prstGeom>
        </p:spPr>
      </p:pic>
      <p:sp>
        <p:nvSpPr>
          <p:cNvPr id="892" name="TextBox892"/>
          <p:cNvSpPr txBox="1"/>
          <p:nvPr/>
        </p:nvSpPr>
        <p:spPr>
          <a:xfrm>
            <a:off x="1017374" y="2404293"/>
            <a:ext cx="7454900" cy="381000"/>
          </a:xfrm>
          <a:prstGeom prst="rect">
            <a:avLst/>
          </a:prstGeom>
          <a:noFill/>
        </p:spPr>
        <p:txBody>
          <a:bodyPr wrap="square" lIns="0" tIns="0" rIns="0" bIns="0" rtlCol="0">
            <a:spAutoFit/>
          </a:bodyPr>
          <a:lstStyle/>
          <a:p>
            <a:pPr marL="0" marR="0" indent="0" algn="r" eaLnBrk="0">
              <a:lnSpc>
                <a:spcPct val="84000"/>
              </a:lnSpc>
            </a:pPr>
            <a:r>
              <a:rPr lang="en-US" altLang="zh-CN" sz="1100" kern="0" spc="0" baseline="0" noProof="0" dirty="0">
                <a:solidFill>
                  <a:srgbClr val="7F007F"/>
                </a:solidFill>
                <a:latin typeface="Arial" pitchFamily="34" charset="0"/>
                <a:ea typeface="Arial" pitchFamily="34" charset="0"/>
                <a:cs typeface="Arial" pitchFamily="34" charset="0"/>
              </a:rPr>
              <a:t>spring.thymeleaf.encoding</a:t>
            </a:r>
            <a:r>
              <a:rPr lang="en-US" altLang="zh-CN" sz="1100" kern="0" spc="0" baseline="0" noProof="0" dirty="0">
                <a:solidFill>
                  <a:srgbClr val="000000"/>
                </a:solidFill>
                <a:latin typeface="Arial" pitchFamily="34" charset="0"/>
                <a:ea typeface="Arial" pitchFamily="34" charset="0"/>
                <a:cs typeface="Arial" pitchFamily="34" charset="0"/>
              </a:rPr>
              <a:t>=UTF-8</a:t>
            </a:r>
            <a:r>
              <a:rPr lang="en-US" altLang="zh-CN" sz="1100" kern="0" spc="221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a:t>
            </a:r>
            <a:r>
              <a:rPr lang="en-US" altLang="zh-CN" sz="1100" i="1" kern="0" spc="5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encoding.</a:t>
            </a:r>
          </a:p>
          <a:p>
            <a:pPr marL="0" marR="0" indent="0" algn="r" eaLnBrk="0">
              <a:lnSpc>
                <a:spcPct val="84000"/>
              </a:lnSpc>
              <a:spcBef>
                <a:spcPts val="785"/>
              </a:spcBef>
            </a:pPr>
            <a:r>
              <a:rPr lang="en-US" altLang="zh-CN" sz="1100" kern="0" spc="0" baseline="0" noProof="0" dirty="0">
                <a:solidFill>
                  <a:srgbClr val="7F007F"/>
                </a:solidFill>
                <a:latin typeface="Arial" pitchFamily="34" charset="0"/>
                <a:ea typeface="Arial" pitchFamily="34" charset="0"/>
                <a:cs typeface="Arial" pitchFamily="34" charset="0"/>
              </a:rPr>
              <a:t>spring.thymeleaf.excluded-view-names</a:t>
            </a:r>
            <a:r>
              <a:rPr lang="en-US" altLang="zh-CN" sz="1100" kern="0" spc="0" baseline="0" noProof="0" dirty="0">
                <a:solidFill>
                  <a:srgbClr val="000000"/>
                </a:solidFill>
                <a:latin typeface="Arial" pitchFamily="34" charset="0"/>
                <a:ea typeface="Arial" pitchFamily="34" charset="0"/>
                <a:cs typeface="Arial" pitchFamily="34" charset="0"/>
              </a:rPr>
              <a:t>=</a:t>
            </a:r>
            <a:r>
              <a:rPr lang="en-US" altLang="zh-CN" sz="1100" kern="0" spc="294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Comma-separated</a:t>
            </a:r>
            <a:r>
              <a:rPr lang="en-US" altLang="zh-CN" sz="1100" i="1" kern="0" spc="11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list</a:t>
            </a:r>
            <a:r>
              <a:rPr lang="en-US" altLang="zh-CN" sz="1100" i="1" kern="0" spc="3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of</a:t>
            </a:r>
            <a:r>
              <a:rPr lang="en-US" altLang="zh-CN" sz="1100" i="1" kern="0" spc="2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view</a:t>
            </a:r>
            <a:r>
              <a:rPr lang="en-US" altLang="zh-CN" sz="1100" i="1" kern="0" spc="3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names</a:t>
            </a:r>
            <a:r>
              <a:rPr lang="en-US" altLang="zh-CN" sz="1100" i="1" kern="0" spc="4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4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should</a:t>
            </a:r>
            <a:r>
              <a:rPr lang="en-US" altLang="zh-CN" sz="1100" i="1" kern="0" spc="4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be</a:t>
            </a:r>
            <a:r>
              <a:rPr lang="en-US" altLang="zh-CN" sz="1100" i="1" kern="0" spc="2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excluded</a:t>
            </a:r>
          </a:p>
        </p:txBody>
      </p:sp>
      <p:pic>
        <p:nvPicPr>
          <p:cNvPr id="893" name="D9C0BC11-5FC5-477B-CB93-978F06AEDAAD"/>
          <p:cNvPicPr>
            <a:picLocks noChangeAspect="1"/>
          </p:cNvPicPr>
          <p:nvPr/>
        </p:nvPicPr>
        <p:blipFill>
          <a:blip r:embed="rId24" cstate="print">
            <a:extLst>
              <a:ext uri="{2BCE11E6-3D40-4D61-8662-99699D31ABF7}"/>
            </a:extLst>
          </a:blip>
          <a:stretch>
            <a:fillRect/>
          </a:stretch>
        </p:blipFill>
        <p:spPr>
          <a:xfrm>
            <a:off x="2861183" y="2600325"/>
            <a:ext cx="76200" cy="180975"/>
          </a:xfrm>
          <a:prstGeom prst="rect">
            <a:avLst/>
          </a:prstGeom>
        </p:spPr>
      </p:pic>
      <p:pic>
        <p:nvPicPr>
          <p:cNvPr id="894" name="0509B96D-4057-40F4-4178-DF71220C2ED2"/>
          <p:cNvPicPr>
            <a:picLocks noChangeAspect="1"/>
          </p:cNvPicPr>
          <p:nvPr/>
        </p:nvPicPr>
        <p:blipFill>
          <a:blip r:embed="rId41" cstate="print">
            <a:extLst>
              <a:ext uri="{847E62D2-8344-4B74-9544-8848F7E6925F}"/>
            </a:extLst>
          </a:blip>
          <a:stretch>
            <a:fillRect/>
          </a:stretch>
        </p:blipFill>
        <p:spPr>
          <a:xfrm>
            <a:off x="2925191" y="2600325"/>
            <a:ext cx="323850" cy="180975"/>
          </a:xfrm>
          <a:prstGeom prst="rect">
            <a:avLst/>
          </a:prstGeom>
        </p:spPr>
      </p:pic>
      <p:pic>
        <p:nvPicPr>
          <p:cNvPr id="895" name="9E06C844-EB00-4111-508F-531390964776"/>
          <p:cNvPicPr>
            <a:picLocks noChangeAspect="1"/>
          </p:cNvPicPr>
          <p:nvPr/>
        </p:nvPicPr>
        <p:blipFill>
          <a:blip r:embed="rId24" cstate="print">
            <a:extLst>
              <a:ext uri="{296FABDC-CDAD-4FD0-DA9A-FC69C077D0A5}"/>
            </a:extLst>
          </a:blip>
          <a:stretch>
            <a:fillRect/>
          </a:stretch>
        </p:blipFill>
        <p:spPr>
          <a:xfrm>
            <a:off x="3243707" y="2600325"/>
            <a:ext cx="76200" cy="180975"/>
          </a:xfrm>
          <a:prstGeom prst="rect">
            <a:avLst/>
          </a:prstGeom>
        </p:spPr>
      </p:pic>
      <p:pic>
        <p:nvPicPr>
          <p:cNvPr id="896" name="8AF71856-08AC-4E11-DA38-48BF02C17B68"/>
          <p:cNvPicPr>
            <a:picLocks noChangeAspect="1"/>
          </p:cNvPicPr>
          <p:nvPr/>
        </p:nvPicPr>
        <p:blipFill>
          <a:blip r:embed="rId42" cstate="print">
            <a:extLst>
              <a:ext uri="{609FF1B0-52BA-4C01-8639-C4700D242883}"/>
            </a:extLst>
          </a:blip>
          <a:stretch>
            <a:fillRect/>
          </a:stretch>
        </p:blipFill>
        <p:spPr>
          <a:xfrm>
            <a:off x="3307715" y="2600325"/>
            <a:ext cx="476250" cy="180975"/>
          </a:xfrm>
          <a:prstGeom prst="rect">
            <a:avLst/>
          </a:prstGeom>
        </p:spPr>
      </p:pic>
      <p:pic>
        <p:nvPicPr>
          <p:cNvPr id="897" name="55F27F2F-8387-48E1-847B-3BE7F54103E8"/>
          <p:cNvPicPr>
            <a:picLocks noChangeAspect="1"/>
          </p:cNvPicPr>
          <p:nvPr/>
        </p:nvPicPr>
        <p:blipFill>
          <a:blip r:embed="rId43" cstate="print">
            <a:extLst>
              <a:ext uri="{0F19E884-1D5D-4FAB-852C-3326BB5A91EF}"/>
            </a:extLst>
          </a:blip>
          <a:stretch>
            <a:fillRect/>
          </a:stretch>
        </p:blipFill>
        <p:spPr>
          <a:xfrm>
            <a:off x="3772535" y="2600325"/>
            <a:ext cx="171450" cy="180975"/>
          </a:xfrm>
          <a:prstGeom prst="rect">
            <a:avLst/>
          </a:prstGeom>
        </p:spPr>
      </p:pic>
      <p:pic>
        <p:nvPicPr>
          <p:cNvPr id="898" name="237F1277-96F4-403A-611F-8D3E288D829A"/>
          <p:cNvPicPr>
            <a:picLocks noChangeAspect="1"/>
          </p:cNvPicPr>
          <p:nvPr/>
        </p:nvPicPr>
        <p:blipFill>
          <a:blip r:embed="rId44" cstate="print">
            <a:extLst>
              <a:ext uri="{27487067-4190-42C4-2908-9D1EA2DDE360}"/>
            </a:extLst>
          </a:blip>
          <a:stretch>
            <a:fillRect/>
          </a:stretch>
        </p:blipFill>
        <p:spPr>
          <a:xfrm>
            <a:off x="3941699" y="2600325"/>
            <a:ext cx="714375" cy="180975"/>
          </a:xfrm>
          <a:prstGeom prst="rect">
            <a:avLst/>
          </a:prstGeom>
        </p:spPr>
      </p:pic>
      <p:pic>
        <p:nvPicPr>
          <p:cNvPr id="899" name="9CFF9E62-06E3-4E04-2D6C-BAE64C28CC00"/>
          <p:cNvPicPr>
            <a:picLocks noChangeAspect="1"/>
          </p:cNvPicPr>
          <p:nvPr/>
        </p:nvPicPr>
        <p:blipFill>
          <a:blip r:embed="rId28" cstate="print">
            <a:extLst>
              <a:ext uri="{929C24B0-B879-45BF-9B58-6F1547130314}"/>
            </a:extLst>
          </a:blip>
          <a:stretch>
            <a:fillRect/>
          </a:stretch>
        </p:blipFill>
        <p:spPr>
          <a:xfrm>
            <a:off x="4645787" y="2600325"/>
            <a:ext cx="76200" cy="180975"/>
          </a:xfrm>
          <a:prstGeom prst="rect">
            <a:avLst/>
          </a:prstGeom>
        </p:spPr>
      </p:pic>
      <p:pic>
        <p:nvPicPr>
          <p:cNvPr id="900" name="1F8D4809-0E86-4166-97A3-BDD62DA3D46B"/>
          <p:cNvPicPr>
            <a:picLocks noChangeAspect="1"/>
          </p:cNvPicPr>
          <p:nvPr/>
        </p:nvPicPr>
        <p:blipFill>
          <a:blip r:embed="rId45" cstate="print">
            <a:extLst>
              <a:ext uri="{D8D26EF8-5BFE-4EAD-7D58-84930E1D114B}"/>
            </a:extLst>
          </a:blip>
          <a:stretch>
            <a:fillRect/>
          </a:stretch>
        </p:blipFill>
        <p:spPr>
          <a:xfrm>
            <a:off x="4709795" y="2600325"/>
            <a:ext cx="3800475" cy="180975"/>
          </a:xfrm>
          <a:prstGeom prst="rect">
            <a:avLst/>
          </a:prstGeom>
        </p:spPr>
      </p:pic>
      <p:pic>
        <p:nvPicPr>
          <p:cNvPr id="901" name="6ADAD940-B582-4EAD-D830-0B9C4B3E89DD"/>
          <p:cNvPicPr>
            <a:picLocks noChangeAspect="1"/>
          </p:cNvPicPr>
          <p:nvPr/>
        </p:nvPicPr>
        <p:blipFill>
          <a:blip r:embed="rId46" cstate="print">
            <a:extLst>
              <a:ext uri="{01F2785C-7E22-478E-72CE-EB7E396625E4}"/>
            </a:extLst>
          </a:blip>
          <a:stretch>
            <a:fillRect/>
          </a:stretch>
        </p:blipFill>
        <p:spPr>
          <a:xfrm>
            <a:off x="1009498" y="2838450"/>
            <a:ext cx="1143000" cy="171450"/>
          </a:xfrm>
          <a:prstGeom prst="rect">
            <a:avLst/>
          </a:prstGeom>
        </p:spPr>
      </p:pic>
      <p:pic>
        <p:nvPicPr>
          <p:cNvPr id="902" name="503724C1-777D-4D84-FD09-82DADF4EA953"/>
          <p:cNvPicPr>
            <a:picLocks noChangeAspect="1"/>
          </p:cNvPicPr>
          <p:nvPr/>
        </p:nvPicPr>
        <p:blipFill>
          <a:blip r:embed="rId6" cstate="print">
            <a:extLst>
              <a:ext uri="{35C0EAB8-FA5D-4616-46E2-DCDB3A0F1D15}"/>
            </a:extLst>
          </a:blip>
          <a:stretch>
            <a:fillRect/>
          </a:stretch>
        </p:blipFill>
        <p:spPr>
          <a:xfrm>
            <a:off x="2134235" y="2838450"/>
            <a:ext cx="57150" cy="171450"/>
          </a:xfrm>
          <a:prstGeom prst="rect">
            <a:avLst/>
          </a:prstGeom>
        </p:spPr>
      </p:pic>
      <p:pic>
        <p:nvPicPr>
          <p:cNvPr id="903" name="4DE4CFDE-11AD-4682-BC0C-62E4F11B54E1"/>
          <p:cNvPicPr>
            <a:picLocks noChangeAspect="1"/>
          </p:cNvPicPr>
          <p:nvPr/>
        </p:nvPicPr>
        <p:blipFill>
          <a:blip r:embed="rId47" cstate="print">
            <a:extLst>
              <a:ext uri="{7BE14C35-219B-4E4F-9D0C-DDC8D49C79E9}"/>
            </a:extLst>
          </a:blip>
          <a:stretch>
            <a:fillRect/>
          </a:stretch>
        </p:blipFill>
        <p:spPr>
          <a:xfrm>
            <a:off x="1009498" y="3067050"/>
            <a:ext cx="1638300" cy="180975"/>
          </a:xfrm>
          <a:prstGeom prst="rect">
            <a:avLst/>
          </a:prstGeom>
        </p:spPr>
      </p:pic>
      <p:pic>
        <p:nvPicPr>
          <p:cNvPr id="904" name="7B397236-DED0-4515-96BA-EE95E62B0A1C"/>
          <p:cNvPicPr>
            <a:picLocks noChangeAspect="1"/>
          </p:cNvPicPr>
          <p:nvPr/>
        </p:nvPicPr>
        <p:blipFill>
          <a:blip r:embed="rId48" cstate="print">
            <a:extLst>
              <a:ext uri="{DF3B5AFE-94F5-45B8-72E8-E6C12E3E028C}"/>
            </a:extLst>
          </a:blip>
          <a:stretch>
            <a:fillRect/>
          </a:stretch>
        </p:blipFill>
        <p:spPr>
          <a:xfrm>
            <a:off x="2631059" y="3067050"/>
            <a:ext cx="647700" cy="180975"/>
          </a:xfrm>
          <a:prstGeom prst="rect">
            <a:avLst/>
          </a:prstGeom>
        </p:spPr>
      </p:pic>
      <p:pic>
        <p:nvPicPr>
          <p:cNvPr id="905" name="8705CBEB-29F3-4824-B5C0-D8DCEFEF5BE0"/>
          <p:cNvPicPr>
            <a:picLocks noChangeAspect="1"/>
          </p:cNvPicPr>
          <p:nvPr/>
        </p:nvPicPr>
        <p:blipFill>
          <a:blip r:embed="rId49" cstate="print">
            <a:extLst>
              <a:ext uri="{EB41FD4A-99FD-4593-0D04-D7C4D38B727F}"/>
            </a:extLst>
          </a:blip>
          <a:stretch>
            <a:fillRect/>
          </a:stretch>
        </p:blipFill>
        <p:spPr>
          <a:xfrm>
            <a:off x="3274187" y="3067050"/>
            <a:ext cx="3905250" cy="180975"/>
          </a:xfrm>
          <a:prstGeom prst="rect">
            <a:avLst/>
          </a:prstGeom>
        </p:spPr>
      </p:pic>
      <p:sp>
        <p:nvSpPr>
          <p:cNvPr id="906" name="TextBox906"/>
          <p:cNvSpPr txBox="1"/>
          <p:nvPr/>
        </p:nvSpPr>
        <p:spPr>
          <a:xfrm>
            <a:off x="1014429" y="2839974"/>
            <a:ext cx="6108700" cy="406400"/>
          </a:xfrm>
          <a:prstGeom prst="rect">
            <a:avLst/>
          </a:prstGeom>
          <a:noFill/>
        </p:spPr>
        <p:txBody>
          <a:bodyPr wrap="square" lIns="0" tIns="0" rIns="0" bIns="0" rtlCol="0">
            <a:spAutoFit/>
          </a:bodyPr>
          <a:lstStyle/>
          <a:p>
            <a:pPr marL="0" marR="0" indent="0" eaLnBrk="0">
              <a:lnSpc>
                <a:spcPct val="105000"/>
              </a:lnSpc>
            </a:pPr>
            <a:r>
              <a:rPr lang="en-US" altLang="zh-CN" sz="1100" i="1" kern="0" spc="0" baseline="0" noProof="0" dirty="0">
                <a:solidFill>
                  <a:srgbClr val="3F5F5F"/>
                </a:solidFill>
                <a:latin typeface="Arial" pitchFamily="34" charset="0"/>
                <a:ea typeface="Arial" pitchFamily="34" charset="0"/>
                <a:cs typeface="Arial" pitchFamily="34" charset="0"/>
              </a:rPr>
              <a:t>from</a:t>
            </a:r>
            <a:r>
              <a:rPr lang="en-US" altLang="zh-CN" sz="1100" i="1" kern="0" spc="32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resolution.</a:t>
            </a:r>
          </a:p>
          <a:p>
            <a:pPr marL="2961" marR="0" indent="0" eaLnBrk="0">
              <a:lnSpc>
                <a:spcPct val="84000"/>
              </a:lnSpc>
              <a:spcBef>
                <a:spcPts val="783"/>
              </a:spcBef>
            </a:pPr>
            <a:r>
              <a:rPr lang="en-US" altLang="zh-CN" sz="1100" kern="0" spc="0" baseline="0" noProof="0" dirty="0">
                <a:solidFill>
                  <a:srgbClr val="7F007F"/>
                </a:solidFill>
                <a:latin typeface="Arial" pitchFamily="34" charset="0"/>
                <a:ea typeface="Arial" pitchFamily="34" charset="0"/>
                <a:cs typeface="Arial" pitchFamily="34" charset="0"/>
              </a:rPr>
              <a:t>spring.thymeleaf.mode</a:t>
            </a:r>
            <a:r>
              <a:rPr lang="en-US" altLang="zh-CN" sz="1100" kern="0" spc="0" baseline="0" noProof="0" dirty="0">
                <a:solidFill>
                  <a:srgbClr val="000000"/>
                </a:solidFill>
                <a:latin typeface="Arial" pitchFamily="34" charset="0"/>
                <a:ea typeface="Arial" pitchFamily="34" charset="0"/>
                <a:cs typeface="Arial" pitchFamily="34" charset="0"/>
              </a:rPr>
              <a:t>=HTML5</a:t>
            </a:r>
            <a:r>
              <a:rPr lang="en-US" altLang="zh-CN" sz="1100" kern="0" spc="198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a:t>
            </a:r>
            <a:r>
              <a:rPr lang="en-US" altLang="zh-CN" sz="1100" i="1" kern="0" spc="54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mode</a:t>
            </a:r>
            <a:r>
              <a:rPr lang="en-US" altLang="zh-CN" sz="1100" i="1" kern="0" spc="4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to</a:t>
            </a:r>
            <a:r>
              <a:rPr lang="en-US" altLang="zh-CN" sz="1100" i="1" kern="0" spc="21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be</a:t>
            </a:r>
            <a:r>
              <a:rPr lang="en-US" altLang="zh-CN" sz="1100" i="1" kern="0" spc="1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applied</a:t>
            </a:r>
            <a:r>
              <a:rPr lang="en-US" altLang="zh-CN" sz="1100" i="1" kern="0" spc="5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to</a:t>
            </a:r>
            <a:r>
              <a:rPr lang="en-US" altLang="zh-CN" sz="1100" i="1" kern="0" spc="25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templates.</a:t>
            </a:r>
            <a:r>
              <a:rPr lang="en-US" altLang="zh-CN" sz="1100" i="1" kern="0" spc="8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See</a:t>
            </a:r>
            <a:r>
              <a:rPr lang="en-US" altLang="zh-CN" sz="1100" i="1" kern="0" spc="14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also</a:t>
            </a:r>
          </a:p>
        </p:txBody>
      </p:sp>
      <p:pic>
        <p:nvPicPr>
          <p:cNvPr id="907" name="3CFE83D5-D41B-4BDA-C2B8-49EADB53218F"/>
          <p:cNvPicPr>
            <a:picLocks noChangeAspect="1"/>
          </p:cNvPicPr>
          <p:nvPr/>
        </p:nvPicPr>
        <p:blipFill>
          <a:blip r:embed="rId50" cstate="print">
            <a:extLst>
              <a:ext uri="{42377133-4618-4FA2-8574-9BC6BC5BB259}"/>
            </a:extLst>
          </a:blip>
          <a:stretch>
            <a:fillRect/>
          </a:stretch>
        </p:blipFill>
        <p:spPr>
          <a:xfrm>
            <a:off x="1009498" y="3305175"/>
            <a:ext cx="2352675" cy="180975"/>
          </a:xfrm>
          <a:prstGeom prst="rect">
            <a:avLst/>
          </a:prstGeom>
        </p:spPr>
      </p:pic>
      <p:pic>
        <p:nvPicPr>
          <p:cNvPr id="908" name="53CAFE81-915A-4FAC-E637-AD933C885E5A"/>
          <p:cNvPicPr>
            <a:picLocks noChangeAspect="1"/>
          </p:cNvPicPr>
          <p:nvPr/>
        </p:nvPicPr>
        <p:blipFill>
          <a:blip r:embed="rId17" cstate="print">
            <a:extLst>
              <a:ext uri="{8315F54D-4A94-4672-3E15-2B5C821C73B5}"/>
            </a:extLst>
          </a:blip>
          <a:stretch>
            <a:fillRect/>
          </a:stretch>
        </p:blipFill>
        <p:spPr>
          <a:xfrm>
            <a:off x="3348863" y="3305175"/>
            <a:ext cx="57150" cy="180975"/>
          </a:xfrm>
          <a:prstGeom prst="rect">
            <a:avLst/>
          </a:prstGeom>
        </p:spPr>
      </p:pic>
      <p:pic>
        <p:nvPicPr>
          <p:cNvPr id="909" name="E438422C-675B-4299-1553-6F5987EB24A4"/>
          <p:cNvPicPr>
            <a:picLocks noChangeAspect="1"/>
          </p:cNvPicPr>
          <p:nvPr/>
        </p:nvPicPr>
        <p:blipFill>
          <a:blip r:embed="rId51" cstate="print">
            <a:extLst>
              <a:ext uri="{4B546FBD-4857-4926-C708-0399C9890144}"/>
            </a:extLst>
          </a:blip>
          <a:stretch>
            <a:fillRect/>
          </a:stretch>
        </p:blipFill>
        <p:spPr>
          <a:xfrm>
            <a:off x="1009498" y="3543300"/>
            <a:ext cx="1647825" cy="171450"/>
          </a:xfrm>
          <a:prstGeom prst="rect">
            <a:avLst/>
          </a:prstGeom>
        </p:spPr>
      </p:pic>
      <p:pic>
        <p:nvPicPr>
          <p:cNvPr id="910" name="A86E9754-E9AE-4D7C-B4F3-FC394D0F4D8D"/>
          <p:cNvPicPr>
            <a:picLocks noChangeAspect="1"/>
          </p:cNvPicPr>
          <p:nvPr/>
        </p:nvPicPr>
        <p:blipFill>
          <a:blip r:embed="rId52" cstate="print">
            <a:extLst>
              <a:ext uri="{3C3A7334-03DA-4C45-66FF-E96A994BFD64}"/>
            </a:extLst>
          </a:blip>
          <a:stretch>
            <a:fillRect/>
          </a:stretch>
        </p:blipFill>
        <p:spPr>
          <a:xfrm>
            <a:off x="2638679" y="3543300"/>
            <a:ext cx="1724025" cy="171450"/>
          </a:xfrm>
          <a:prstGeom prst="rect">
            <a:avLst/>
          </a:prstGeom>
        </p:spPr>
      </p:pic>
      <p:pic>
        <p:nvPicPr>
          <p:cNvPr id="911" name="87C760DB-0FDE-487D-ED97-E21E9A1DBFA2"/>
          <p:cNvPicPr>
            <a:picLocks noChangeAspect="1"/>
          </p:cNvPicPr>
          <p:nvPr/>
        </p:nvPicPr>
        <p:blipFill>
          <a:blip r:embed="rId53" cstate="print">
            <a:extLst>
              <a:ext uri="{804C3BAB-C2EE-4F56-8B22-AAD58BFD9BBC}"/>
            </a:extLst>
          </a:blip>
          <a:stretch>
            <a:fillRect/>
          </a:stretch>
        </p:blipFill>
        <p:spPr>
          <a:xfrm>
            <a:off x="4353179" y="3543300"/>
            <a:ext cx="4324350" cy="171450"/>
          </a:xfrm>
          <a:prstGeom prst="rect">
            <a:avLst/>
          </a:prstGeom>
        </p:spPr>
      </p:pic>
      <p:sp>
        <p:nvSpPr>
          <p:cNvPr id="912" name="TextBox912"/>
          <p:cNvSpPr txBox="1"/>
          <p:nvPr/>
        </p:nvSpPr>
        <p:spPr>
          <a:xfrm>
            <a:off x="1013308" y="3309366"/>
            <a:ext cx="7620000" cy="406400"/>
          </a:xfrm>
          <a:prstGeom prst="rect">
            <a:avLst/>
          </a:prstGeom>
          <a:noFill/>
        </p:spPr>
        <p:txBody>
          <a:bodyPr wrap="square" lIns="0" tIns="0" rIns="0" bIns="0" rtlCol="0">
            <a:spAutoFit/>
          </a:bodyPr>
          <a:lstStyle/>
          <a:p>
            <a:pPr marL="0" marR="0" indent="0" eaLnBrk="0">
              <a:lnSpc>
                <a:spcPct val="105000"/>
              </a:lnSpc>
            </a:pPr>
            <a:r>
              <a:rPr lang="en-US" altLang="zh-CN" sz="1100" i="1" kern="0" spc="0" baseline="0" noProof="0" dirty="0">
                <a:solidFill>
                  <a:srgbClr val="3F5F5F"/>
                </a:solidFill>
                <a:latin typeface="Arial" pitchFamily="34" charset="0"/>
                <a:ea typeface="Arial" pitchFamily="34" charset="0"/>
                <a:cs typeface="Arial" pitchFamily="34" charset="0"/>
              </a:rPr>
              <a:t>StandardTemplateModeHandlers.</a:t>
            </a:r>
          </a:p>
          <a:p>
            <a:pPr marL="4066" marR="0" indent="0" eaLnBrk="0">
              <a:lnSpc>
                <a:spcPct val="85000"/>
              </a:lnSpc>
              <a:spcBef>
                <a:spcPts val="787"/>
              </a:spcBef>
            </a:pPr>
            <a:r>
              <a:rPr lang="en-US" altLang="zh-CN" sz="1100" kern="0" spc="0" baseline="0" noProof="0" dirty="0">
                <a:solidFill>
                  <a:srgbClr val="7F007F"/>
                </a:solidFill>
                <a:latin typeface="Arial" pitchFamily="34" charset="0"/>
                <a:ea typeface="Arial" pitchFamily="34" charset="0"/>
                <a:cs typeface="Arial" pitchFamily="34" charset="0"/>
              </a:rPr>
              <a:t>spring.thymeleaf.prefix</a:t>
            </a:r>
            <a:r>
              <a:rPr lang="en-US" altLang="zh-CN" sz="1100" kern="0" spc="0" baseline="0" noProof="0" dirty="0">
                <a:solidFill>
                  <a:srgbClr val="000000"/>
                </a:solidFill>
                <a:latin typeface="Arial" pitchFamily="34" charset="0"/>
                <a:ea typeface="Arial" pitchFamily="34" charset="0"/>
                <a:cs typeface="Arial" pitchFamily="34" charset="0"/>
              </a:rPr>
              <a:t>=classpath:/templates/</a:t>
            </a:r>
            <a:r>
              <a:rPr lang="en-US" altLang="zh-CN" sz="1100" kern="0" spc="37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2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Prefix</a:t>
            </a:r>
            <a:r>
              <a:rPr lang="en-US" altLang="zh-CN" sz="1100" i="1" kern="0" spc="42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4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gets</a:t>
            </a:r>
            <a:r>
              <a:rPr lang="en-US" altLang="zh-CN" sz="1100" i="1" kern="0" spc="3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prepended</a:t>
            </a:r>
            <a:r>
              <a:rPr lang="en-US" altLang="zh-CN" sz="1100" i="1" kern="0" spc="73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to</a:t>
            </a:r>
            <a:r>
              <a:rPr lang="en-US" altLang="zh-CN" sz="1100" i="1" kern="0" spc="26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view</a:t>
            </a:r>
            <a:r>
              <a:rPr lang="en-US" altLang="zh-CN" sz="1100" i="1" kern="0" spc="3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names</a:t>
            </a:r>
            <a:r>
              <a:rPr lang="en-US" altLang="zh-CN" sz="1100" i="1" kern="0" spc="5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when</a:t>
            </a:r>
            <a:r>
              <a:rPr lang="en-US" altLang="zh-CN" sz="1100" i="1" kern="0" spc="3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building</a:t>
            </a:r>
            <a:r>
              <a:rPr lang="en-US" altLang="zh-CN" sz="1100" i="1" kern="0" spc="6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a:t>
            </a:r>
          </a:p>
        </p:txBody>
      </p:sp>
      <p:pic>
        <p:nvPicPr>
          <p:cNvPr id="913" name="69D78366-6D98-4448-CD56-2C8436971516"/>
          <p:cNvPicPr>
            <a:picLocks noChangeAspect="1"/>
          </p:cNvPicPr>
          <p:nvPr/>
        </p:nvPicPr>
        <p:blipFill>
          <a:blip r:embed="rId54" cstate="print">
            <a:extLst>
              <a:ext uri="{23EE9573-3DCC-4346-D63D-D0B7A42377DA}"/>
            </a:extLst>
          </a:blip>
          <a:stretch>
            <a:fillRect/>
          </a:stretch>
        </p:blipFill>
        <p:spPr>
          <a:xfrm>
            <a:off x="1009498" y="3771900"/>
            <a:ext cx="342900" cy="180975"/>
          </a:xfrm>
          <a:prstGeom prst="rect">
            <a:avLst/>
          </a:prstGeom>
        </p:spPr>
      </p:pic>
      <p:sp>
        <p:nvSpPr>
          <p:cNvPr id="914" name="TextBox914"/>
          <p:cNvSpPr txBox="1"/>
          <p:nvPr/>
        </p:nvSpPr>
        <p:spPr>
          <a:xfrm>
            <a:off x="1020458" y="3812774"/>
            <a:ext cx="368300" cy="139700"/>
          </a:xfrm>
          <a:prstGeom prst="rect">
            <a:avLst/>
          </a:prstGeom>
          <a:noFill/>
        </p:spPr>
        <p:txBody>
          <a:bodyPr wrap="square" lIns="0" tIns="0" rIns="0" bIns="0" rtlCol="0">
            <a:spAutoFit/>
          </a:bodyPr>
          <a:lstStyle/>
          <a:p>
            <a:pPr marL="0" marR="0" indent="0" eaLnBrk="0">
              <a:lnSpc>
                <a:spcPct val="84000"/>
              </a:lnSpc>
            </a:pPr>
            <a:r>
              <a:rPr lang="en-US" altLang="zh-CN" sz="1100" i="1" kern="0" spc="-25" baseline="0" noProof="0" dirty="0">
                <a:solidFill>
                  <a:srgbClr val="3F5F5F"/>
                </a:solidFill>
                <a:latin typeface="Arial" pitchFamily="34" charset="0"/>
                <a:ea typeface="Arial" pitchFamily="34" charset="0"/>
                <a:cs typeface="Arial" pitchFamily="34" charset="0"/>
              </a:rPr>
              <a:t>URL.</a:t>
            </a:r>
          </a:p>
        </p:txBody>
      </p:sp>
      <p:pic>
        <p:nvPicPr>
          <p:cNvPr id="915" name="E07770E9-3D6E-42FF-EFD1-80BEF54BCAD9"/>
          <p:cNvPicPr>
            <a:picLocks noChangeAspect="1"/>
          </p:cNvPicPr>
          <p:nvPr/>
        </p:nvPicPr>
        <p:blipFill>
          <a:blip r:embed="rId11" cstate="print">
            <a:extLst>
              <a:ext uri="{5564C9CF-EF92-4FC8-450D-61866628A0B3}"/>
            </a:extLst>
          </a:blip>
          <a:stretch>
            <a:fillRect/>
          </a:stretch>
        </p:blipFill>
        <p:spPr>
          <a:xfrm>
            <a:off x="1337183" y="3771900"/>
            <a:ext cx="57150" cy="180975"/>
          </a:xfrm>
          <a:prstGeom prst="rect">
            <a:avLst/>
          </a:prstGeom>
        </p:spPr>
      </p:pic>
      <p:pic>
        <p:nvPicPr>
          <p:cNvPr id="916" name="67567FDB-C981-4D35-226C-A1A8DF00BCEE"/>
          <p:cNvPicPr>
            <a:picLocks noChangeAspect="1"/>
          </p:cNvPicPr>
          <p:nvPr/>
        </p:nvPicPr>
        <p:blipFill>
          <a:blip r:embed="rId55" cstate="print">
            <a:extLst>
              <a:ext uri="{8E3D7064-2B7E-4395-5BAA-F85D47694EDF}"/>
            </a:extLst>
          </a:blip>
          <a:stretch>
            <a:fillRect/>
          </a:stretch>
        </p:blipFill>
        <p:spPr>
          <a:xfrm>
            <a:off x="1009498" y="4010025"/>
            <a:ext cx="1619250" cy="180975"/>
          </a:xfrm>
          <a:prstGeom prst="rect">
            <a:avLst/>
          </a:prstGeom>
        </p:spPr>
      </p:pic>
      <p:pic>
        <p:nvPicPr>
          <p:cNvPr id="917" name="5DF859F3-FE86-4ED1-DE96-8378A94EE9C6"/>
          <p:cNvPicPr>
            <a:picLocks noChangeAspect="1"/>
          </p:cNvPicPr>
          <p:nvPr/>
        </p:nvPicPr>
        <p:blipFill>
          <a:blip r:embed="rId56" cstate="print">
            <a:extLst>
              <a:ext uri="{BD90C2D8-A130-4EFB-737C-172EDD0E2831}"/>
            </a:extLst>
          </a:blip>
          <a:stretch>
            <a:fillRect/>
          </a:stretch>
        </p:blipFill>
        <p:spPr>
          <a:xfrm>
            <a:off x="2618867" y="4010025"/>
            <a:ext cx="552450" cy="180975"/>
          </a:xfrm>
          <a:prstGeom prst="rect">
            <a:avLst/>
          </a:prstGeom>
        </p:spPr>
      </p:pic>
      <p:pic>
        <p:nvPicPr>
          <p:cNvPr id="918" name="A37A2678-D596-47E6-7BBD-51CC40985F24"/>
          <p:cNvPicPr>
            <a:picLocks noChangeAspect="1"/>
          </p:cNvPicPr>
          <p:nvPr/>
        </p:nvPicPr>
        <p:blipFill>
          <a:blip r:embed="rId57" cstate="print">
            <a:extLst>
              <a:ext uri="{C0C4D0B6-8E23-46C7-A03C-CBC091153DB7}"/>
            </a:extLst>
          </a:blip>
          <a:stretch>
            <a:fillRect/>
          </a:stretch>
        </p:blipFill>
        <p:spPr>
          <a:xfrm>
            <a:off x="3159887" y="4010025"/>
            <a:ext cx="4600575" cy="180975"/>
          </a:xfrm>
          <a:prstGeom prst="rect">
            <a:avLst/>
          </a:prstGeom>
        </p:spPr>
      </p:pic>
      <p:sp>
        <p:nvSpPr>
          <p:cNvPr id="919" name="TextBox919"/>
          <p:cNvSpPr txBox="1"/>
          <p:nvPr/>
        </p:nvSpPr>
        <p:spPr>
          <a:xfrm>
            <a:off x="1017374" y="4047470"/>
            <a:ext cx="6781800" cy="139700"/>
          </a:xfrm>
          <a:prstGeom prst="rect">
            <a:avLst/>
          </a:prstGeom>
          <a:noFill/>
        </p:spPr>
        <p:txBody>
          <a:bodyPr wrap="square" lIns="0" tIns="0" rIns="0" bIns="0" rtlCol="0">
            <a:spAutoFit/>
          </a:bodyPr>
          <a:lstStyle/>
          <a:p>
            <a:pPr marL="0" marR="0" indent="0" eaLnBrk="0">
              <a:lnSpc>
                <a:spcPct val="84000"/>
              </a:lnSpc>
            </a:pPr>
            <a:r>
              <a:rPr lang="en-US" altLang="zh-CN" sz="1100" kern="0" spc="0" baseline="0" noProof="0" dirty="0">
                <a:solidFill>
                  <a:srgbClr val="7F007F"/>
                </a:solidFill>
                <a:latin typeface="Arial" pitchFamily="34" charset="0"/>
                <a:ea typeface="Arial" pitchFamily="34" charset="0"/>
                <a:cs typeface="Arial" pitchFamily="34" charset="0"/>
              </a:rPr>
              <a:t>spring.thymeleaf.suffix</a:t>
            </a:r>
            <a:r>
              <a:rPr lang="en-US" altLang="zh-CN" sz="1100" kern="0" spc="0" baseline="0" noProof="0" dirty="0">
                <a:solidFill>
                  <a:srgbClr val="000000"/>
                </a:solidFill>
                <a:latin typeface="Arial" pitchFamily="34" charset="0"/>
                <a:ea typeface="Arial" pitchFamily="34" charset="0"/>
                <a:cs typeface="Arial" pitchFamily="34" charset="0"/>
              </a:rPr>
              <a:t>=.html</a:t>
            </a:r>
            <a:r>
              <a:rPr lang="en-US" altLang="zh-CN" sz="1100" kern="0" spc="24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2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Suffix</a:t>
            </a:r>
            <a:r>
              <a:rPr lang="en-US" altLang="zh-CN" sz="1100" i="1" kern="0" spc="5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3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gets</a:t>
            </a:r>
            <a:r>
              <a:rPr lang="en-US" altLang="zh-CN" sz="1100" i="1" kern="0" spc="35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appended</a:t>
            </a:r>
            <a:r>
              <a:rPr lang="en-US" altLang="zh-CN" sz="1100" i="1" kern="0" spc="58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to</a:t>
            </a:r>
            <a:r>
              <a:rPr lang="en-US" altLang="zh-CN" sz="1100" i="1" kern="0" spc="28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view</a:t>
            </a:r>
            <a:r>
              <a:rPr lang="en-US" altLang="zh-CN" sz="1100" i="1" kern="0" spc="3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names</a:t>
            </a:r>
            <a:r>
              <a:rPr lang="en-US" altLang="zh-CN" sz="1100" i="1" kern="0" spc="5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when</a:t>
            </a:r>
            <a:r>
              <a:rPr lang="en-US" altLang="zh-CN" sz="1100" i="1" kern="0" spc="30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building</a:t>
            </a:r>
            <a:r>
              <a:rPr lang="en-US" altLang="zh-CN" sz="1100" i="1" kern="0" spc="62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a:t>
            </a:r>
            <a:r>
              <a:rPr lang="en-US" altLang="zh-CN" sz="1100" i="1" kern="0" spc="18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URL.</a:t>
            </a:r>
          </a:p>
        </p:txBody>
      </p:sp>
      <p:pic>
        <p:nvPicPr>
          <p:cNvPr id="920" name="4FD201AD-D51F-402D-3265-431D7988AB07"/>
          <p:cNvPicPr>
            <a:picLocks noChangeAspect="1"/>
          </p:cNvPicPr>
          <p:nvPr/>
        </p:nvPicPr>
        <p:blipFill>
          <a:blip r:embed="rId17" cstate="print">
            <a:extLst>
              <a:ext uri="{5582C280-F0DB-4BBF-542D-196203EBCE2C}"/>
            </a:extLst>
          </a:blip>
          <a:stretch>
            <a:fillRect/>
          </a:stretch>
        </p:blipFill>
        <p:spPr>
          <a:xfrm>
            <a:off x="7751699" y="4010025"/>
            <a:ext cx="57150" cy="180975"/>
          </a:xfrm>
          <a:prstGeom prst="rect">
            <a:avLst/>
          </a:prstGeom>
        </p:spPr>
      </p:pic>
      <p:pic>
        <p:nvPicPr>
          <p:cNvPr id="921" name="4B531AD8-ABAA-4731-3301-C588E5148F69"/>
          <p:cNvPicPr>
            <a:picLocks noChangeAspect="1"/>
          </p:cNvPicPr>
          <p:nvPr/>
        </p:nvPicPr>
        <p:blipFill>
          <a:blip r:embed="rId58" cstate="print">
            <a:extLst>
              <a:ext uri="{71C8C522-E816-45A4-F10C-3FEE047CDC56}"/>
            </a:extLst>
          </a:blip>
          <a:stretch>
            <a:fillRect/>
          </a:stretch>
        </p:blipFill>
        <p:spPr>
          <a:xfrm>
            <a:off x="1009498" y="4238625"/>
            <a:ext cx="1866900" cy="180975"/>
          </a:xfrm>
          <a:prstGeom prst="rect">
            <a:avLst/>
          </a:prstGeom>
        </p:spPr>
      </p:pic>
      <p:pic>
        <p:nvPicPr>
          <p:cNvPr id="922" name="4844095F-1ED3-4024-C882-796820C7B1AB"/>
          <p:cNvPicPr>
            <a:picLocks noChangeAspect="1"/>
          </p:cNvPicPr>
          <p:nvPr/>
        </p:nvPicPr>
        <p:blipFill>
          <a:blip r:embed="rId37" cstate="print">
            <a:extLst>
              <a:ext uri="{A10FE0B4-DD0B-4FCF-E294-1E6590BDE990}"/>
            </a:extLst>
          </a:blip>
          <a:stretch>
            <a:fillRect/>
          </a:stretch>
        </p:blipFill>
        <p:spPr>
          <a:xfrm>
            <a:off x="2862707" y="4238625"/>
            <a:ext cx="76200" cy="180975"/>
          </a:xfrm>
          <a:prstGeom prst="rect">
            <a:avLst/>
          </a:prstGeom>
        </p:spPr>
      </p:pic>
      <p:pic>
        <p:nvPicPr>
          <p:cNvPr id="923" name="C522BACA-8C67-436D-F450-64A6DB158BA4"/>
          <p:cNvPicPr>
            <a:picLocks noChangeAspect="1"/>
          </p:cNvPicPr>
          <p:nvPr/>
        </p:nvPicPr>
        <p:blipFill>
          <a:blip r:embed="rId59" cstate="print">
            <a:extLst>
              <a:ext uri="{BF7E0434-BD21-4312-0298-135CE63D6AF6}"/>
            </a:extLst>
          </a:blip>
          <a:stretch>
            <a:fillRect/>
          </a:stretch>
        </p:blipFill>
        <p:spPr>
          <a:xfrm>
            <a:off x="2926715" y="4238625"/>
            <a:ext cx="571500" cy="180975"/>
          </a:xfrm>
          <a:prstGeom prst="rect">
            <a:avLst/>
          </a:prstGeom>
        </p:spPr>
      </p:pic>
      <p:pic>
        <p:nvPicPr>
          <p:cNvPr id="924" name="4A8F42CB-AA4C-4493-CCC2-F86BB5DF8847"/>
          <p:cNvPicPr>
            <a:picLocks noChangeAspect="1"/>
          </p:cNvPicPr>
          <p:nvPr/>
        </p:nvPicPr>
        <p:blipFill>
          <a:blip r:embed="rId37" cstate="print">
            <a:extLst>
              <a:ext uri="{B1452CED-F27A-4200-060A-91A74D11456D}"/>
            </a:extLst>
          </a:blip>
          <a:stretch>
            <a:fillRect/>
          </a:stretch>
        </p:blipFill>
        <p:spPr>
          <a:xfrm>
            <a:off x="3490595" y="4238625"/>
            <a:ext cx="76200" cy="180975"/>
          </a:xfrm>
          <a:prstGeom prst="rect">
            <a:avLst/>
          </a:prstGeom>
        </p:spPr>
      </p:pic>
      <p:pic>
        <p:nvPicPr>
          <p:cNvPr id="925" name="FC64B7B1-25CB-44BC-EDB4-0816252BD581"/>
          <p:cNvPicPr>
            <a:picLocks noChangeAspect="1"/>
          </p:cNvPicPr>
          <p:nvPr/>
        </p:nvPicPr>
        <p:blipFill>
          <a:blip r:embed="rId60" cstate="print">
            <a:extLst>
              <a:ext uri="{A26DCDBF-50F5-4124-936A-36AF6B3F5786}"/>
            </a:extLst>
          </a:blip>
          <a:stretch>
            <a:fillRect/>
          </a:stretch>
        </p:blipFill>
        <p:spPr>
          <a:xfrm>
            <a:off x="3554603" y="4238625"/>
            <a:ext cx="381000" cy="180975"/>
          </a:xfrm>
          <a:prstGeom prst="rect">
            <a:avLst/>
          </a:prstGeom>
        </p:spPr>
      </p:pic>
      <p:pic>
        <p:nvPicPr>
          <p:cNvPr id="926" name="BB29ED91-8218-4AA1-1A8E-F9767E5CC7C3"/>
          <p:cNvPicPr>
            <a:picLocks noChangeAspect="1"/>
          </p:cNvPicPr>
          <p:nvPr/>
        </p:nvPicPr>
        <p:blipFill>
          <a:blip r:embed="rId61" cstate="print">
            <a:extLst>
              <a:ext uri="{DED690E7-ED01-4901-043C-89E4C402A97A}"/>
            </a:extLst>
          </a:blip>
          <a:stretch>
            <a:fillRect/>
          </a:stretch>
        </p:blipFill>
        <p:spPr>
          <a:xfrm>
            <a:off x="3929507" y="4238625"/>
            <a:ext cx="180975" cy="180975"/>
          </a:xfrm>
          <a:prstGeom prst="rect">
            <a:avLst/>
          </a:prstGeom>
        </p:spPr>
      </p:pic>
      <p:pic>
        <p:nvPicPr>
          <p:cNvPr id="927" name="949A0F00-C530-43BE-D1AC-3A34C894C67E"/>
          <p:cNvPicPr>
            <a:picLocks noChangeAspect="1"/>
          </p:cNvPicPr>
          <p:nvPr/>
        </p:nvPicPr>
        <p:blipFill>
          <a:blip r:embed="rId62" cstate="print">
            <a:extLst>
              <a:ext uri="{FF260378-DE04-43B3-2D31-7B1BB55D8BC6}"/>
            </a:extLst>
          </a:blip>
          <a:stretch>
            <a:fillRect/>
          </a:stretch>
        </p:blipFill>
        <p:spPr>
          <a:xfrm>
            <a:off x="4097147" y="4238625"/>
            <a:ext cx="3238500" cy="180975"/>
          </a:xfrm>
          <a:prstGeom prst="rect">
            <a:avLst/>
          </a:prstGeom>
        </p:spPr>
      </p:pic>
      <p:sp>
        <p:nvSpPr>
          <p:cNvPr id="928" name="TextBox928"/>
          <p:cNvSpPr txBox="1"/>
          <p:nvPr/>
        </p:nvSpPr>
        <p:spPr>
          <a:xfrm>
            <a:off x="1017374" y="4282471"/>
            <a:ext cx="6565900" cy="381000"/>
          </a:xfrm>
          <a:prstGeom prst="rect">
            <a:avLst/>
          </a:prstGeom>
          <a:noFill/>
        </p:spPr>
        <p:txBody>
          <a:bodyPr wrap="square" lIns="0" tIns="0" rIns="0" bIns="0" rtlCol="0">
            <a:spAutoFit/>
          </a:bodyPr>
          <a:lstStyle/>
          <a:p>
            <a:pPr marL="0" marR="0" indent="0" algn="r" eaLnBrk="0">
              <a:lnSpc>
                <a:spcPct val="84000"/>
              </a:lnSpc>
            </a:pPr>
            <a:r>
              <a:rPr lang="en-US" altLang="zh-CN" sz="1100" kern="0" spc="0" baseline="0" noProof="0" dirty="0">
                <a:solidFill>
                  <a:srgbClr val="7F007F"/>
                </a:solidFill>
                <a:latin typeface="Arial" pitchFamily="34" charset="0"/>
                <a:ea typeface="Arial" pitchFamily="34" charset="0"/>
                <a:cs typeface="Arial" pitchFamily="34" charset="0"/>
              </a:rPr>
              <a:t>spring.thymeleaf.template-resolver-order</a:t>
            </a:r>
            <a:r>
              <a:rPr lang="en-US" altLang="zh-CN" sz="1100" kern="0" spc="0" baseline="0" noProof="0" dirty="0">
                <a:solidFill>
                  <a:srgbClr val="000000"/>
                </a:solidFill>
                <a:latin typeface="Arial" pitchFamily="34" charset="0"/>
                <a:ea typeface="Arial" pitchFamily="34" charset="0"/>
                <a:cs typeface="Arial" pitchFamily="34" charset="0"/>
              </a:rPr>
              <a:t>=</a:t>
            </a:r>
            <a:r>
              <a:rPr lang="en-US" altLang="zh-CN" sz="1100" kern="0" spc="337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Order</a:t>
            </a:r>
            <a:r>
              <a:rPr lang="en-US" altLang="zh-CN" sz="1100" i="1" kern="0" spc="39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of</a:t>
            </a:r>
            <a:r>
              <a:rPr lang="en-US" altLang="zh-CN" sz="1100" i="1" kern="0" spc="22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the</a:t>
            </a:r>
            <a:r>
              <a:rPr lang="en-US" altLang="zh-CN" sz="1100" i="1" kern="0" spc="32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template</a:t>
            </a:r>
            <a:r>
              <a:rPr lang="en-US" altLang="zh-CN" sz="1100" i="1" kern="0" spc="6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resolver</a:t>
            </a:r>
            <a:r>
              <a:rPr lang="en-US" altLang="zh-CN" sz="1100" i="1" kern="0" spc="59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in</a:t>
            </a:r>
            <a:r>
              <a:rPr lang="en-US" altLang="zh-CN" sz="1100" i="1" kern="0" spc="2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the</a:t>
            </a:r>
            <a:r>
              <a:rPr lang="en-US" altLang="zh-CN" sz="1100" i="1" kern="0" spc="30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chain.</a:t>
            </a:r>
          </a:p>
          <a:p>
            <a:pPr marL="0" marR="0" indent="0" algn="r" eaLnBrk="0">
              <a:lnSpc>
                <a:spcPct val="84000"/>
              </a:lnSpc>
              <a:spcBef>
                <a:spcPts val="785"/>
              </a:spcBef>
            </a:pPr>
            <a:r>
              <a:rPr lang="en-US" altLang="zh-CN" sz="1100" kern="0" spc="0" baseline="0" noProof="0" dirty="0">
                <a:solidFill>
                  <a:srgbClr val="7F007F"/>
                </a:solidFill>
                <a:latin typeface="Arial" pitchFamily="34" charset="0"/>
                <a:ea typeface="Arial" pitchFamily="34" charset="0"/>
                <a:cs typeface="Arial" pitchFamily="34" charset="0"/>
              </a:rPr>
              <a:t>spring.thymeleaf.view-names</a:t>
            </a:r>
            <a:r>
              <a:rPr lang="en-US" altLang="zh-CN" sz="1100" kern="0" spc="0" baseline="0" noProof="0" dirty="0">
                <a:solidFill>
                  <a:srgbClr val="000000"/>
                </a:solidFill>
                <a:latin typeface="Arial" pitchFamily="34" charset="0"/>
                <a:ea typeface="Arial" pitchFamily="34" charset="0"/>
                <a:cs typeface="Arial" pitchFamily="34" charset="0"/>
              </a:rPr>
              <a:t>=</a:t>
            </a:r>
            <a:r>
              <a:rPr lang="en-US" altLang="zh-CN" sz="1100" kern="0" spc="233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a:t>
            </a:r>
            <a:r>
              <a:rPr lang="en-US" altLang="zh-CN" sz="1100" i="1" kern="0" spc="33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Comma-separated</a:t>
            </a:r>
            <a:r>
              <a:rPr lang="en-US" altLang="zh-CN" sz="1100" i="1" kern="0" spc="112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list</a:t>
            </a:r>
            <a:r>
              <a:rPr lang="en-US" altLang="zh-CN" sz="1100" i="1" kern="0" spc="36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of</a:t>
            </a:r>
            <a:r>
              <a:rPr lang="en-US" altLang="zh-CN" sz="1100" i="1" kern="0" spc="25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view</a:t>
            </a:r>
            <a:r>
              <a:rPr lang="en-US" altLang="zh-CN" sz="1100" i="1" kern="0" spc="3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names</a:t>
            </a:r>
            <a:r>
              <a:rPr lang="en-US" altLang="zh-CN" sz="1100" i="1" kern="0" spc="45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that</a:t>
            </a:r>
            <a:r>
              <a:rPr lang="en-US" altLang="zh-CN" sz="1100" i="1" kern="0" spc="44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can</a:t>
            </a:r>
            <a:r>
              <a:rPr lang="en-US" altLang="zh-CN" sz="1100" i="1" kern="0" spc="215"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be</a:t>
            </a:r>
            <a:r>
              <a:rPr lang="en-US" altLang="zh-CN" sz="1100" i="1" kern="0" spc="170" noProof="0" dirty="0">
                <a:latin typeface="Arial" pitchFamily="34" charset="0"/>
                <a:ea typeface="Arial" pitchFamily="34" charset="0"/>
                <a:cs typeface="Arial" pitchFamily="34" charset="0"/>
              </a:rPr>
              <a:t> </a:t>
            </a:r>
            <a:r>
              <a:rPr lang="en-US" altLang="zh-CN" sz="1100" i="1" kern="0" spc="0" baseline="0" noProof="0" dirty="0">
                <a:solidFill>
                  <a:srgbClr val="3F5F5F"/>
                </a:solidFill>
                <a:latin typeface="Arial" pitchFamily="34" charset="0"/>
                <a:ea typeface="Arial" pitchFamily="34" charset="0"/>
                <a:cs typeface="Arial" pitchFamily="34" charset="0"/>
              </a:rPr>
              <a:t>resolved.</a:t>
            </a:r>
          </a:p>
        </p:txBody>
      </p:sp>
      <p:pic>
        <p:nvPicPr>
          <p:cNvPr id="929" name="F349EC6A-17DF-485A-F50F-5324E2EC9B84"/>
          <p:cNvPicPr>
            <a:picLocks noChangeAspect="1"/>
          </p:cNvPicPr>
          <p:nvPr/>
        </p:nvPicPr>
        <p:blipFill>
          <a:blip r:embed="rId11" cstate="print">
            <a:extLst>
              <a:ext uri="{F5009C80-688F-4974-D9D7-59A4541477ED}"/>
            </a:extLst>
          </a:blip>
          <a:stretch>
            <a:fillRect/>
          </a:stretch>
        </p:blipFill>
        <p:spPr>
          <a:xfrm>
            <a:off x="7328027" y="4238625"/>
            <a:ext cx="57150" cy="180975"/>
          </a:xfrm>
          <a:prstGeom prst="rect">
            <a:avLst/>
          </a:prstGeom>
        </p:spPr>
      </p:pic>
      <p:pic>
        <p:nvPicPr>
          <p:cNvPr id="930" name="F78CD57A-B7DA-42C3-D4D0-11FA16E0A861"/>
          <p:cNvPicPr>
            <a:picLocks noChangeAspect="1"/>
          </p:cNvPicPr>
          <p:nvPr/>
        </p:nvPicPr>
        <p:blipFill>
          <a:blip r:embed="rId63" cstate="print">
            <a:extLst>
              <a:ext uri="{89660F0A-6582-4601-22E7-3ED07AC8FF96}"/>
            </a:extLst>
          </a:blip>
          <a:stretch>
            <a:fillRect/>
          </a:stretch>
        </p:blipFill>
        <p:spPr>
          <a:xfrm>
            <a:off x="1009498" y="4476750"/>
            <a:ext cx="1562100" cy="180975"/>
          </a:xfrm>
          <a:prstGeom prst="rect">
            <a:avLst/>
          </a:prstGeom>
        </p:spPr>
      </p:pic>
      <p:pic>
        <p:nvPicPr>
          <p:cNvPr id="931" name="C498D72D-353C-4A7C-212C-9B78716600CB"/>
          <p:cNvPicPr>
            <a:picLocks noChangeAspect="1"/>
          </p:cNvPicPr>
          <p:nvPr/>
        </p:nvPicPr>
        <p:blipFill>
          <a:blip r:embed="rId37" cstate="print">
            <a:extLst>
              <a:ext uri="{920B84BE-95E4-4CC6-0126-9588614173BD}"/>
            </a:extLst>
          </a:blip>
          <a:stretch>
            <a:fillRect/>
          </a:stretch>
        </p:blipFill>
        <p:spPr>
          <a:xfrm>
            <a:off x="2557907" y="4476750"/>
            <a:ext cx="76200" cy="180975"/>
          </a:xfrm>
          <a:prstGeom prst="rect">
            <a:avLst/>
          </a:prstGeom>
        </p:spPr>
      </p:pic>
      <p:pic>
        <p:nvPicPr>
          <p:cNvPr id="932" name="893E85EE-C343-479E-FE6E-6A1435350BDB"/>
          <p:cNvPicPr>
            <a:picLocks noChangeAspect="1"/>
          </p:cNvPicPr>
          <p:nvPr/>
        </p:nvPicPr>
        <p:blipFill>
          <a:blip r:embed="rId64" cstate="print">
            <a:extLst>
              <a:ext uri="{13606553-2DDA-4551-68F4-D667A28F682F}"/>
            </a:extLst>
          </a:blip>
          <a:stretch>
            <a:fillRect/>
          </a:stretch>
        </p:blipFill>
        <p:spPr>
          <a:xfrm>
            <a:off x="2621915" y="4476750"/>
            <a:ext cx="476250" cy="180975"/>
          </a:xfrm>
          <a:prstGeom prst="rect">
            <a:avLst/>
          </a:prstGeom>
        </p:spPr>
      </p:pic>
      <p:pic>
        <p:nvPicPr>
          <p:cNvPr id="933" name="4036FB7F-6AC2-4720-20D1-67BEA508D476"/>
          <p:cNvPicPr>
            <a:picLocks noChangeAspect="1"/>
          </p:cNvPicPr>
          <p:nvPr/>
        </p:nvPicPr>
        <p:blipFill>
          <a:blip r:embed="rId65" cstate="print">
            <a:extLst>
              <a:ext uri="{96A451E0-E4C9-48BE-2681-EAA1A2A93DB1}"/>
            </a:extLst>
          </a:blip>
          <a:stretch>
            <a:fillRect/>
          </a:stretch>
        </p:blipFill>
        <p:spPr>
          <a:xfrm>
            <a:off x="3086735" y="4476750"/>
            <a:ext cx="171450" cy="180975"/>
          </a:xfrm>
          <a:prstGeom prst="rect">
            <a:avLst/>
          </a:prstGeom>
        </p:spPr>
      </p:pic>
      <p:pic>
        <p:nvPicPr>
          <p:cNvPr id="934" name="5140D920-89C6-457D-FB8F-6BDDEA51F014"/>
          <p:cNvPicPr>
            <a:picLocks noChangeAspect="1"/>
          </p:cNvPicPr>
          <p:nvPr/>
        </p:nvPicPr>
        <p:blipFill>
          <a:blip r:embed="rId66" cstate="print">
            <a:extLst>
              <a:ext uri="{5ACB3ED5-3EB5-43C6-4B61-BDC42BA065CE}"/>
            </a:extLst>
          </a:blip>
          <a:stretch>
            <a:fillRect/>
          </a:stretch>
        </p:blipFill>
        <p:spPr>
          <a:xfrm>
            <a:off x="3255899" y="4476750"/>
            <a:ext cx="714375" cy="180975"/>
          </a:xfrm>
          <a:prstGeom prst="rect">
            <a:avLst/>
          </a:prstGeom>
        </p:spPr>
      </p:pic>
      <p:pic>
        <p:nvPicPr>
          <p:cNvPr id="935" name="148E4213-1342-4BF5-0391-81B6294F3956"/>
          <p:cNvPicPr>
            <a:picLocks noChangeAspect="1"/>
          </p:cNvPicPr>
          <p:nvPr/>
        </p:nvPicPr>
        <p:blipFill>
          <a:blip r:embed="rId67" cstate="print">
            <a:extLst>
              <a:ext uri="{8A4E2022-7307-47AE-8DB3-F286746F07DF}"/>
            </a:extLst>
          </a:blip>
          <a:stretch>
            <a:fillRect/>
          </a:stretch>
        </p:blipFill>
        <p:spPr>
          <a:xfrm>
            <a:off x="3959987" y="4476750"/>
            <a:ext cx="76200" cy="180975"/>
          </a:xfrm>
          <a:prstGeom prst="rect">
            <a:avLst/>
          </a:prstGeom>
        </p:spPr>
      </p:pic>
      <p:pic>
        <p:nvPicPr>
          <p:cNvPr id="936" name="E523768F-E794-4761-1F44-AFDA95EFD1E6"/>
          <p:cNvPicPr>
            <a:picLocks noChangeAspect="1"/>
          </p:cNvPicPr>
          <p:nvPr/>
        </p:nvPicPr>
        <p:blipFill>
          <a:blip r:embed="rId68" cstate="print">
            <a:extLst>
              <a:ext uri="{3E23188F-3752-4227-3573-AC3B0C3E48DC}"/>
            </a:extLst>
          </a:blip>
          <a:stretch>
            <a:fillRect/>
          </a:stretch>
        </p:blipFill>
        <p:spPr>
          <a:xfrm>
            <a:off x="4023995" y="4476750"/>
            <a:ext cx="3562350" cy="180975"/>
          </a:xfrm>
          <a:prstGeom prst="rect">
            <a:avLst/>
          </a:prstGeom>
        </p:spPr>
      </p:pic>
      <p:pic>
        <p:nvPicPr>
          <p:cNvPr id="937" name="89B70702-8599-40E0-6EDE-1AAAAC5C6EFC"/>
          <p:cNvPicPr>
            <a:picLocks noChangeAspect="1"/>
          </p:cNvPicPr>
          <p:nvPr/>
        </p:nvPicPr>
        <p:blipFill>
          <a:blip r:embed="rId11" cstate="print">
            <a:extLst>
              <a:ext uri="{D7459BEF-6BCD-46FF-F31B-E1FBEF3B83B7}"/>
            </a:extLst>
          </a:blip>
          <a:stretch>
            <a:fillRect/>
          </a:stretch>
        </p:blipFill>
        <p:spPr>
          <a:xfrm>
            <a:off x="7574916" y="4476750"/>
            <a:ext cx="57150" cy="180975"/>
          </a:xfrm>
          <a:prstGeom prst="rect">
            <a:avLst/>
          </a:prstGeom>
        </p:spPr>
      </p:pic>
    </p:spTree>
    <p:extLst>
      <p:ext uri="{3CBF174C-68EA-4593-404D-B9F758C8B5EC}"/>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8" name="314BD24F-F7B0-4028-6DE8-A0DA20E7D7C9"/>
          <p:cNvPicPr>
            <a:picLocks noChangeAspect="1"/>
          </p:cNvPicPr>
          <p:nvPr/>
        </p:nvPicPr>
        <p:blipFill>
          <a:blip r:embed="rId2" cstate="print">
            <a:extLst>
              <a:ext uri="{2C9DC471-1249-439C-5BC6-19DC08AFACBA}"/>
            </a:extLst>
          </a:blip>
          <a:stretch>
            <a:fillRect/>
          </a:stretch>
        </p:blipFill>
        <p:spPr>
          <a:xfrm>
            <a:off x="0" y="0"/>
            <a:ext cx="9144000" cy="5143500"/>
          </a:xfrm>
          <a:prstGeom prst="rect">
            <a:avLst/>
          </a:prstGeom>
        </p:spPr>
      </p:pic>
      <p:pic>
        <p:nvPicPr>
          <p:cNvPr id="939" name="2893AE94-A1F2-4298-20DC-BD5A67ABFD89"/>
          <p:cNvPicPr>
            <a:picLocks noChangeAspect="1"/>
          </p:cNvPicPr>
          <p:nvPr/>
        </p:nvPicPr>
        <p:blipFill>
          <a:blip r:embed="rId3" cstate="print">
            <a:extLst>
              <a:ext uri="{C8741936-9623-49C2-F2D9-D3B03BE8ACA7}"/>
            </a:extLst>
          </a:blip>
          <a:stretch>
            <a:fillRect/>
          </a:stretch>
        </p:blipFill>
        <p:spPr>
          <a:xfrm>
            <a:off x="0" y="647700"/>
            <a:ext cx="9144000" cy="4495800"/>
          </a:xfrm>
          <a:prstGeom prst="rect">
            <a:avLst/>
          </a:prstGeom>
        </p:spPr>
      </p:pic>
      <p:pic>
        <p:nvPicPr>
          <p:cNvPr id="940" name="4BB8876E-1A43-4190-C3A5-4DEEF04B3EAF"/>
          <p:cNvPicPr>
            <a:picLocks noChangeAspect="1"/>
          </p:cNvPicPr>
          <p:nvPr/>
        </p:nvPicPr>
        <p:blipFill>
          <a:blip r:embed="rId4" cstate="print">
            <a:extLst>
              <a:ext uri="{36F17E5B-8635-4422-7258-FD567E92F606}"/>
            </a:extLst>
          </a:blip>
          <a:stretch>
            <a:fillRect/>
          </a:stretch>
        </p:blipFill>
        <p:spPr>
          <a:xfrm>
            <a:off x="0" y="647700"/>
            <a:ext cx="9144000" cy="123825"/>
          </a:xfrm>
          <a:prstGeom prst="rect">
            <a:avLst/>
          </a:prstGeom>
        </p:spPr>
      </p:pic>
      <p:sp>
        <p:nvSpPr>
          <p:cNvPr id="941" name="TextBox941"/>
          <p:cNvSpPr txBox="1"/>
          <p:nvPr/>
        </p:nvSpPr>
        <p:spPr>
          <a:xfrm>
            <a:off x="200254" y="222783"/>
            <a:ext cx="85979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Customize</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TemplateResolver</a:t>
            </a:r>
          </a:p>
        </p:txBody>
      </p:sp>
      <p:sp>
        <p:nvSpPr>
          <p:cNvPr id="942" name="TextBox942"/>
          <p:cNvSpPr txBox="1"/>
          <p:nvPr/>
        </p:nvSpPr>
        <p:spPr>
          <a:xfrm>
            <a:off x="707152" y="980331"/>
            <a:ext cx="190500" cy="177800"/>
          </a:xfrm>
          <a:prstGeom prst="rect">
            <a:avLst/>
          </a:prstGeom>
          <a:noFill/>
        </p:spPr>
        <p:txBody>
          <a:bodyPr wrap="square" lIns="0" tIns="0" rIns="0" bIns="0" rtlCol="0">
            <a:spAutoFit/>
          </a:bodyPr>
          <a:lstStyle/>
          <a:p>
            <a:pPr marL="0" marR="0" indent="0" eaLnBrk="0">
              <a:lnSpc>
                <a:spcPct val="54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p>
        </p:txBody>
      </p:sp>
      <p:sp>
        <p:nvSpPr>
          <p:cNvPr id="943" name="TextBox943"/>
          <p:cNvSpPr txBox="1"/>
          <p:nvPr/>
        </p:nvSpPr>
        <p:spPr>
          <a:xfrm>
            <a:off x="1016947" y="989440"/>
            <a:ext cx="7467601" cy="1879600"/>
          </a:xfrm>
          <a:prstGeom prst="rect">
            <a:avLst/>
          </a:prstGeom>
          <a:noFill/>
        </p:spPr>
        <p:txBody>
          <a:bodyPr wrap="square" lIns="0" tIns="0" rIns="0" bIns="0" rtlCol="0">
            <a:spAutoFit/>
          </a:bodyPr>
          <a:lstStyle/>
          <a:p>
            <a:pPr marL="0" marR="0" indent="0" eaLnBrk="0">
              <a:lnSpc>
                <a:spcPct val="78000"/>
              </a:lnSpc>
            </a:pPr>
            <a:r>
              <a:rPr lang="en-US" altLang="zh-CN" sz="1400" b="1" kern="0" spc="-10" baseline="0" noProof="0" dirty="0">
                <a:solidFill>
                  <a:srgbClr val="FF0000"/>
                </a:solidFill>
                <a:latin typeface="Times New Roman" pitchFamily="18" charset="0"/>
                <a:ea typeface="Times New Roman" pitchFamily="18" charset="0"/>
                <a:cs typeface="Times New Roman" pitchFamily="18" charset="0"/>
              </a:rPr>
              <a:t>Customize</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TemplateResolver</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by</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configuring</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F9D58"/>
                </a:solidFill>
                <a:latin typeface="Times New Roman" pitchFamily="18" charset="0"/>
                <a:ea typeface="Times New Roman" pitchFamily="18" charset="0"/>
                <a:cs typeface="Times New Roman" pitchFamily="18" charset="0"/>
              </a:rPr>
              <a:t>application.properties</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file</a:t>
            </a:r>
          </a:p>
          <a:p>
            <a:pPr marL="146080" marR="0" indent="0" eaLnBrk="0">
              <a:lnSpc>
                <a:spcPct val="54000"/>
              </a:lnSpc>
              <a:spcBef>
                <a:spcPts val="609"/>
              </a:spcBef>
            </a:pPr>
            <a:r>
              <a:rPr lang="en-US" altLang="zh-CN" sz="1400" kern="0" spc="-1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7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7F007F"/>
                </a:solidFill>
                <a:latin typeface="Times New Roman" pitchFamily="18" charset="0"/>
                <a:ea typeface="Times New Roman" pitchFamily="18" charset="0"/>
                <a:cs typeface="Times New Roman" pitchFamily="18" charset="0"/>
              </a:rPr>
              <a:t>spring.thymeleaf.mode=LEGACYHTML5</a:t>
            </a:r>
            <a:r>
              <a:rPr lang="en-US" altLang="zh-CN" sz="1400" kern="0" spc="7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#remove</a:t>
            </a:r>
            <a:r>
              <a:rPr lang="en-US" altLang="zh-CN" sz="1400" i="1" kern="0" spc="-6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strict</a:t>
            </a:r>
            <a:r>
              <a:rPr lang="en-US" altLang="zh-CN" sz="1400" i="1" kern="0" spc="3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checking</a:t>
            </a:r>
            <a:r>
              <a:rPr lang="en-US" altLang="zh-CN" sz="1400" i="1" kern="0" spc="3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and</a:t>
            </a:r>
            <a:r>
              <a:rPr lang="en-US" altLang="zh-CN" sz="1400" i="1" kern="0" spc="-1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add</a:t>
            </a:r>
            <a:r>
              <a:rPr lang="en-US" altLang="zh-CN" sz="1400" i="1" kern="0" spc="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dependency</a:t>
            </a:r>
            <a:r>
              <a:rPr lang="en-US" altLang="zh-CN" sz="1400" i="1" kern="0" spc="5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nekohtml</a:t>
            </a:r>
          </a:p>
          <a:p>
            <a:pPr marL="1367640" marR="2651164" indent="-914400" eaLnBrk="0">
              <a:lnSpc>
                <a:spcPct val="106000"/>
              </a:lnSpc>
              <a:spcBef>
                <a:spcPts val="664"/>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&lt;dependency&gt;</a:t>
            </a:r>
            <a:r>
              <a:rPr lang="en-US" altLang="zh-CN" sz="1400" kern="0" spc="257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&lt;groupId&gt;org.springframework.boot&lt;/groupId&gt;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&lt;artifactId&gt;spring-boot-devtools&lt;/artifactId&gt;</a:t>
            </a:r>
          </a:p>
          <a:p>
            <a:pPr marL="453240" marR="0" indent="0" eaLnBrk="0">
              <a:lnSpc>
                <a:spcPct val="79000"/>
              </a:lnSpc>
              <a:spcBef>
                <a:spcPts val="678"/>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&lt;/dependency&gt;</a:t>
            </a:r>
          </a:p>
          <a:p>
            <a:pPr marL="146080" marR="0" indent="0" eaLnBrk="0">
              <a:lnSpc>
                <a:spcPct val="54000"/>
              </a:lnSpc>
              <a:spcBef>
                <a:spcPts val="609"/>
              </a:spcBef>
            </a:pPr>
            <a:r>
              <a:rPr lang="en-US" altLang="zh-CN" sz="1400" kern="0" spc="-1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7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7F007F"/>
                </a:solidFill>
                <a:latin typeface="Times New Roman" pitchFamily="18" charset="0"/>
                <a:ea typeface="Times New Roman" pitchFamily="18" charset="0"/>
                <a:cs typeface="Times New Roman" pitchFamily="18" charset="0"/>
              </a:rPr>
              <a:t>spring.thymeleaf.prefix=classpath:templates/</a:t>
            </a:r>
            <a:r>
              <a:rPr lang="en-US" altLang="zh-CN" sz="1400" kern="0" spc="10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a:t>
            </a:r>
            <a:r>
              <a:rPr lang="en-US" altLang="zh-CN" sz="1400" i="1" kern="0" spc="-13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Prefix</a:t>
            </a:r>
            <a:r>
              <a:rPr lang="en-US" altLang="zh-CN" sz="1400" i="1" kern="0" spc="9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that</a:t>
            </a:r>
            <a:r>
              <a:rPr lang="en-US" altLang="zh-CN" sz="1400" i="1" kern="0" spc="-10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gets</a:t>
            </a:r>
            <a:r>
              <a:rPr lang="en-US" altLang="zh-CN" sz="1400" i="1" kern="0" spc="-12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prepended</a:t>
            </a:r>
            <a:r>
              <a:rPr lang="en-US" altLang="zh-CN" sz="1400" i="1" kern="0" spc="24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to</a:t>
            </a:r>
            <a:r>
              <a:rPr lang="en-US" altLang="zh-CN" sz="1400" i="1" kern="0" spc="-3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view</a:t>
            </a:r>
            <a:r>
              <a:rPr lang="en-US" altLang="zh-CN" sz="1400" i="1" kern="0" spc="1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names</a:t>
            </a:r>
            <a:r>
              <a:rPr lang="en-US" altLang="zh-CN" sz="1400" i="1" kern="0" spc="15"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when</a:t>
            </a:r>
          </a:p>
          <a:p>
            <a:pPr marL="454666" marR="0" indent="0" eaLnBrk="0">
              <a:lnSpc>
                <a:spcPct val="79000"/>
              </a:lnSpc>
              <a:spcBef>
                <a:spcPts val="662"/>
              </a:spcBef>
            </a:pP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building</a:t>
            </a:r>
            <a:r>
              <a:rPr lang="en-US" altLang="zh-CN" sz="1400" i="1" kern="0" spc="-180" noProof="0" dirty="0">
                <a:latin typeface="Times New Roman" pitchFamily="18" charset="0"/>
                <a:ea typeface="Times New Roman" pitchFamily="18" charset="0"/>
                <a:cs typeface="Times New Roman" pitchFamily="18" charset="0"/>
              </a:rPr>
              <a:t> </a:t>
            </a:r>
            <a:r>
              <a:rPr lang="en-US" altLang="zh-CN" sz="1400" i="1" kern="0" spc="0" baseline="0" noProof="0" dirty="0">
                <a:solidFill>
                  <a:srgbClr val="3F5F5F"/>
                </a:solidFill>
                <a:latin typeface="Times New Roman" pitchFamily="18" charset="0"/>
                <a:ea typeface="Times New Roman" pitchFamily="18" charset="0"/>
                <a:cs typeface="Times New Roman" pitchFamily="18" charset="0"/>
              </a:rPr>
              <a:t>a</a:t>
            </a:r>
            <a:r>
              <a:rPr lang="en-US" altLang="zh-CN" sz="1400" i="1" kern="0" spc="110" noProof="0" dirty="0">
                <a:latin typeface="Times New Roman" pitchFamily="18" charset="0"/>
                <a:ea typeface="Times New Roman" pitchFamily="18" charset="0"/>
                <a:cs typeface="Times New Roman" pitchFamily="18" charset="0"/>
              </a:rPr>
              <a:t> </a:t>
            </a:r>
            <a:r>
              <a:rPr lang="en-US" altLang="zh-CN" sz="1400" i="1" kern="0" spc="-25" baseline="0" noProof="0" dirty="0">
                <a:solidFill>
                  <a:srgbClr val="3F5F5F"/>
                </a:solidFill>
                <a:latin typeface="Times New Roman" pitchFamily="18" charset="0"/>
                <a:ea typeface="Times New Roman" pitchFamily="18" charset="0"/>
                <a:cs typeface="Times New Roman" pitchFamily="18" charset="0"/>
              </a:rPr>
              <a:t>URL.</a:t>
            </a:r>
          </a:p>
        </p:txBody>
      </p:sp>
    </p:spTree>
    <p:extLst>
      <p:ext uri="{37E72DE9-E78E-4316-F05F-3DAA8AA0389D}"/>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 name="B909C4D4-857C-466F-A310-2E93351255E1"/>
          <p:cNvPicPr>
            <a:picLocks noChangeAspect="1"/>
          </p:cNvPicPr>
          <p:nvPr/>
        </p:nvPicPr>
        <p:blipFill>
          <a:blip r:embed="rId2" cstate="print">
            <a:extLst>
              <a:ext uri="{7EDEBFBA-AC93-4640-0C52-7F4D76FAA752}"/>
            </a:extLst>
          </a:blip>
          <a:stretch>
            <a:fillRect/>
          </a:stretch>
        </p:blipFill>
        <p:spPr>
          <a:xfrm>
            <a:off x="0" y="0"/>
            <a:ext cx="9144000" cy="5143500"/>
          </a:xfrm>
          <a:prstGeom prst="rect">
            <a:avLst/>
          </a:prstGeom>
        </p:spPr>
      </p:pic>
      <p:pic>
        <p:nvPicPr>
          <p:cNvPr id="945" name="6437046A-3D25-4B47-8EF2-471C35A39281"/>
          <p:cNvPicPr>
            <a:picLocks noChangeAspect="1"/>
          </p:cNvPicPr>
          <p:nvPr/>
        </p:nvPicPr>
        <p:blipFill>
          <a:blip r:embed="rId3" cstate="print">
            <a:extLst>
              <a:ext uri="{010B7EF2-54A3-436C-91C1-92FA95643BAA}"/>
            </a:extLst>
          </a:blip>
          <a:stretch>
            <a:fillRect/>
          </a:stretch>
        </p:blipFill>
        <p:spPr>
          <a:xfrm>
            <a:off x="0" y="647700"/>
            <a:ext cx="9144000" cy="4495800"/>
          </a:xfrm>
          <a:prstGeom prst="rect">
            <a:avLst/>
          </a:prstGeom>
        </p:spPr>
      </p:pic>
      <p:pic>
        <p:nvPicPr>
          <p:cNvPr id="946" name="4C90D719-E3F5-465F-ED4F-70ED2BFCF7F0"/>
          <p:cNvPicPr>
            <a:picLocks noChangeAspect="1"/>
          </p:cNvPicPr>
          <p:nvPr/>
        </p:nvPicPr>
        <p:blipFill>
          <a:blip r:embed="rId4" cstate="print">
            <a:extLst>
              <a:ext uri="{E09216BD-4E46-469A-A447-1C75695E5277}"/>
            </a:extLst>
          </a:blip>
          <a:stretch>
            <a:fillRect/>
          </a:stretch>
        </p:blipFill>
        <p:spPr>
          <a:xfrm>
            <a:off x="0" y="647700"/>
            <a:ext cx="9144000" cy="123825"/>
          </a:xfrm>
          <a:prstGeom prst="rect">
            <a:avLst/>
          </a:prstGeom>
        </p:spPr>
      </p:pic>
      <p:sp>
        <p:nvSpPr>
          <p:cNvPr id="947" name="TextBox947"/>
          <p:cNvSpPr txBox="1"/>
          <p:nvPr/>
        </p:nvSpPr>
        <p:spPr>
          <a:xfrm>
            <a:off x="200254" y="222783"/>
            <a:ext cx="7251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Automatic</a:t>
            </a:r>
            <a:r>
              <a:rPr lang="en-US" altLang="zh-CN" sz="2400" b="1" kern="0" spc="5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Restart</a:t>
            </a:r>
          </a:p>
        </p:txBody>
      </p:sp>
      <p:sp>
        <p:nvSpPr>
          <p:cNvPr id="948" name="TextBox948"/>
          <p:cNvSpPr txBox="1"/>
          <p:nvPr/>
        </p:nvSpPr>
        <p:spPr>
          <a:xfrm>
            <a:off x="551840" y="1014121"/>
            <a:ext cx="7962900" cy="3238500"/>
          </a:xfrm>
          <a:prstGeom prst="rect">
            <a:avLst/>
          </a:prstGeom>
          <a:noFill/>
        </p:spPr>
        <p:txBody>
          <a:bodyPr wrap="square" lIns="0" tIns="0" rIns="0" bIns="0" rtlCol="0">
            <a:spAutoFit/>
          </a:bodyPr>
          <a:lstStyle/>
          <a:p>
            <a:pPr marL="2896" marR="0" indent="0" eaLnBrk="0">
              <a:lnSpc>
                <a:spcPct val="77000"/>
              </a:lnSpc>
            </a:pP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Automatic</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Restart</a:t>
            </a:r>
          </a:p>
          <a:p>
            <a:pPr marL="0" marR="0" indent="0" eaLnBrk="0">
              <a:lnSpc>
                <a:spcPct val="99000"/>
              </a:lnSpc>
              <a:spcBef>
                <a:spcPts val="2236"/>
              </a:spcBef>
            </a:pP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800" kern="0" spc="-1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spring-boot-devtools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automatically</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restart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whenever</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classpath</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change.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useful</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feature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when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working</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IDE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gives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very</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fast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feedback</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loop</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code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changes.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default,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entry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classpath</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17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points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folder</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monitored</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changes.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Note</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certain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resources</a:t>
            </a:r>
            <a:r>
              <a:rPr lang="en-US" altLang="zh-CN" sz="1800" kern="0" spc="1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such</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22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static</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assets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templates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do</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restart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p>
          <a:p>
            <a:pPr marL="919251" marR="2615820" indent="-914679" eaLnBrk="0">
              <a:lnSpc>
                <a:spcPct val="95000"/>
              </a:lnSpc>
              <a:spcBef>
                <a:spcPts val="2720"/>
              </a:spcBef>
            </a:pPr>
            <a:r>
              <a:rPr lang="en-US" altLang="zh-CN" sz="1800" kern="0" spc="0" baseline="0" noProof="0" dirty="0">
                <a:solidFill>
                  <a:srgbClr val="0F9D58"/>
                </a:solidFill>
                <a:latin typeface="Times New Roman" pitchFamily="18" charset="0"/>
                <a:ea typeface="Times New Roman" pitchFamily="18" charset="0"/>
                <a:cs typeface="Times New Roman" pitchFamily="18" charset="0"/>
              </a:rPr>
              <a:t>&lt;dependency&gt;</a:t>
            </a:r>
            <a:r>
              <a:rPr lang="en-US" altLang="zh-CN" sz="1800" kern="0" spc="31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F9D58"/>
                </a:solidFill>
                <a:latin typeface="Times New Roman" pitchFamily="18" charset="0"/>
                <a:ea typeface="Times New Roman" pitchFamily="18" charset="0"/>
                <a:cs typeface="Times New Roman" pitchFamily="18" charset="0"/>
              </a:rPr>
              <a:t>&lt;groupId&gt;org.springframework.boot&lt;/groupId&gt;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F9D58"/>
                </a:solidFill>
                <a:latin typeface="Times New Roman" pitchFamily="18" charset="0"/>
                <a:ea typeface="Times New Roman" pitchFamily="18" charset="0"/>
                <a:cs typeface="Times New Roman" pitchFamily="18" charset="0"/>
              </a:rPr>
              <a:t>&lt;artifactId&gt;spring-boot-devtools&lt;/artifactId&gt;</a:t>
            </a:r>
          </a:p>
          <a:p>
            <a:pPr marL="4577" marR="0" indent="0" eaLnBrk="0">
              <a:lnSpc>
                <a:spcPct val="79000"/>
              </a:lnSpc>
              <a:spcBef>
                <a:spcPts val="580"/>
              </a:spcBef>
            </a:pPr>
            <a:r>
              <a:rPr lang="en-US" altLang="zh-CN" sz="1800" kern="0" spc="0" baseline="0" noProof="0" dirty="0">
                <a:solidFill>
                  <a:srgbClr val="0F9D58"/>
                </a:solidFill>
                <a:latin typeface="Times New Roman" pitchFamily="18" charset="0"/>
                <a:ea typeface="Times New Roman" pitchFamily="18" charset="0"/>
                <a:cs typeface="Times New Roman" pitchFamily="18" charset="0"/>
              </a:rPr>
              <a:t>&lt;/dependency&gt;</a:t>
            </a:r>
          </a:p>
        </p:txBody>
      </p:sp>
    </p:spTree>
    <p:extLst>
      <p:ext uri="{8D5BA486-F996-4A97-C349-6235FE3432CF}"/>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9" name="7E5577A3-17C0-4FC6-ECF6-3186CC539022"/>
          <p:cNvPicPr>
            <a:picLocks noChangeAspect="1"/>
          </p:cNvPicPr>
          <p:nvPr/>
        </p:nvPicPr>
        <p:blipFill>
          <a:blip r:embed="rId2" cstate="print">
            <a:extLst>
              <a:ext uri="{00674439-E908-41C5-44BB-06DB5CDAA40A}"/>
            </a:extLst>
          </a:blip>
          <a:stretch>
            <a:fillRect/>
          </a:stretch>
        </p:blipFill>
        <p:spPr>
          <a:xfrm>
            <a:off x="0" y="0"/>
            <a:ext cx="9144000" cy="5143500"/>
          </a:xfrm>
          <a:prstGeom prst="rect">
            <a:avLst/>
          </a:prstGeom>
        </p:spPr>
      </p:pic>
      <p:pic>
        <p:nvPicPr>
          <p:cNvPr id="950" name="81FBD551-67CA-488C-BBA2-61764F532BE2"/>
          <p:cNvPicPr>
            <a:picLocks noChangeAspect="1"/>
          </p:cNvPicPr>
          <p:nvPr/>
        </p:nvPicPr>
        <p:blipFill>
          <a:blip r:embed="rId3" cstate="print">
            <a:extLst>
              <a:ext uri="{E2450E4D-33F9-43E1-B2C4-01EAD8BAC6A2}"/>
            </a:extLst>
          </a:blip>
          <a:stretch>
            <a:fillRect/>
          </a:stretch>
        </p:blipFill>
        <p:spPr>
          <a:xfrm>
            <a:off x="0" y="647700"/>
            <a:ext cx="9144000" cy="4495800"/>
          </a:xfrm>
          <a:prstGeom prst="rect">
            <a:avLst/>
          </a:prstGeom>
        </p:spPr>
      </p:pic>
      <p:pic>
        <p:nvPicPr>
          <p:cNvPr id="951" name="83230E1B-ED12-43A9-0CB3-96138DAF1915"/>
          <p:cNvPicPr>
            <a:picLocks noChangeAspect="1"/>
          </p:cNvPicPr>
          <p:nvPr/>
        </p:nvPicPr>
        <p:blipFill>
          <a:blip r:embed="rId4" cstate="print">
            <a:extLst>
              <a:ext uri="{BAE21DAF-502C-4CCF-24DE-667E0A607322}"/>
            </a:extLst>
          </a:blip>
          <a:stretch>
            <a:fillRect/>
          </a:stretch>
        </p:blipFill>
        <p:spPr>
          <a:xfrm>
            <a:off x="0" y="647700"/>
            <a:ext cx="9144000" cy="123825"/>
          </a:xfrm>
          <a:prstGeom prst="rect">
            <a:avLst/>
          </a:prstGeom>
        </p:spPr>
      </p:pic>
      <p:sp>
        <p:nvSpPr>
          <p:cNvPr id="952" name="TextBox952"/>
          <p:cNvSpPr txBox="1"/>
          <p:nvPr/>
        </p:nvSpPr>
        <p:spPr>
          <a:xfrm>
            <a:off x="200254" y="222783"/>
            <a:ext cx="82296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ResourceHandlerRegistry</a:t>
            </a:r>
          </a:p>
        </p:txBody>
      </p:sp>
      <p:sp>
        <p:nvSpPr>
          <p:cNvPr id="953" name="TextBox953"/>
          <p:cNvSpPr txBox="1"/>
          <p:nvPr/>
        </p:nvSpPr>
        <p:spPr>
          <a:xfrm>
            <a:off x="553822" y="991969"/>
            <a:ext cx="7912100" cy="1765300"/>
          </a:xfrm>
          <a:prstGeom prst="rect">
            <a:avLst/>
          </a:prstGeom>
          <a:noFill/>
        </p:spPr>
        <p:txBody>
          <a:bodyPr wrap="square" lIns="0" tIns="0" rIns="0" bIns="0" rtlCol="0">
            <a:spAutoFit/>
          </a:bodyPr>
          <a:lstStyle/>
          <a:p>
            <a:pPr marL="10379" marR="0" indent="0" eaLnBrk="0">
              <a:lnSpc>
                <a:spcPct val="77000"/>
              </a:lnSpc>
            </a:pPr>
            <a:r>
              <a:rPr lang="en-US" altLang="zh-CN" sz="1800" b="1" kern="0" spc="-15" baseline="0" noProof="0" dirty="0">
                <a:solidFill>
                  <a:srgbClr val="0000FF"/>
                </a:solidFill>
                <a:latin typeface="Times New Roman" pitchFamily="18" charset="0"/>
                <a:ea typeface="Times New Roman" pitchFamily="18" charset="0"/>
                <a:cs typeface="Times New Roman" pitchFamily="18" charset="0"/>
              </a:rPr>
              <a:t>Static</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FF"/>
                </a:solidFill>
                <a:latin typeface="Times New Roman" pitchFamily="18" charset="0"/>
                <a:ea typeface="Times New Roman" pitchFamily="18" charset="0"/>
                <a:cs typeface="Times New Roman" pitchFamily="18" charset="0"/>
              </a:rPr>
              <a:t>Resources</a:t>
            </a:r>
          </a:p>
          <a:p>
            <a:pPr marL="2934" marR="0" indent="0" eaLnBrk="0">
              <a:lnSpc>
                <a:spcPct val="79000"/>
              </a:lnSpc>
              <a:spcBef>
                <a:spcPts val="433"/>
              </a:spcBef>
            </a:pP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way</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point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location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resources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specific</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p>
          <a:p>
            <a:pPr marL="4360" marR="552019" indent="-2140" eaLnBrk="0">
              <a:lnSpc>
                <a:spcPct val="73000"/>
              </a:lnSpc>
              <a:spcBef>
                <a:spcPts val="406"/>
              </a:spcBef>
            </a:pPr>
            <a:r>
              <a:rPr lang="en-US" altLang="zh-CN" sz="1400" kern="0" spc="-15" baseline="0" noProof="0" dirty="0">
                <a:solidFill>
                  <a:srgbClr val="FF0000"/>
                </a:solidFill>
                <a:latin typeface="Times New Roman" pitchFamily="18" charset="0"/>
                <a:ea typeface="Times New Roman" pitchFamily="18" charset="0"/>
                <a:cs typeface="Times New Roman" pitchFamily="18" charset="0"/>
              </a:rPr>
              <a:t>Example</a:t>
            </a: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following</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line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requests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resources</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specific</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r>
              <a:rPr lang="en-US" altLang="zh-CN" sz="1400" kern="0" spc="19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/resources/**</a:t>
            </a:r>
            <a:r>
              <a:rPr lang="en-US" altLang="zh-CN" sz="1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1400" kern="0" spc="1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searching</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/resources/</a:t>
            </a:r>
            <a:r>
              <a:rPr lang="en-US" altLang="zh-CN" sz="1400" kern="0" spc="0" baseline="0" noProof="0" dirty="0">
                <a:solidFill>
                  <a:srgbClr val="0000FF"/>
                </a:solidFill>
                <a:latin typeface="Arial Unicode MS" pitchFamily="34" charset="0"/>
                <a:ea typeface="Arial Unicode MS" pitchFamily="34" charset="0"/>
                <a:cs typeface="Arial Unicode MS" pitchFamily="34" charset="0"/>
              </a:rPr>
              <a:t>”</a:t>
            </a:r>
            <a:r>
              <a:rPr lang="en-US" altLang="zh-CN" sz="1400" kern="0" spc="3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directory</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root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folder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our</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a:t>
            </a:r>
          </a:p>
          <a:p>
            <a:pPr marL="0" marR="0" indent="0" eaLnBrk="0">
              <a:lnSpc>
                <a:spcPct val="91000"/>
              </a:lnSpc>
              <a:spcBef>
                <a:spcPts val="1553"/>
              </a:spcBef>
            </a:pPr>
            <a:r>
              <a:rPr lang="en-US" altLang="zh-CN" sz="1200" b="1" kern="0" spc="-5" baseline="0" noProof="0" dirty="0">
                <a:solidFill>
                  <a:srgbClr val="1155CC"/>
                </a:solidFill>
                <a:latin typeface="Times New Roman" pitchFamily="18" charset="0"/>
                <a:ea typeface="Times New Roman" pitchFamily="18" charset="0"/>
                <a:cs typeface="Times New Roman" pitchFamily="18" charset="0"/>
              </a:rPr>
              <a:t>ResourceHandlerRegistry:</a:t>
            </a:r>
            <a:r>
              <a:rPr lang="en-US" altLang="zh-CN" sz="1200" b="1"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configure</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ResourceHttpRequestHandlers</a:t>
            </a:r>
            <a:r>
              <a:rPr lang="en-US" altLang="zh-CN" sz="1200" kern="0" spc="9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serving</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static</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resources</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classpath,</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WAR,</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system.</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configure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ResourceHandlerRegistry</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programmatically</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inside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configuration</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class.</a:t>
            </a:r>
          </a:p>
          <a:p>
            <a:pPr marL="153305" marR="0" indent="0" eaLnBrk="0">
              <a:lnSpc>
                <a:spcPct val="54000"/>
              </a:lnSpc>
              <a:spcBef>
                <a:spcPts val="1812"/>
              </a:spcBef>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82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Resources</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store</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Project</a:t>
            </a:r>
          </a:p>
        </p:txBody>
      </p:sp>
      <p:pic>
        <p:nvPicPr>
          <p:cNvPr id="954" name="E299C493-9779-411B-F87C-75DE90462FF3"/>
          <p:cNvPicPr>
            <a:picLocks noChangeAspect="1"/>
          </p:cNvPicPr>
          <p:nvPr/>
        </p:nvPicPr>
        <p:blipFill>
          <a:blip r:embed="rId5" cstate="print">
            <a:extLst>
              <a:ext uri="{B9AA2196-DE19-4B95-0F76-2AD04E8BF2EE}"/>
            </a:extLst>
          </a:blip>
          <a:stretch>
            <a:fillRect/>
          </a:stretch>
        </p:blipFill>
        <p:spPr>
          <a:xfrm>
            <a:off x="525780" y="2790825"/>
            <a:ext cx="8429626" cy="1962150"/>
          </a:xfrm>
          <a:prstGeom prst="rect">
            <a:avLst/>
          </a:prstGeom>
        </p:spPr>
      </p:pic>
    </p:spTree>
    <p:extLst>
      <p:ext uri="{F9BE90F6-C9AA-4F18-6519-E6D41F6E8E60}"/>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5" name="879C38A0-138B-4ACA-0BFD-24EF59EE16D6"/>
          <p:cNvPicPr>
            <a:picLocks noChangeAspect="1"/>
          </p:cNvPicPr>
          <p:nvPr/>
        </p:nvPicPr>
        <p:blipFill>
          <a:blip r:embed="rId2" cstate="print">
            <a:extLst>
              <a:ext uri="{C32819D0-37F7-4413-76AF-A97B353DF920}"/>
            </a:extLst>
          </a:blip>
          <a:stretch>
            <a:fillRect/>
          </a:stretch>
        </p:blipFill>
        <p:spPr>
          <a:xfrm>
            <a:off x="0" y="0"/>
            <a:ext cx="9144000" cy="5143500"/>
          </a:xfrm>
          <a:prstGeom prst="rect">
            <a:avLst/>
          </a:prstGeom>
        </p:spPr>
      </p:pic>
      <p:pic>
        <p:nvPicPr>
          <p:cNvPr id="956" name="D295BDDC-1C2F-4D4B-9AF2-01C233A2D34F"/>
          <p:cNvPicPr>
            <a:picLocks noChangeAspect="1"/>
          </p:cNvPicPr>
          <p:nvPr/>
        </p:nvPicPr>
        <p:blipFill>
          <a:blip r:embed="rId3" cstate="print">
            <a:extLst>
              <a:ext uri="{837584E6-22EE-4BB9-611B-60E6CDD516E1}"/>
            </a:extLst>
          </a:blip>
          <a:stretch>
            <a:fillRect/>
          </a:stretch>
        </p:blipFill>
        <p:spPr>
          <a:xfrm>
            <a:off x="0" y="647700"/>
            <a:ext cx="9144000" cy="4495800"/>
          </a:xfrm>
          <a:prstGeom prst="rect">
            <a:avLst/>
          </a:prstGeom>
        </p:spPr>
      </p:pic>
      <p:pic>
        <p:nvPicPr>
          <p:cNvPr id="957" name="102D3618-9391-46AA-2C77-726D38207B4B"/>
          <p:cNvPicPr>
            <a:picLocks noChangeAspect="1"/>
          </p:cNvPicPr>
          <p:nvPr/>
        </p:nvPicPr>
        <p:blipFill>
          <a:blip r:embed="rId4" cstate="print">
            <a:extLst>
              <a:ext uri="{2F5A58EB-4DC0-49F0-07C5-C90017677159}"/>
            </a:extLst>
          </a:blip>
          <a:stretch>
            <a:fillRect/>
          </a:stretch>
        </p:blipFill>
        <p:spPr>
          <a:xfrm>
            <a:off x="0" y="647700"/>
            <a:ext cx="9144000" cy="123825"/>
          </a:xfrm>
          <a:prstGeom prst="rect">
            <a:avLst/>
          </a:prstGeom>
        </p:spPr>
      </p:pic>
      <p:sp>
        <p:nvSpPr>
          <p:cNvPr id="958" name="TextBox958"/>
          <p:cNvSpPr txBox="1"/>
          <p:nvPr/>
        </p:nvSpPr>
        <p:spPr>
          <a:xfrm>
            <a:off x="200254" y="222783"/>
            <a:ext cx="82296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ResourceHandlerRegistry</a:t>
            </a:r>
          </a:p>
        </p:txBody>
      </p:sp>
      <p:sp>
        <p:nvSpPr>
          <p:cNvPr id="959" name="TextBox959"/>
          <p:cNvSpPr txBox="1"/>
          <p:nvPr/>
        </p:nvSpPr>
        <p:spPr>
          <a:xfrm>
            <a:off x="564201" y="991969"/>
            <a:ext cx="3594100" cy="6985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000FF"/>
                </a:solidFill>
                <a:latin typeface="Times New Roman" pitchFamily="18" charset="0"/>
                <a:ea typeface="Times New Roman" pitchFamily="18" charset="0"/>
                <a:cs typeface="Times New Roman" pitchFamily="18" charset="0"/>
              </a:rPr>
              <a:t>Static</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FF"/>
                </a:solidFill>
                <a:latin typeface="Times New Roman" pitchFamily="18" charset="0"/>
                <a:ea typeface="Times New Roman" pitchFamily="18" charset="0"/>
                <a:cs typeface="Times New Roman" pitchFamily="18" charset="0"/>
              </a:rPr>
              <a:t>Resources</a:t>
            </a:r>
          </a:p>
          <a:p>
            <a:pPr marL="142926" marR="0" indent="0" eaLnBrk="0">
              <a:lnSpc>
                <a:spcPct val="54000"/>
              </a:lnSpc>
              <a:spcBef>
                <a:spcPts val="2543"/>
              </a:spcBef>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82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Resources</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store</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outside</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Project</a:t>
            </a:r>
          </a:p>
        </p:txBody>
      </p:sp>
      <p:pic>
        <p:nvPicPr>
          <p:cNvPr id="960" name="4C6AE754-B9B7-40A6-2120-794F49000D3E"/>
          <p:cNvPicPr>
            <a:picLocks noChangeAspect="1"/>
          </p:cNvPicPr>
          <p:nvPr/>
        </p:nvPicPr>
        <p:blipFill>
          <a:blip r:embed="rId5" cstate="print">
            <a:extLst>
              <a:ext uri="{B59D3834-61F5-4A17-EADC-7AD55311260B}"/>
            </a:extLst>
          </a:blip>
          <a:stretch>
            <a:fillRect/>
          </a:stretch>
        </p:blipFill>
        <p:spPr>
          <a:xfrm>
            <a:off x="460248" y="1743075"/>
            <a:ext cx="7877175" cy="3295650"/>
          </a:xfrm>
          <a:prstGeom prst="rect">
            <a:avLst/>
          </a:prstGeom>
        </p:spPr>
      </p:pic>
    </p:spTree>
    <p:extLst>
      <p:ext uri="{CB54550D-F471-4687-D2BD-482D85E795C3}"/>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1" name="91162B7A-C1D5-4FE1-BFAD-46B55B669B9D"/>
          <p:cNvPicPr>
            <a:picLocks noChangeAspect="1"/>
          </p:cNvPicPr>
          <p:nvPr/>
        </p:nvPicPr>
        <p:blipFill>
          <a:blip r:embed="rId2" cstate="print">
            <a:extLst>
              <a:ext uri="{99C5F743-EC4F-48BD-9B09-F2857FF38C7E}"/>
            </a:extLst>
          </a:blip>
          <a:stretch>
            <a:fillRect/>
          </a:stretch>
        </p:blipFill>
        <p:spPr>
          <a:xfrm>
            <a:off x="0" y="0"/>
            <a:ext cx="9144000" cy="5143500"/>
          </a:xfrm>
          <a:prstGeom prst="rect">
            <a:avLst/>
          </a:prstGeom>
        </p:spPr>
      </p:pic>
      <p:pic>
        <p:nvPicPr>
          <p:cNvPr id="962" name="3169AD77-704B-4692-1674-DE7CFFCA318F"/>
          <p:cNvPicPr>
            <a:picLocks noChangeAspect="1"/>
          </p:cNvPicPr>
          <p:nvPr/>
        </p:nvPicPr>
        <p:blipFill>
          <a:blip r:embed="rId3" cstate="print">
            <a:extLst>
              <a:ext uri="{AC79A640-A09A-4689-F2F9-389C276D1421}"/>
            </a:extLst>
          </a:blip>
          <a:stretch>
            <a:fillRect/>
          </a:stretch>
        </p:blipFill>
        <p:spPr>
          <a:xfrm>
            <a:off x="0" y="647700"/>
            <a:ext cx="9144000" cy="4495800"/>
          </a:xfrm>
          <a:prstGeom prst="rect">
            <a:avLst/>
          </a:prstGeom>
        </p:spPr>
      </p:pic>
      <p:pic>
        <p:nvPicPr>
          <p:cNvPr id="963" name="1499F35D-620A-4104-F2B4-486E6D9113A0"/>
          <p:cNvPicPr>
            <a:picLocks noChangeAspect="1"/>
          </p:cNvPicPr>
          <p:nvPr/>
        </p:nvPicPr>
        <p:blipFill>
          <a:blip r:embed="rId4" cstate="print">
            <a:extLst>
              <a:ext uri="{0B2F21CE-A246-4A0E-471F-FB5EBE1DF270}"/>
            </a:extLst>
          </a:blip>
          <a:stretch>
            <a:fillRect/>
          </a:stretch>
        </p:blipFill>
        <p:spPr>
          <a:xfrm>
            <a:off x="0" y="647700"/>
            <a:ext cx="9144000" cy="123825"/>
          </a:xfrm>
          <a:prstGeom prst="rect">
            <a:avLst/>
          </a:prstGeom>
        </p:spPr>
      </p:pic>
      <p:sp>
        <p:nvSpPr>
          <p:cNvPr id="964" name="TextBox964"/>
          <p:cNvSpPr txBox="1"/>
          <p:nvPr/>
        </p:nvSpPr>
        <p:spPr>
          <a:xfrm>
            <a:off x="200254" y="222783"/>
            <a:ext cx="79756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ViewControllerRegistry</a:t>
            </a:r>
          </a:p>
        </p:txBody>
      </p:sp>
      <p:sp>
        <p:nvSpPr>
          <p:cNvPr id="965" name="TextBox965"/>
          <p:cNvSpPr txBox="1"/>
          <p:nvPr/>
        </p:nvSpPr>
        <p:spPr>
          <a:xfrm>
            <a:off x="553727" y="977248"/>
            <a:ext cx="1879600" cy="165100"/>
          </a:xfrm>
          <a:prstGeom prst="rect">
            <a:avLst/>
          </a:prstGeom>
          <a:noFill/>
        </p:spPr>
        <p:txBody>
          <a:bodyPr wrap="square" lIns="0" tIns="0" rIns="0" bIns="0" rtlCol="0">
            <a:spAutoFit/>
          </a:bodyPr>
          <a:lstStyle/>
          <a:p>
            <a:pPr marL="0" marR="0" indent="0" eaLnBrk="0">
              <a:lnSpc>
                <a:spcPct val="78000"/>
              </a:lnSpc>
            </a:pP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ViewControllerRegistry</a:t>
            </a:r>
          </a:p>
        </p:txBody>
      </p:sp>
      <p:graphicFrame>
        <p:nvGraphicFramePr>
          <p:cNvPr id="966" name="Table966"/>
          <p:cNvGraphicFramePr>
            <a:graphicFrameLocks noGrp="1"/>
          </p:cNvGraphicFramePr>
          <p:nvPr/>
        </p:nvGraphicFramePr>
        <p:xfrm>
          <a:off x="707127" y="1407654"/>
          <a:ext cx="7785101" cy="1397000"/>
        </p:xfrm>
        <a:graphic>
          <a:graphicData uri="http://schemas.openxmlformats.org/drawingml/2006/table">
            <a:tbl>
              <a:tblPr firstRow="1" bandRow="1"/>
              <a:tblGrid>
                <a:gridCol w="223018">
                  <a:extLst>
                    <a:ext uri="{9D8B030D-6E8A-4147-A177-3AD203B41FA5}">
                      <a16:colId xmlns:a16="http://schemas.microsoft.com/office/drawing/2014/main" val="20000"/>
                    </a:ext>
                  </a:extLst>
                </a:gridCol>
                <a:gridCol w="7551392">
                  <a:extLst>
                    <a:ext uri="{9D8B030D-6E8A-4147-A177-3AD203B41FA5}">
                      <a16:colId xmlns:a16="http://schemas.microsoft.com/office/drawing/2014/main" val="20001"/>
                    </a:ext>
                  </a:extLst>
                </a:gridCol>
              </a:tblGrid>
              <a:tr h="210185">
                <a:tc>
                  <a:txBody>
                    <a:bodyPr/>
                    <a:lstStyle/>
                    <a:p>
                      <a:pPr marL="0" marR="0" indent="0" eaLnBrk="0">
                        <a:lnSpc>
                          <a:spcPct val="54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rowSpan="6">
                  <a:txBody>
                    <a:bodyPr/>
                    <a:lstStyle/>
                    <a:p>
                      <a:pPr marL="86077" marR="0" indent="0" eaLnBrk="0">
                        <a:lnSpc>
                          <a:spcPct val="9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addViewController(urlPath)</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given</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path</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render</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response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pre-configured</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status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code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p>
                    <a:p>
                      <a:pPr marL="79301" marR="0" indent="0" eaLnBrk="0">
                        <a:lnSpc>
                          <a:spcPct val="109000"/>
                        </a:lnSpc>
                        <a:spcBef>
                          <a:spcPts val="677"/>
                        </a:spcBef>
                      </a:pPr>
                      <a:r>
                        <a:rPr lang="en-US" altLang="zh-CN" sz="1400" kern="0" spc="-5" baseline="0" noProof="0" dirty="0">
                          <a:solidFill>
                            <a:srgbClr val="FF0000"/>
                          </a:solidFill>
                          <a:latin typeface="Times New Roman" pitchFamily="18" charset="0"/>
                          <a:ea typeface="Times New Roman" pitchFamily="18" charset="0"/>
                          <a:cs typeface="Times New Roman" pitchFamily="18" charset="0"/>
                        </a:rPr>
                        <a:t>addStatusController(urlPath,</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HttpStatus)</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simple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given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path</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order</a:t>
                      </a:r>
                      <a:r>
                        <a:rPr lang="en-US" altLang="zh-CN" sz="1400" kern="0" spc="-1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set</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response</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status</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given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code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without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rendering</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body.</a:t>
                      </a:r>
                      <a:r>
                        <a:rPr lang="en-US" altLang="zh-CN" sz="1400" kern="0" spc="168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addRedirectViewController(urlPath,</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statusCode)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given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path</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400" kern="0" spc="29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redirect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another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p>
                  </a:txBody>
                  <a:tcPr marL="0" marR="0" marT="624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241935">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48920">
                <a:tc>
                  <a:txBody>
                    <a:bodyPr/>
                    <a:lstStyle/>
                    <a:p>
                      <a:pPr marL="0" marR="0" indent="0" eaLnBrk="0">
                        <a:lnSpc>
                          <a:spcPct val="54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p>
                  </a:txBody>
                  <a:tcPr marL="0" marR="0" marT="3852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r h="241935">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3"/>
                  </a:ext>
                </a:extLst>
              </a:tr>
              <a:tr h="248920">
                <a:tc>
                  <a:txBody>
                    <a:bodyPr/>
                    <a:lstStyle/>
                    <a:p>
                      <a:pPr marL="0" marR="0" indent="0" eaLnBrk="0">
                        <a:lnSpc>
                          <a:spcPct val="54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p>
                  </a:txBody>
                  <a:tcPr marL="0" marR="0" marT="3852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r h="203200">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pic>
        <p:nvPicPr>
          <p:cNvPr id="967" name="675DAFB8-D2B3-43B6-516B-0779CDA2B03B"/>
          <p:cNvPicPr>
            <a:picLocks noChangeAspect="1"/>
          </p:cNvPicPr>
          <p:nvPr/>
        </p:nvPicPr>
        <p:blipFill>
          <a:blip r:embed="rId5" cstate="print">
            <a:extLst>
              <a:ext uri="{DD124E90-7ED0-410D-4EC7-FC4AF3BEF666}"/>
            </a:extLst>
          </a:blip>
          <a:stretch>
            <a:fillRect/>
          </a:stretch>
        </p:blipFill>
        <p:spPr>
          <a:xfrm>
            <a:off x="2894076" y="3171825"/>
            <a:ext cx="5534025" cy="1666875"/>
          </a:xfrm>
          <a:prstGeom prst="rect">
            <a:avLst/>
          </a:prstGeom>
        </p:spPr>
      </p:pic>
    </p:spTree>
    <p:extLst>
      <p:ext uri="{7EB40C4A-F31F-4A00-6831-0E377D556DBE}"/>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8" name="49A54AB1-8EB3-45E4-CFED-20B71B36543B"/>
          <p:cNvPicPr>
            <a:picLocks noChangeAspect="1"/>
          </p:cNvPicPr>
          <p:nvPr/>
        </p:nvPicPr>
        <p:blipFill>
          <a:blip r:embed="rId2" cstate="print">
            <a:extLst>
              <a:ext uri="{AFA9D29E-0B16-410D-CDC6-29F213A39193}"/>
            </a:extLst>
          </a:blip>
          <a:stretch>
            <a:fillRect/>
          </a:stretch>
        </p:blipFill>
        <p:spPr>
          <a:xfrm>
            <a:off x="0" y="0"/>
            <a:ext cx="9144000" cy="5143500"/>
          </a:xfrm>
          <a:prstGeom prst="rect">
            <a:avLst/>
          </a:prstGeom>
        </p:spPr>
      </p:pic>
      <p:pic>
        <p:nvPicPr>
          <p:cNvPr id="969" name="556F3420-9D80-4239-629F-23EF1FB7077A"/>
          <p:cNvPicPr>
            <a:picLocks noChangeAspect="1"/>
          </p:cNvPicPr>
          <p:nvPr/>
        </p:nvPicPr>
        <p:blipFill>
          <a:blip r:embed="rId3" cstate="print">
            <a:extLst>
              <a:ext uri="{24926686-6641-4237-C9E4-0117D0DFEE8E}"/>
            </a:extLst>
          </a:blip>
          <a:stretch>
            <a:fillRect/>
          </a:stretch>
        </p:blipFill>
        <p:spPr>
          <a:xfrm>
            <a:off x="0" y="647700"/>
            <a:ext cx="9144000" cy="4495800"/>
          </a:xfrm>
          <a:prstGeom prst="rect">
            <a:avLst/>
          </a:prstGeom>
        </p:spPr>
      </p:pic>
      <p:pic>
        <p:nvPicPr>
          <p:cNvPr id="970" name="FFDF7401-7956-4379-6E93-859E2B65A9F2"/>
          <p:cNvPicPr>
            <a:picLocks noChangeAspect="1"/>
          </p:cNvPicPr>
          <p:nvPr/>
        </p:nvPicPr>
        <p:blipFill>
          <a:blip r:embed="rId4" cstate="print">
            <a:extLst>
              <a:ext uri="{63CC241A-611B-4643-B3BA-42FCD4916D72}"/>
            </a:extLst>
          </a:blip>
          <a:stretch>
            <a:fillRect/>
          </a:stretch>
        </p:blipFill>
        <p:spPr>
          <a:xfrm>
            <a:off x="0" y="647700"/>
            <a:ext cx="9144000" cy="123825"/>
          </a:xfrm>
          <a:prstGeom prst="rect">
            <a:avLst/>
          </a:prstGeom>
        </p:spPr>
      </p:pic>
      <p:sp>
        <p:nvSpPr>
          <p:cNvPr id="971" name="TextBox971"/>
          <p:cNvSpPr txBox="1"/>
          <p:nvPr/>
        </p:nvSpPr>
        <p:spPr>
          <a:xfrm>
            <a:off x="200254" y="222783"/>
            <a:ext cx="85598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67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Standard</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Expression</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Syntax</a:t>
            </a:r>
          </a:p>
        </p:txBody>
      </p:sp>
      <p:sp>
        <p:nvSpPr>
          <p:cNvPr id="972" name="TextBox972"/>
          <p:cNvSpPr txBox="1"/>
          <p:nvPr/>
        </p:nvSpPr>
        <p:spPr>
          <a:xfrm>
            <a:off x="555504" y="991969"/>
            <a:ext cx="3162300" cy="3784600"/>
          </a:xfrm>
          <a:prstGeom prst="rect">
            <a:avLst/>
          </a:prstGeom>
          <a:noFill/>
        </p:spPr>
        <p:txBody>
          <a:bodyPr wrap="square" lIns="0" tIns="0" rIns="0" bIns="0" rtlCol="0">
            <a:spAutoFit/>
          </a:bodyPr>
          <a:lstStyle/>
          <a:p>
            <a:pPr marL="8696" marR="0" indent="0" eaLnBrk="0">
              <a:lnSpc>
                <a:spcPct val="77000"/>
              </a:lnSpc>
            </a:pPr>
            <a:r>
              <a:rPr lang="en-US" altLang="zh-CN" sz="1800" b="1" kern="0" spc="-30" baseline="0" noProof="0" dirty="0">
                <a:solidFill>
                  <a:srgbClr val="FF0000"/>
                </a:solidFill>
                <a:latin typeface="Times New Roman" pitchFamily="18" charset="0"/>
                <a:ea typeface="Times New Roman" pitchFamily="18" charset="0"/>
                <a:cs typeface="Times New Roman" pitchFamily="18" charset="0"/>
              </a:rPr>
              <a:t>Standard</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Expression</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Syntax</a:t>
            </a:r>
          </a:p>
          <a:p>
            <a:pPr marL="4718" marR="0" indent="0" eaLnBrk="0">
              <a:lnSpc>
                <a:spcPct val="77000"/>
              </a:lnSpc>
              <a:spcBef>
                <a:spcPts val="1121"/>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Simple</a:t>
            </a:r>
            <a:r>
              <a:rPr lang="en-US" altLang="zh-CN" sz="1200" b="1" kern="0" spc="-10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Expression</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Syntax</a:t>
            </a:r>
          </a:p>
          <a:p>
            <a:pPr marL="155442" marR="0" indent="0" eaLnBrk="0">
              <a:lnSpc>
                <a:spcPct val="79000"/>
              </a:lnSpc>
              <a:spcBef>
                <a:spcPts val="359"/>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Variable</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Expressions:</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5442" marR="0" indent="0" eaLnBrk="0">
              <a:lnSpc>
                <a:spcPct val="79000"/>
              </a:lnSpc>
              <a:spcBef>
                <a:spcPts val="349"/>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Selection</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Variable</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Expressions:</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5442" marR="0" indent="0" eaLnBrk="0">
              <a:lnSpc>
                <a:spcPct val="79000"/>
              </a:lnSpc>
              <a:spcBef>
                <a:spcPts val="349"/>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Message</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Expressions: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5454" marR="0" indent="0" eaLnBrk="0">
              <a:lnSpc>
                <a:spcPct val="79000"/>
              </a:lnSpc>
              <a:spcBef>
                <a:spcPts val="348"/>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Link</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URL</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Expressions: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5442" marR="0" indent="0" eaLnBrk="0">
              <a:lnSpc>
                <a:spcPct val="79000"/>
              </a:lnSpc>
              <a:spcBef>
                <a:spcPts val="351"/>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Fragment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Expressions: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2889" marR="0" indent="0" eaLnBrk="0">
              <a:lnSpc>
                <a:spcPct val="77000"/>
              </a:lnSpc>
              <a:spcBef>
                <a:spcPts val="1810"/>
              </a:spcBef>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Conditional</a:t>
            </a:r>
            <a:r>
              <a:rPr lang="en-US" altLang="zh-CN" sz="1200" b="1" kern="0" spc="-7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Operation</a:t>
            </a:r>
          </a:p>
          <a:p>
            <a:pPr marL="155442" marR="0" indent="0" eaLnBrk="0">
              <a:lnSpc>
                <a:spcPct val="78000"/>
              </a:lnSpc>
              <a:spcBef>
                <a:spcPts val="359"/>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if-then:</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(if)</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(then)</a:t>
            </a:r>
          </a:p>
          <a:p>
            <a:pPr marL="155442" marR="0" indent="0" eaLnBrk="0">
              <a:lnSpc>
                <a:spcPct val="79000"/>
              </a:lnSpc>
              <a:spcBef>
                <a:spcPts val="36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if-then-else: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(if)</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(then)</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(else)</a:t>
            </a:r>
          </a:p>
          <a:p>
            <a:pPr marL="155454" marR="0" indent="0" eaLnBrk="0">
              <a:lnSpc>
                <a:spcPct val="79000"/>
              </a:lnSpc>
              <a:spcBef>
                <a:spcPts val="351"/>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Default:</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(value)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(defaultvalue)</a:t>
            </a:r>
          </a:p>
          <a:p>
            <a:pPr marL="2280" marR="0" indent="0" eaLnBrk="0">
              <a:lnSpc>
                <a:spcPct val="77000"/>
              </a:lnSpc>
              <a:spcBef>
                <a:spcPts val="1813"/>
              </a:spcBef>
            </a:pPr>
            <a:r>
              <a:rPr lang="en-US" altLang="zh-CN" sz="1200" b="1" kern="0" spc="-25" baseline="0" noProof="0" dirty="0">
                <a:solidFill>
                  <a:srgbClr val="DB4437"/>
                </a:solidFill>
                <a:latin typeface="Times New Roman" pitchFamily="18" charset="0"/>
                <a:ea typeface="Times New Roman" pitchFamily="18" charset="0"/>
                <a:cs typeface="Times New Roman" pitchFamily="18" charset="0"/>
              </a:rPr>
              <a:t>Text</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operations</a:t>
            </a:r>
          </a:p>
          <a:p>
            <a:pPr marL="155442" marR="0" indent="0" eaLnBrk="0">
              <a:lnSpc>
                <a:spcPct val="79000"/>
              </a:lnSpc>
              <a:spcBef>
                <a:spcPts val="357"/>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String</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concatenation:</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5442" marR="0" indent="0" eaLnBrk="0">
              <a:lnSpc>
                <a:spcPct val="79000"/>
              </a:lnSpc>
              <a:spcBef>
                <a:spcPts val="35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substitutions: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|The</a:t>
            </a:r>
            <a:r>
              <a:rPr lang="en-US" altLang="zh-CN" sz="1200" kern="0" spc="-8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name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is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${name}|</a:t>
            </a:r>
          </a:p>
          <a:p>
            <a:pPr marL="0" marR="0" indent="0" eaLnBrk="0">
              <a:lnSpc>
                <a:spcPct val="77000"/>
              </a:lnSpc>
              <a:spcBef>
                <a:spcPts val="1810"/>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Boolean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operations:</a:t>
            </a:r>
          </a:p>
          <a:p>
            <a:pPr marL="155442" marR="0" indent="0" eaLnBrk="0">
              <a:lnSpc>
                <a:spcPct val="79000"/>
              </a:lnSpc>
              <a:spcBef>
                <a:spcPts val="36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Binary</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operators:</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and,</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or</a:t>
            </a:r>
          </a:p>
          <a:p>
            <a:pPr marL="155442" marR="0" indent="0" eaLnBrk="0">
              <a:lnSpc>
                <a:spcPct val="79000"/>
              </a:lnSpc>
              <a:spcBef>
                <a:spcPts val="35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Boolean</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negation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(unary</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operator):</a:t>
            </a:r>
            <a:r>
              <a:rPr lang="en-US" altLang="zh-CN" sz="1200" kern="0" spc="1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not</a:t>
            </a:r>
          </a:p>
        </p:txBody>
      </p:sp>
      <p:sp>
        <p:nvSpPr>
          <p:cNvPr id="973" name="TextBox973"/>
          <p:cNvSpPr txBox="1"/>
          <p:nvPr/>
        </p:nvSpPr>
        <p:spPr>
          <a:xfrm>
            <a:off x="4977968" y="1299540"/>
            <a:ext cx="2946400" cy="3073400"/>
          </a:xfrm>
          <a:prstGeom prst="rect">
            <a:avLst/>
          </a:prstGeom>
          <a:noFill/>
        </p:spPr>
        <p:txBody>
          <a:bodyPr wrap="square" lIns="0" tIns="0" rIns="0" bIns="0" rtlCol="0">
            <a:spAutoFit/>
          </a:bodyPr>
          <a:lstStyle/>
          <a:p>
            <a:pPr marL="4877"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Comparisons</a:t>
            </a:r>
            <a:r>
              <a:rPr lang="en-US" altLang="zh-CN" sz="1200" b="1"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equality</a:t>
            </a:r>
          </a:p>
          <a:p>
            <a:pPr marL="157429" marR="0" indent="0" eaLnBrk="0">
              <a:lnSpc>
                <a:spcPct val="78000"/>
              </a:lnSpc>
              <a:spcBef>
                <a:spcPts val="358"/>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Comparators: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&gt;,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&gt;=,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(gt,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ge,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le)</a:t>
            </a:r>
          </a:p>
          <a:p>
            <a:pPr marL="157429" marR="0" indent="0" eaLnBrk="0">
              <a:lnSpc>
                <a:spcPct val="79000"/>
              </a:lnSpc>
              <a:spcBef>
                <a:spcPts val="36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Equality</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operators: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0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(eq,</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ne)</a:t>
            </a:r>
          </a:p>
          <a:p>
            <a:pPr marL="0" marR="0" indent="0" eaLnBrk="0">
              <a:lnSpc>
                <a:spcPct val="77000"/>
              </a:lnSpc>
              <a:spcBef>
                <a:spcPts val="1813"/>
              </a:spcBef>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Arithmetic</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operations</a:t>
            </a:r>
          </a:p>
          <a:p>
            <a:pPr marL="157429" marR="0" indent="0" eaLnBrk="0">
              <a:lnSpc>
                <a:spcPct val="79000"/>
              </a:lnSpc>
              <a:spcBef>
                <a:spcPts val="357"/>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Binary</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operators: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57429" marR="0" indent="0" eaLnBrk="0">
              <a:lnSpc>
                <a:spcPct val="79000"/>
              </a:lnSpc>
              <a:spcBef>
                <a:spcPts val="351"/>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Minus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sign</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(unary</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operator):</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t>
            </a:r>
          </a:p>
          <a:p>
            <a:pPr marL="1676" marR="0" indent="0" eaLnBrk="0">
              <a:lnSpc>
                <a:spcPct val="77000"/>
              </a:lnSpc>
              <a:spcBef>
                <a:spcPts val="1811"/>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Literals</a:t>
            </a:r>
          </a:p>
          <a:p>
            <a:pPr marL="157442" marR="0" indent="0" eaLnBrk="0">
              <a:lnSpc>
                <a:spcPct val="52000"/>
              </a:lnSpc>
              <a:spcBef>
                <a:spcPts val="357"/>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Text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literals:</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'one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text',</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'Another</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one!'</a:t>
            </a:r>
            <a:r>
              <a:rPr lang="en-US" altLang="zh-CN" sz="1200" kern="0" spc="0" baseline="0" noProof="0" dirty="0">
                <a:solidFill>
                  <a:srgbClr val="4285F4"/>
                </a:solidFill>
                <a:latin typeface="Arial Unicode MS" pitchFamily="34" charset="0"/>
                <a:ea typeface="Arial Unicode MS" pitchFamily="34" charset="0"/>
                <a:cs typeface="Arial Unicode MS" pitchFamily="34" charset="0"/>
              </a:rPr>
              <a:t>,…</a:t>
            </a:r>
          </a:p>
          <a:p>
            <a:pPr marL="157429" marR="0" indent="0" eaLnBrk="0">
              <a:lnSpc>
                <a:spcPct val="52000"/>
              </a:lnSpc>
              <a:spcBef>
                <a:spcPts val="360"/>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5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Number</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0,</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34,</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3.0,</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60" baseline="0" noProof="0" dirty="0">
                <a:solidFill>
                  <a:srgbClr val="4285F4"/>
                </a:solidFill>
                <a:latin typeface="Arial Unicode MS" pitchFamily="34" charset="0"/>
                <a:ea typeface="Arial Unicode MS" pitchFamily="34" charset="0"/>
                <a:cs typeface="Arial Unicode MS" pitchFamily="34" charset="0"/>
              </a:rPr>
              <a:t>12.3,…</a:t>
            </a:r>
          </a:p>
          <a:p>
            <a:pPr marL="157429" marR="0" indent="0" eaLnBrk="0">
              <a:lnSpc>
                <a:spcPct val="78000"/>
              </a:lnSpc>
              <a:spcBef>
                <a:spcPts val="353"/>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Boolean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true,</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false</a:t>
            </a:r>
          </a:p>
          <a:p>
            <a:pPr marL="157429" marR="0" indent="0" eaLnBrk="0">
              <a:lnSpc>
                <a:spcPct val="79000"/>
              </a:lnSpc>
              <a:spcBef>
                <a:spcPts val="36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5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Null</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null</a:t>
            </a:r>
          </a:p>
          <a:p>
            <a:pPr marL="157429" marR="0" indent="0" eaLnBrk="0">
              <a:lnSpc>
                <a:spcPct val="52000"/>
              </a:lnSpc>
              <a:spcBef>
                <a:spcPts val="352"/>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6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Literal</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tokens: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one,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sometext,</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30" baseline="0" noProof="0" dirty="0">
                <a:solidFill>
                  <a:srgbClr val="4285F4"/>
                </a:solidFill>
                <a:latin typeface="Arial Unicode MS" pitchFamily="34" charset="0"/>
                <a:ea typeface="Arial Unicode MS" pitchFamily="34" charset="0"/>
                <a:cs typeface="Arial Unicode MS" pitchFamily="34" charset="0"/>
              </a:rPr>
              <a:t>main,…</a:t>
            </a:r>
          </a:p>
          <a:p>
            <a:pPr marL="6721" marR="0" indent="0" eaLnBrk="0">
              <a:lnSpc>
                <a:spcPct val="77000"/>
              </a:lnSpc>
              <a:spcBef>
                <a:spcPts val="1812"/>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Special</a:t>
            </a:r>
            <a:r>
              <a:rPr lang="en-US" altLang="zh-CN" sz="1200" b="1" kern="0" spc="-9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tokens</a:t>
            </a:r>
          </a:p>
          <a:p>
            <a:pPr marL="157429" marR="0" indent="0" eaLnBrk="0">
              <a:lnSpc>
                <a:spcPct val="79000"/>
              </a:lnSpc>
              <a:spcBef>
                <a:spcPts val="364"/>
              </a:spcBef>
            </a:pPr>
            <a:r>
              <a:rPr lang="en-US" altLang="zh-CN" sz="1200" kern="0" spc="-100" baseline="0" noProof="0" dirty="0">
                <a:solidFill>
                  <a:srgbClr val="4285F4"/>
                </a:solidFill>
                <a:latin typeface="Times New Roman" pitchFamily="18" charset="0"/>
                <a:ea typeface="Times New Roman" pitchFamily="18" charset="0"/>
                <a:cs typeface="Times New Roman" pitchFamily="18" charset="0"/>
              </a:rPr>
              <a:t>-</a:t>
            </a:r>
            <a:r>
              <a:rPr lang="en-US" altLang="zh-CN" sz="1200" kern="0" spc="15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No-Operation:</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285F4"/>
                </a:solidFill>
                <a:latin typeface="Times New Roman" pitchFamily="18" charset="0"/>
                <a:ea typeface="Times New Roman" pitchFamily="18" charset="0"/>
                <a:cs typeface="Times New Roman" pitchFamily="18" charset="0"/>
              </a:rPr>
              <a:t>_</a:t>
            </a:r>
          </a:p>
        </p:txBody>
      </p:sp>
    </p:spTree>
    <p:extLst>
      <p:ext uri="{3E58B587-4EA5-4192-A939-8B40BAC08ECB}"/>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F012FDF6-BCF4-4510-4FF3-DC707D0F6E9B"/>
          <p:cNvPicPr>
            <a:picLocks noChangeAspect="1"/>
          </p:cNvPicPr>
          <p:nvPr/>
        </p:nvPicPr>
        <p:blipFill>
          <a:blip r:embed="rId2" cstate="print">
            <a:extLst>
              <a:ext uri="{577630B1-BDD1-446F-7532-8323CA1F90CC}"/>
            </a:extLst>
          </a:blip>
          <a:stretch>
            <a:fillRect/>
          </a:stretch>
        </p:blipFill>
        <p:spPr>
          <a:xfrm>
            <a:off x="0" y="0"/>
            <a:ext cx="9144000" cy="5143500"/>
          </a:xfrm>
          <a:prstGeom prst="rect">
            <a:avLst/>
          </a:prstGeom>
        </p:spPr>
      </p:pic>
      <p:pic>
        <p:nvPicPr>
          <p:cNvPr id="35" name="ECB6E5E2-248F-4369-03EF-BFD27B04BA74"/>
          <p:cNvPicPr>
            <a:picLocks noChangeAspect="1"/>
          </p:cNvPicPr>
          <p:nvPr/>
        </p:nvPicPr>
        <p:blipFill>
          <a:blip r:embed="rId3" cstate="print">
            <a:extLst>
              <a:ext uri="{AC04183E-19E4-4175-8835-AC15331D353F}"/>
            </a:extLst>
          </a:blip>
          <a:stretch>
            <a:fillRect/>
          </a:stretch>
        </p:blipFill>
        <p:spPr>
          <a:xfrm>
            <a:off x="0" y="0"/>
            <a:ext cx="7296150" cy="1476375"/>
          </a:xfrm>
          <a:prstGeom prst="rect">
            <a:avLst/>
          </a:prstGeom>
        </p:spPr>
      </p:pic>
      <p:pic>
        <p:nvPicPr>
          <p:cNvPr id="36" name="59B20FFB-5D34-4BD9-FDAD-9F6D105A645E"/>
          <p:cNvPicPr>
            <a:picLocks noChangeAspect="1"/>
          </p:cNvPicPr>
          <p:nvPr/>
        </p:nvPicPr>
        <p:blipFill>
          <a:blip r:embed="rId4" cstate="print">
            <a:extLst>
              <a:ext uri="{06D102F2-299F-4518-5963-F90B6A73A0A2}"/>
            </a:extLst>
          </a:blip>
          <a:stretch>
            <a:fillRect/>
          </a:stretch>
        </p:blipFill>
        <p:spPr>
          <a:xfrm>
            <a:off x="0" y="0"/>
            <a:ext cx="9144000" cy="5143500"/>
          </a:xfrm>
          <a:prstGeom prst="rect">
            <a:avLst/>
          </a:prstGeom>
        </p:spPr>
      </p:pic>
      <p:sp>
        <p:nvSpPr>
          <p:cNvPr id="37" name="TextBox37"/>
          <p:cNvSpPr txBox="1"/>
          <p:nvPr/>
        </p:nvSpPr>
        <p:spPr>
          <a:xfrm>
            <a:off x="987524" y="452538"/>
            <a:ext cx="3822700" cy="419100"/>
          </a:xfrm>
          <a:prstGeom prst="rect">
            <a:avLst/>
          </a:prstGeom>
          <a:noFill/>
        </p:spPr>
        <p:txBody>
          <a:bodyPr wrap="square" lIns="0" tIns="0" rIns="0" bIns="0" rtlCol="0">
            <a:spAutoFit/>
          </a:bodyPr>
          <a:lstStyle/>
          <a:p>
            <a:pPr marL="0" marR="0" indent="0" eaLnBrk="0">
              <a:lnSpc>
                <a:spcPct val="116000"/>
              </a:lnSpc>
            </a:pPr>
            <a:r>
              <a:rPr lang="en-US" altLang="zh-CN" sz="2400" b="1" kern="0" spc="-240" baseline="0" noProof="0" dirty="0">
                <a:solidFill>
                  <a:srgbClr val="FFFFFF"/>
                </a:solidFill>
                <a:latin typeface="Arial" pitchFamily="34" charset="0"/>
                <a:ea typeface="Arial" pitchFamily="34" charset="0"/>
                <a:cs typeface="Arial" pitchFamily="34" charset="0"/>
              </a:rPr>
              <a:t>Spring</a:t>
            </a:r>
            <a:r>
              <a:rPr lang="en-US" altLang="zh-CN" sz="2400" b="1" kern="0" spc="195" noProof="0" dirty="0">
                <a:latin typeface="Arial" pitchFamily="34" charset="0"/>
                <a:ea typeface="Arial" pitchFamily="34" charset="0"/>
                <a:cs typeface="Arial" pitchFamily="34" charset="0"/>
              </a:rPr>
              <a:t> </a:t>
            </a:r>
            <a:r>
              <a:rPr lang="en-US" altLang="zh-CN" sz="2400" b="1" kern="0" spc="-150" baseline="0" noProof="0" dirty="0">
                <a:solidFill>
                  <a:srgbClr val="FFFFFF"/>
                </a:solidFill>
                <a:latin typeface="Arial" pitchFamily="34" charset="0"/>
                <a:ea typeface="Arial" pitchFamily="34" charset="0"/>
                <a:cs typeface="Arial" pitchFamily="34" charset="0"/>
              </a:rPr>
              <a:t>Framework</a:t>
            </a:r>
            <a:r>
              <a:rPr lang="en-US" altLang="zh-CN" sz="2400" b="1" kern="0" spc="10" noProof="0" dirty="0">
                <a:latin typeface="Arial" pitchFamily="34" charset="0"/>
                <a:ea typeface="Arial" pitchFamily="34" charset="0"/>
                <a:cs typeface="Arial" pitchFamily="34" charset="0"/>
              </a:rPr>
              <a:t> </a:t>
            </a:r>
            <a:r>
              <a:rPr lang="en-US" altLang="zh-CN" sz="2400" b="1" kern="0" spc="-250" baseline="0" noProof="0" dirty="0">
                <a:solidFill>
                  <a:srgbClr val="FFFFFF"/>
                </a:solidFill>
                <a:latin typeface="Arial" pitchFamily="34" charset="0"/>
                <a:ea typeface="Arial" pitchFamily="34" charset="0"/>
                <a:cs typeface="Arial" pitchFamily="34" charset="0"/>
              </a:rPr>
              <a:t>Ecosystem</a:t>
            </a:r>
          </a:p>
        </p:txBody>
      </p:sp>
    </p:spTree>
    <p:extLst>
      <p:ext uri="{1CDF35A6-9CEC-424F-9DB0-30E42B244590}"/>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4" name="B0B3A577-F735-4990-33F3-DE80FBD00CD3"/>
          <p:cNvPicPr>
            <a:picLocks noChangeAspect="1"/>
          </p:cNvPicPr>
          <p:nvPr/>
        </p:nvPicPr>
        <p:blipFill>
          <a:blip r:embed="rId2" cstate="print">
            <a:extLst>
              <a:ext uri="{86834766-826A-4007-3D94-7AF25B373A46}"/>
            </a:extLst>
          </a:blip>
          <a:stretch>
            <a:fillRect/>
          </a:stretch>
        </p:blipFill>
        <p:spPr>
          <a:xfrm>
            <a:off x="0" y="0"/>
            <a:ext cx="9144000" cy="5143500"/>
          </a:xfrm>
          <a:prstGeom prst="rect">
            <a:avLst/>
          </a:prstGeom>
        </p:spPr>
      </p:pic>
      <p:pic>
        <p:nvPicPr>
          <p:cNvPr id="975" name="3EBA304E-6385-449F-52DB-CC14B4F2B295"/>
          <p:cNvPicPr>
            <a:picLocks noChangeAspect="1"/>
          </p:cNvPicPr>
          <p:nvPr/>
        </p:nvPicPr>
        <p:blipFill>
          <a:blip r:embed="rId3" cstate="print">
            <a:extLst>
              <a:ext uri="{31896208-BABB-4F2B-A7FD-5800B3948240}"/>
            </a:extLst>
          </a:blip>
          <a:stretch>
            <a:fillRect/>
          </a:stretch>
        </p:blipFill>
        <p:spPr>
          <a:xfrm>
            <a:off x="0" y="647700"/>
            <a:ext cx="9144000" cy="4495800"/>
          </a:xfrm>
          <a:prstGeom prst="rect">
            <a:avLst/>
          </a:prstGeom>
        </p:spPr>
      </p:pic>
      <p:pic>
        <p:nvPicPr>
          <p:cNvPr id="976" name="84EB401E-79B3-4CF4-07D3-E03916386EF6"/>
          <p:cNvPicPr>
            <a:picLocks noChangeAspect="1"/>
          </p:cNvPicPr>
          <p:nvPr/>
        </p:nvPicPr>
        <p:blipFill>
          <a:blip r:embed="rId4" cstate="print">
            <a:extLst>
              <a:ext uri="{466BE8A0-6F99-4B4F-DF9A-DB0F0B7071B1}"/>
            </a:extLst>
          </a:blip>
          <a:stretch>
            <a:fillRect/>
          </a:stretch>
        </p:blipFill>
        <p:spPr>
          <a:xfrm>
            <a:off x="0" y="647700"/>
            <a:ext cx="9144000" cy="123825"/>
          </a:xfrm>
          <a:prstGeom prst="rect">
            <a:avLst/>
          </a:prstGeom>
        </p:spPr>
      </p:pic>
      <p:sp>
        <p:nvSpPr>
          <p:cNvPr id="977" name="TextBox977"/>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978" name="TextBox978"/>
          <p:cNvSpPr txBox="1"/>
          <p:nvPr/>
        </p:nvSpPr>
        <p:spPr>
          <a:xfrm>
            <a:off x="432109" y="901636"/>
            <a:ext cx="4102100" cy="596900"/>
          </a:xfrm>
          <a:prstGeom prst="rect">
            <a:avLst/>
          </a:prstGeom>
          <a:noFill/>
        </p:spPr>
        <p:txBody>
          <a:bodyPr wrap="square" lIns="0" tIns="0" rIns="0" bIns="0" rtlCol="0">
            <a:spAutoFit/>
          </a:bodyPr>
          <a:lstStyle/>
          <a:p>
            <a:pPr marL="0" marR="0" indent="0" eaLnBrk="0">
              <a:lnSpc>
                <a:spcPct val="77000"/>
              </a:lnSpc>
            </a:pP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Variable</a:t>
            </a:r>
            <a:r>
              <a:rPr lang="en-US" altLang="zh-CN" sz="1400" b="1" kern="0" spc="-1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Expressions</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th:text</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&amp;</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th:utext</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attribute</a:t>
            </a:r>
          </a:p>
          <a:p>
            <a:pPr marL="7846" marR="0" indent="0" eaLnBrk="0">
              <a:lnSpc>
                <a:spcPct val="77000"/>
              </a:lnSpc>
              <a:spcBef>
                <a:spcPts val="2120"/>
              </a:spcBef>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Simple</a:t>
            </a:r>
            <a:r>
              <a:rPr lang="en-US" altLang="zh-CN" sz="1400" b="1" kern="0" spc="-1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Attributes</a:t>
            </a:r>
          </a:p>
        </p:txBody>
      </p:sp>
      <p:sp>
        <p:nvSpPr>
          <p:cNvPr id="979" name="TextBox979"/>
          <p:cNvSpPr txBox="1"/>
          <p:nvPr/>
        </p:nvSpPr>
        <p:spPr>
          <a:xfrm>
            <a:off x="437636" y="3249104"/>
            <a:ext cx="1371600" cy="165100"/>
          </a:xfrm>
          <a:prstGeom prst="rect">
            <a:avLst/>
          </a:prstGeom>
          <a:noFill/>
        </p:spPr>
        <p:txBody>
          <a:bodyPr wrap="square" lIns="0" tIns="0" rIns="0" bIns="0" rtlCol="0">
            <a:spAutoFit/>
          </a:bodyPr>
          <a:lstStyle/>
          <a:p>
            <a:pPr marL="0" marR="0" indent="0" eaLnBrk="0">
              <a:lnSpc>
                <a:spcPct val="77000"/>
              </a:lnSpc>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Object</a:t>
            </a:r>
            <a:r>
              <a:rPr lang="en-US" altLang="zh-CN" sz="1400" b="1" kern="0" spc="-8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Attributes</a:t>
            </a:r>
          </a:p>
        </p:txBody>
      </p:sp>
      <p:pic>
        <p:nvPicPr>
          <p:cNvPr id="980" name="FBDCD9E5-80C6-46C3-FE8E-42781680C8FC"/>
          <p:cNvPicPr>
            <a:picLocks noChangeAspect="1"/>
          </p:cNvPicPr>
          <p:nvPr/>
        </p:nvPicPr>
        <p:blipFill>
          <a:blip r:embed="rId5" cstate="print">
            <a:extLst>
              <a:ext uri="{56958A6C-EBDE-4FE6-6EC2-5ED01F971310}"/>
            </a:extLst>
          </a:blip>
          <a:stretch>
            <a:fillRect/>
          </a:stretch>
        </p:blipFill>
        <p:spPr>
          <a:xfrm>
            <a:off x="339852" y="3495675"/>
            <a:ext cx="4457700" cy="742950"/>
          </a:xfrm>
          <a:prstGeom prst="rect">
            <a:avLst/>
          </a:prstGeom>
        </p:spPr>
      </p:pic>
      <p:pic>
        <p:nvPicPr>
          <p:cNvPr id="981" name="51334376-EDD2-4733-6D5C-188E2F2FE470"/>
          <p:cNvPicPr>
            <a:picLocks noChangeAspect="1"/>
          </p:cNvPicPr>
          <p:nvPr/>
        </p:nvPicPr>
        <p:blipFill>
          <a:blip r:embed="rId6" cstate="print">
            <a:extLst>
              <a:ext uri="{1C14C0B3-2B2D-4BA9-8DA0-99E94B4C216D}"/>
            </a:extLst>
          </a:blip>
          <a:stretch>
            <a:fillRect/>
          </a:stretch>
        </p:blipFill>
        <p:spPr>
          <a:xfrm>
            <a:off x="368808" y="4286250"/>
            <a:ext cx="4429125" cy="619125"/>
          </a:xfrm>
          <a:prstGeom prst="rect">
            <a:avLst/>
          </a:prstGeom>
        </p:spPr>
      </p:pic>
      <p:pic>
        <p:nvPicPr>
          <p:cNvPr id="982" name="33C5FFE5-BFD7-49C8-1796-16E09A212771"/>
          <p:cNvPicPr>
            <a:picLocks noChangeAspect="1"/>
          </p:cNvPicPr>
          <p:nvPr/>
        </p:nvPicPr>
        <p:blipFill>
          <a:blip r:embed="rId7" cstate="print">
            <a:extLst>
              <a:ext uri="{5C26AC1A-56C6-4336-EF47-8E3417825703}"/>
            </a:extLst>
          </a:blip>
          <a:stretch>
            <a:fillRect/>
          </a:stretch>
        </p:blipFill>
        <p:spPr>
          <a:xfrm>
            <a:off x="339852" y="1524000"/>
            <a:ext cx="4457700" cy="923925"/>
          </a:xfrm>
          <a:prstGeom prst="rect">
            <a:avLst/>
          </a:prstGeom>
        </p:spPr>
      </p:pic>
      <p:pic>
        <p:nvPicPr>
          <p:cNvPr id="983" name="4EA7F170-B028-46E3-73B4-1C01F51179DD"/>
          <p:cNvPicPr>
            <a:picLocks noChangeAspect="1"/>
          </p:cNvPicPr>
          <p:nvPr/>
        </p:nvPicPr>
        <p:blipFill>
          <a:blip r:embed="rId8" cstate="print">
            <a:extLst>
              <a:ext uri="{C21D1798-DC1D-4998-0F5E-EB5A984EAB55}"/>
            </a:extLst>
          </a:blip>
          <a:stretch>
            <a:fillRect/>
          </a:stretch>
        </p:blipFill>
        <p:spPr>
          <a:xfrm>
            <a:off x="339852" y="2552700"/>
            <a:ext cx="4457700" cy="438150"/>
          </a:xfrm>
          <a:prstGeom prst="rect">
            <a:avLst/>
          </a:prstGeom>
        </p:spPr>
      </p:pic>
      <p:sp>
        <p:nvSpPr>
          <p:cNvPr id="984" name="TextBox984"/>
          <p:cNvSpPr txBox="1"/>
          <p:nvPr/>
        </p:nvSpPr>
        <p:spPr>
          <a:xfrm>
            <a:off x="4882663" y="1300543"/>
            <a:ext cx="1638300" cy="165100"/>
          </a:xfrm>
          <a:prstGeom prst="rect">
            <a:avLst/>
          </a:prstGeom>
          <a:noFill/>
        </p:spPr>
        <p:txBody>
          <a:bodyPr wrap="square" lIns="0" tIns="0" rIns="0" bIns="0" rtlCol="0">
            <a:spAutoFit/>
          </a:bodyPr>
          <a:lstStyle/>
          <a:p>
            <a:pPr marL="0" marR="0" indent="0" eaLnBrk="0">
              <a:lnSpc>
                <a:spcPct val="77000"/>
              </a:lnSpc>
            </a:pPr>
            <a:r>
              <a:rPr lang="en-US" altLang="zh-CN" sz="1400" b="1" kern="0" spc="-10" baseline="0" noProof="0" dirty="0">
                <a:solidFill>
                  <a:srgbClr val="DB4437"/>
                </a:solidFill>
                <a:latin typeface="Times New Roman" pitchFamily="18" charset="0"/>
                <a:ea typeface="Times New Roman" pitchFamily="18" charset="0"/>
                <a:cs typeface="Times New Roman" pitchFamily="18" charset="0"/>
              </a:rPr>
              <a:t>Collection</a:t>
            </a:r>
            <a:r>
              <a:rPr lang="en-US" altLang="zh-CN" sz="1400" b="1" kern="0" spc="-10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Attributes</a:t>
            </a:r>
          </a:p>
        </p:txBody>
      </p:sp>
      <p:sp>
        <p:nvSpPr>
          <p:cNvPr id="985" name="TextBox985"/>
          <p:cNvSpPr txBox="1"/>
          <p:nvPr/>
        </p:nvSpPr>
        <p:spPr>
          <a:xfrm>
            <a:off x="4879096" y="3861802"/>
            <a:ext cx="1981200" cy="165100"/>
          </a:xfrm>
          <a:prstGeom prst="rect">
            <a:avLst/>
          </a:prstGeom>
          <a:noFill/>
        </p:spPr>
        <p:txBody>
          <a:bodyPr wrap="square" lIns="0" tIns="0" rIns="0" bIns="0" rtlCol="0">
            <a:spAutoFit/>
          </a:bodyPr>
          <a:lstStyle/>
          <a:p>
            <a:pPr marL="0" marR="0" indent="0" eaLnBrk="0">
              <a:lnSpc>
                <a:spcPct val="77000"/>
              </a:lnSpc>
            </a:pPr>
            <a:r>
              <a:rPr lang="en-US" altLang="zh-CN" sz="1400" b="1" kern="0" spc="-10" baseline="0" noProof="0" dirty="0">
                <a:solidFill>
                  <a:srgbClr val="DB4437"/>
                </a:solidFill>
                <a:latin typeface="Times New Roman" pitchFamily="18" charset="0"/>
                <a:ea typeface="Times New Roman" pitchFamily="18" charset="0"/>
                <a:cs typeface="Times New Roman" pitchFamily="18" charset="0"/>
              </a:rPr>
              <a:t>Expressions</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on</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Selections</a:t>
            </a:r>
          </a:p>
        </p:txBody>
      </p:sp>
      <p:pic>
        <p:nvPicPr>
          <p:cNvPr id="986" name="1A03EE38-D437-48DC-C72E-550DFC3B42D3"/>
          <p:cNvPicPr>
            <a:picLocks noChangeAspect="1"/>
          </p:cNvPicPr>
          <p:nvPr/>
        </p:nvPicPr>
        <p:blipFill>
          <a:blip r:embed="rId9" cstate="print">
            <a:extLst>
              <a:ext uri="{377CBBB6-7923-4B37-A6A6-0746634C3C9E}"/>
            </a:extLst>
          </a:blip>
          <a:stretch>
            <a:fillRect/>
          </a:stretch>
        </p:blipFill>
        <p:spPr>
          <a:xfrm>
            <a:off x="4887468" y="1485900"/>
            <a:ext cx="4257675" cy="1047750"/>
          </a:xfrm>
          <a:prstGeom prst="rect">
            <a:avLst/>
          </a:prstGeom>
        </p:spPr>
      </p:pic>
      <p:pic>
        <p:nvPicPr>
          <p:cNvPr id="987" name="8C0913DE-8A93-4A33-5C3D-3C01C19201E5"/>
          <p:cNvPicPr>
            <a:picLocks noChangeAspect="1"/>
          </p:cNvPicPr>
          <p:nvPr/>
        </p:nvPicPr>
        <p:blipFill>
          <a:blip r:embed="rId10" cstate="print">
            <a:extLst>
              <a:ext uri="{36A236DA-8586-4176-ADD7-E6C578F71589}"/>
            </a:extLst>
          </a:blip>
          <a:stretch>
            <a:fillRect/>
          </a:stretch>
        </p:blipFill>
        <p:spPr>
          <a:xfrm>
            <a:off x="4887468" y="2695575"/>
            <a:ext cx="3609975" cy="923925"/>
          </a:xfrm>
          <a:prstGeom prst="rect">
            <a:avLst/>
          </a:prstGeom>
        </p:spPr>
      </p:pic>
      <p:pic>
        <p:nvPicPr>
          <p:cNvPr id="988" name="22D88A6D-C1C6-4223-471D-349E38DD24BF"/>
          <p:cNvPicPr>
            <a:picLocks noChangeAspect="1"/>
          </p:cNvPicPr>
          <p:nvPr/>
        </p:nvPicPr>
        <p:blipFill>
          <a:blip r:embed="rId11" cstate="print">
            <a:extLst>
              <a:ext uri="{9B262A38-D968-4724-660A-9016C0E7F2DC}"/>
            </a:extLst>
          </a:blip>
          <a:stretch>
            <a:fillRect/>
          </a:stretch>
        </p:blipFill>
        <p:spPr>
          <a:xfrm>
            <a:off x="4887468" y="4076700"/>
            <a:ext cx="3609975" cy="857250"/>
          </a:xfrm>
          <a:prstGeom prst="rect">
            <a:avLst/>
          </a:prstGeom>
        </p:spPr>
      </p:pic>
    </p:spTree>
    <p:extLst>
      <p:ext uri="{560F9AD4-B6B7-48B6-E2D0-E6173E2F5BB2}"/>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9" name="5D7BBB75-9C6D-4ACE-BF50-3E3502ED3E12"/>
          <p:cNvPicPr>
            <a:picLocks noChangeAspect="1"/>
          </p:cNvPicPr>
          <p:nvPr/>
        </p:nvPicPr>
        <p:blipFill>
          <a:blip r:embed="rId2" cstate="print">
            <a:extLst>
              <a:ext uri="{71DE313F-1B4A-484A-4D60-C75B006DC717}"/>
            </a:extLst>
          </a:blip>
          <a:stretch>
            <a:fillRect/>
          </a:stretch>
        </p:blipFill>
        <p:spPr>
          <a:xfrm>
            <a:off x="0" y="0"/>
            <a:ext cx="9144000" cy="5143500"/>
          </a:xfrm>
          <a:prstGeom prst="rect">
            <a:avLst/>
          </a:prstGeom>
        </p:spPr>
      </p:pic>
      <p:pic>
        <p:nvPicPr>
          <p:cNvPr id="990" name="B91CF7AA-28E8-45B3-BB10-2B7D50383EAB"/>
          <p:cNvPicPr>
            <a:picLocks noChangeAspect="1"/>
          </p:cNvPicPr>
          <p:nvPr/>
        </p:nvPicPr>
        <p:blipFill>
          <a:blip r:embed="rId3" cstate="print">
            <a:extLst>
              <a:ext uri="{017C8120-661C-43AB-50CB-7502D89451CE}"/>
            </a:extLst>
          </a:blip>
          <a:stretch>
            <a:fillRect/>
          </a:stretch>
        </p:blipFill>
        <p:spPr>
          <a:xfrm>
            <a:off x="0" y="647700"/>
            <a:ext cx="9144000" cy="4495800"/>
          </a:xfrm>
          <a:prstGeom prst="rect">
            <a:avLst/>
          </a:prstGeom>
        </p:spPr>
      </p:pic>
      <p:pic>
        <p:nvPicPr>
          <p:cNvPr id="991" name="A9F2170D-839C-4587-D29D-9EFBD97CD11D"/>
          <p:cNvPicPr>
            <a:picLocks noChangeAspect="1"/>
          </p:cNvPicPr>
          <p:nvPr/>
        </p:nvPicPr>
        <p:blipFill>
          <a:blip r:embed="rId4" cstate="print">
            <a:extLst>
              <a:ext uri="{2F68FB87-7943-46F3-9CCE-C56157E29E51}"/>
            </a:extLst>
          </a:blip>
          <a:stretch>
            <a:fillRect/>
          </a:stretch>
        </p:blipFill>
        <p:spPr>
          <a:xfrm>
            <a:off x="0" y="647700"/>
            <a:ext cx="9144000" cy="123825"/>
          </a:xfrm>
          <a:prstGeom prst="rect">
            <a:avLst/>
          </a:prstGeom>
        </p:spPr>
      </p:pic>
      <p:sp>
        <p:nvSpPr>
          <p:cNvPr id="992" name="TextBox992"/>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993" name="TextBox993"/>
          <p:cNvSpPr txBox="1"/>
          <p:nvPr/>
        </p:nvSpPr>
        <p:spPr>
          <a:xfrm>
            <a:off x="566658" y="901636"/>
            <a:ext cx="4140200" cy="1257300"/>
          </a:xfrm>
          <a:prstGeom prst="rect">
            <a:avLst/>
          </a:prstGeom>
          <a:noFill/>
        </p:spPr>
        <p:txBody>
          <a:bodyPr wrap="square" lIns="0" tIns="0" rIns="0" bIns="0" rtlCol="0">
            <a:spAutoFit/>
          </a:bodyPr>
          <a:lstStyle/>
          <a:p>
            <a:pPr marL="0" marR="0" indent="0" eaLnBrk="0">
              <a:lnSpc>
                <a:spcPct val="77000"/>
              </a:lnSpc>
            </a:pPr>
            <a:r>
              <a:rPr lang="en-US" altLang="zh-CN" sz="1400" b="1" kern="0" spc="-25" baseline="0" noProof="0" dirty="0">
                <a:solidFill>
                  <a:srgbClr val="FF0000"/>
                </a:solidFill>
                <a:latin typeface="Times New Roman" pitchFamily="18" charset="0"/>
                <a:ea typeface="Times New Roman" pitchFamily="18" charset="0"/>
                <a:cs typeface="Times New Roman" pitchFamily="18" charset="0"/>
              </a:rPr>
              <a:t>Link</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URLs</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Expression</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th:href</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attribute</a:t>
            </a:r>
          </a:p>
          <a:p>
            <a:pPr marL="5147" marR="0" indent="0" eaLnBrk="0">
              <a:lnSpc>
                <a:spcPct val="77000"/>
              </a:lnSpc>
              <a:spcBef>
                <a:spcPts val="1827"/>
              </a:spcBef>
            </a:pPr>
            <a:r>
              <a:rPr lang="en-US" altLang="zh-CN" sz="1200" b="1" kern="0" spc="-5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9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URL</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path:</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3399"/>
                </a:solidFill>
                <a:latin typeface="Times New Roman" pitchFamily="18" charset="0"/>
                <a:ea typeface="Times New Roman" pitchFamily="18" charset="0"/>
                <a:cs typeface="Times New Roman" pitchFamily="18" charset="0"/>
              </a:rPr>
              <a:t>~/student/15/detail</a:t>
            </a:r>
          </a:p>
          <a:p>
            <a:pPr marL="5147" marR="0" indent="0" eaLnBrk="0">
              <a:lnSpc>
                <a:spcPct val="77000"/>
              </a:lnSpc>
              <a:spcBef>
                <a:spcPts val="1819"/>
              </a:spcBef>
            </a:pPr>
            <a:r>
              <a:rPr lang="en-US" altLang="zh-CN" sz="1200" b="1" kern="0" spc="-5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9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URL</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query:</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3399"/>
                </a:solidFill>
                <a:latin typeface="Times New Roman" pitchFamily="18" charset="0"/>
                <a:ea typeface="Times New Roman" pitchFamily="18" charset="0"/>
                <a:cs typeface="Times New Roman" pitchFamily="18" charset="0"/>
              </a:rPr>
              <a:t>~/student/detail?student-id=15</a:t>
            </a:r>
          </a:p>
          <a:p>
            <a:pPr marL="5147" marR="0" indent="0" eaLnBrk="0">
              <a:lnSpc>
                <a:spcPct val="77000"/>
              </a:lnSpc>
              <a:spcBef>
                <a:spcPts val="1819"/>
              </a:spcBef>
            </a:pPr>
            <a:r>
              <a:rPr lang="en-US" altLang="zh-CN" sz="1200" b="1" kern="0" spc="-5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9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URI</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path</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&amp;</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query:</a:t>
            </a:r>
            <a:r>
              <a:rPr lang="en-US" altLang="zh-CN" sz="1200" b="1" kern="0" spc="28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3399"/>
                </a:solidFill>
                <a:latin typeface="Times New Roman" pitchFamily="18" charset="0"/>
                <a:ea typeface="Times New Roman" pitchFamily="18" charset="0"/>
                <a:cs typeface="Times New Roman" pitchFamily="18" charset="0"/>
              </a:rPr>
              <a:t>~/student/15/school/20/page=3&amp;limit=20</a:t>
            </a:r>
          </a:p>
        </p:txBody>
      </p:sp>
      <p:pic>
        <p:nvPicPr>
          <p:cNvPr id="994" name="026E1020-CE7D-4789-118E-D49AD6BBC240"/>
          <p:cNvPicPr>
            <a:picLocks noChangeAspect="1"/>
          </p:cNvPicPr>
          <p:nvPr/>
        </p:nvPicPr>
        <p:blipFill>
          <a:blip r:embed="rId5" cstate="print">
            <a:extLst>
              <a:ext uri="{1CDD79DB-5691-4896-1229-0B2955722876}"/>
            </a:extLst>
          </a:blip>
          <a:stretch>
            <a:fillRect/>
          </a:stretch>
        </p:blipFill>
        <p:spPr>
          <a:xfrm>
            <a:off x="236220" y="2257425"/>
            <a:ext cx="8696326" cy="2628900"/>
          </a:xfrm>
          <a:prstGeom prst="rect">
            <a:avLst/>
          </a:prstGeom>
        </p:spPr>
      </p:pic>
    </p:spTree>
    <p:extLst>
      <p:ext uri="{48BA9B26-94BA-4F2D-DFD4-203B8F02A2F8}"/>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5" name="C2E48FCD-C813-414A-AC96-7625D9D32D32"/>
          <p:cNvPicPr>
            <a:picLocks noChangeAspect="1"/>
          </p:cNvPicPr>
          <p:nvPr/>
        </p:nvPicPr>
        <p:blipFill>
          <a:blip r:embed="rId2" cstate="print">
            <a:extLst>
              <a:ext uri="{8A3CDB7A-83DD-4EB7-61DD-8C7D9CAFBF47}"/>
            </a:extLst>
          </a:blip>
          <a:stretch>
            <a:fillRect/>
          </a:stretch>
        </p:blipFill>
        <p:spPr>
          <a:xfrm>
            <a:off x="0" y="0"/>
            <a:ext cx="9144000" cy="5143500"/>
          </a:xfrm>
          <a:prstGeom prst="rect">
            <a:avLst/>
          </a:prstGeom>
        </p:spPr>
      </p:pic>
      <p:pic>
        <p:nvPicPr>
          <p:cNvPr id="996" name="1B5B3CC4-9A8F-4FAD-9152-A6CB7C1DFFBF"/>
          <p:cNvPicPr>
            <a:picLocks noChangeAspect="1"/>
          </p:cNvPicPr>
          <p:nvPr/>
        </p:nvPicPr>
        <p:blipFill>
          <a:blip r:embed="rId3" cstate="print">
            <a:extLst>
              <a:ext uri="{73CC8ECE-34DB-4BB3-35AA-2592F17969A3}"/>
            </a:extLst>
          </a:blip>
          <a:stretch>
            <a:fillRect/>
          </a:stretch>
        </p:blipFill>
        <p:spPr>
          <a:xfrm>
            <a:off x="0" y="647700"/>
            <a:ext cx="9144000" cy="4495800"/>
          </a:xfrm>
          <a:prstGeom prst="rect">
            <a:avLst/>
          </a:prstGeom>
        </p:spPr>
      </p:pic>
      <p:pic>
        <p:nvPicPr>
          <p:cNvPr id="997" name="F37CAE03-19A2-4780-9225-AE552EC8ED47"/>
          <p:cNvPicPr>
            <a:picLocks noChangeAspect="1"/>
          </p:cNvPicPr>
          <p:nvPr/>
        </p:nvPicPr>
        <p:blipFill>
          <a:blip r:embed="rId4" cstate="print">
            <a:extLst>
              <a:ext uri="{1AA4D2F1-4468-4DD2-1CF5-FF3FA748D23C}"/>
            </a:extLst>
          </a:blip>
          <a:stretch>
            <a:fillRect/>
          </a:stretch>
        </p:blipFill>
        <p:spPr>
          <a:xfrm>
            <a:off x="0" y="647700"/>
            <a:ext cx="9144000" cy="123825"/>
          </a:xfrm>
          <a:prstGeom prst="rect">
            <a:avLst/>
          </a:prstGeom>
        </p:spPr>
      </p:pic>
      <p:sp>
        <p:nvSpPr>
          <p:cNvPr id="998" name="TextBox998"/>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999" name="TextBox999"/>
          <p:cNvSpPr txBox="1"/>
          <p:nvPr/>
        </p:nvSpPr>
        <p:spPr>
          <a:xfrm>
            <a:off x="570403" y="901636"/>
            <a:ext cx="1816100" cy="165100"/>
          </a:xfrm>
          <a:prstGeom prst="rect">
            <a:avLst/>
          </a:prstGeom>
          <a:noFill/>
        </p:spPr>
        <p:txBody>
          <a:bodyPr wrap="square" lIns="0" tIns="0" rIns="0" bIns="0" rtlCol="0">
            <a:spAutoFit/>
          </a:bodyPr>
          <a:lstStyle/>
          <a:p>
            <a:pPr marL="0" marR="0" indent="0" eaLnBrk="0">
              <a:lnSpc>
                <a:spcPct val="77000"/>
              </a:lnSpc>
            </a:pPr>
            <a:r>
              <a:rPr lang="en-US" altLang="zh-CN" sz="1400" b="1" kern="0" spc="-10" baseline="0" noProof="0" dirty="0">
                <a:solidFill>
                  <a:srgbClr val="FF0000"/>
                </a:solidFill>
                <a:latin typeface="Times New Roman" pitchFamily="18" charset="0"/>
                <a:ea typeface="Times New Roman" pitchFamily="18" charset="0"/>
                <a:cs typeface="Times New Roman" pitchFamily="18" charset="0"/>
              </a:rPr>
              <a:t>Conditional</a:t>
            </a:r>
            <a:r>
              <a:rPr lang="en-US" altLang="zh-CN" sz="1400" b="1" kern="0" spc="-1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Evaluation</a:t>
            </a:r>
          </a:p>
        </p:txBody>
      </p:sp>
      <p:sp>
        <p:nvSpPr>
          <p:cNvPr id="1000" name="TextBox1000"/>
          <p:cNvSpPr txBox="1"/>
          <p:nvPr/>
        </p:nvSpPr>
        <p:spPr>
          <a:xfrm>
            <a:off x="1480846" y="2449525"/>
            <a:ext cx="571500" cy="139700"/>
          </a:xfrm>
          <a:prstGeom prst="rect">
            <a:avLst/>
          </a:prstGeom>
          <a:noFill/>
        </p:spPr>
        <p:txBody>
          <a:bodyPr wrap="square" lIns="0" tIns="0" rIns="0" bIns="0" rtlCol="0">
            <a:spAutoFit/>
          </a:bodyPr>
          <a:lstStyle/>
          <a:p>
            <a:pPr marL="0" marR="0" indent="0" eaLnBrk="0">
              <a:lnSpc>
                <a:spcPct val="77000"/>
              </a:lnSpc>
            </a:pP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if</a:t>
            </a:r>
            <a:r>
              <a:rPr lang="en-US" altLang="zh-CN" sz="1200" b="1" kern="0" spc="-1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unless</a:t>
            </a:r>
          </a:p>
        </p:txBody>
      </p:sp>
      <p:sp>
        <p:nvSpPr>
          <p:cNvPr id="1001" name="TextBox1001"/>
          <p:cNvSpPr txBox="1"/>
          <p:nvPr/>
        </p:nvSpPr>
        <p:spPr>
          <a:xfrm>
            <a:off x="1483741" y="3912870"/>
            <a:ext cx="762000" cy="1397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switch</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case</a:t>
            </a:r>
          </a:p>
        </p:txBody>
      </p:sp>
      <p:pic>
        <p:nvPicPr>
          <p:cNvPr id="1002" name="1AFDE9BC-4247-4C04-36EA-CC3E3B2B6EAB"/>
          <p:cNvPicPr>
            <a:picLocks noChangeAspect="1"/>
          </p:cNvPicPr>
          <p:nvPr/>
        </p:nvPicPr>
        <p:blipFill>
          <a:blip r:embed="rId5" cstate="print">
            <a:extLst>
              <a:ext uri="{D6240C92-8E32-4A72-829B-D5AB25119B12}"/>
            </a:extLst>
          </a:blip>
          <a:stretch>
            <a:fillRect/>
          </a:stretch>
        </p:blipFill>
        <p:spPr>
          <a:xfrm>
            <a:off x="576072" y="1285875"/>
            <a:ext cx="6343650" cy="895350"/>
          </a:xfrm>
          <a:prstGeom prst="rect">
            <a:avLst/>
          </a:prstGeom>
        </p:spPr>
      </p:pic>
      <p:pic>
        <p:nvPicPr>
          <p:cNvPr id="1003" name="FFC90DAA-6F8D-43F1-1708-53E6EB4548B5"/>
          <p:cNvPicPr>
            <a:picLocks noChangeAspect="1"/>
          </p:cNvPicPr>
          <p:nvPr/>
        </p:nvPicPr>
        <p:blipFill>
          <a:blip r:embed="rId6" cstate="print">
            <a:extLst>
              <a:ext uri="{A966ACC6-2613-4094-A082-650FDAC79C05}"/>
            </a:extLst>
          </a:blip>
          <a:stretch>
            <a:fillRect/>
          </a:stretch>
        </p:blipFill>
        <p:spPr>
          <a:xfrm>
            <a:off x="1482852" y="2581275"/>
            <a:ext cx="4267200" cy="990600"/>
          </a:xfrm>
          <a:prstGeom prst="rect">
            <a:avLst/>
          </a:prstGeom>
        </p:spPr>
      </p:pic>
      <p:pic>
        <p:nvPicPr>
          <p:cNvPr id="1004" name="1D0C061E-2FEE-4CED-3746-72A26B76C677"/>
          <p:cNvPicPr>
            <a:picLocks noChangeAspect="1"/>
          </p:cNvPicPr>
          <p:nvPr/>
        </p:nvPicPr>
        <p:blipFill>
          <a:blip r:embed="rId7" cstate="print">
            <a:extLst>
              <a:ext uri="{05345D34-573E-4B8D-44E9-3BD316F5DD81}"/>
            </a:extLst>
          </a:blip>
          <a:stretch>
            <a:fillRect/>
          </a:stretch>
        </p:blipFill>
        <p:spPr>
          <a:xfrm>
            <a:off x="1482852" y="4048125"/>
            <a:ext cx="4267200" cy="885825"/>
          </a:xfrm>
          <a:prstGeom prst="rect">
            <a:avLst/>
          </a:prstGeom>
        </p:spPr>
      </p:pic>
    </p:spTree>
    <p:extLst>
      <p:ext uri="{AA81A088-54FA-4CDA-7529-398A6B73A26F}"/>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5" name="62FD04D5-4966-4CDD-2FB8-FA409CB62ADE"/>
          <p:cNvPicPr>
            <a:picLocks noChangeAspect="1"/>
          </p:cNvPicPr>
          <p:nvPr/>
        </p:nvPicPr>
        <p:blipFill>
          <a:blip r:embed="rId2" cstate="print">
            <a:extLst>
              <a:ext uri="{F0767BFB-348A-4A30-E15D-7AE3BBA12689}"/>
            </a:extLst>
          </a:blip>
          <a:stretch>
            <a:fillRect/>
          </a:stretch>
        </p:blipFill>
        <p:spPr>
          <a:xfrm>
            <a:off x="0" y="0"/>
            <a:ext cx="9144000" cy="5143500"/>
          </a:xfrm>
          <a:prstGeom prst="rect">
            <a:avLst/>
          </a:prstGeom>
        </p:spPr>
      </p:pic>
      <p:pic>
        <p:nvPicPr>
          <p:cNvPr id="1006" name="B2DD12E7-E104-45F7-21BE-06D1B25270FD"/>
          <p:cNvPicPr>
            <a:picLocks noChangeAspect="1"/>
          </p:cNvPicPr>
          <p:nvPr/>
        </p:nvPicPr>
        <p:blipFill>
          <a:blip r:embed="rId3" cstate="print">
            <a:extLst>
              <a:ext uri="{79D616E2-422C-41D7-BD2E-F9AB7F5D8074}"/>
            </a:extLst>
          </a:blip>
          <a:stretch>
            <a:fillRect/>
          </a:stretch>
        </p:blipFill>
        <p:spPr>
          <a:xfrm>
            <a:off x="0" y="647700"/>
            <a:ext cx="9144000" cy="4495800"/>
          </a:xfrm>
          <a:prstGeom prst="rect">
            <a:avLst/>
          </a:prstGeom>
        </p:spPr>
      </p:pic>
      <p:pic>
        <p:nvPicPr>
          <p:cNvPr id="1007" name="120458B6-CE48-4C60-D0C0-6EC2AFD7BBE0"/>
          <p:cNvPicPr>
            <a:picLocks noChangeAspect="1"/>
          </p:cNvPicPr>
          <p:nvPr/>
        </p:nvPicPr>
        <p:blipFill>
          <a:blip r:embed="rId4" cstate="print">
            <a:extLst>
              <a:ext uri="{DDA590F7-2BE5-4883-3209-6B0DC854AE9E}"/>
            </a:extLst>
          </a:blip>
          <a:stretch>
            <a:fillRect/>
          </a:stretch>
        </p:blipFill>
        <p:spPr>
          <a:xfrm>
            <a:off x="0" y="647700"/>
            <a:ext cx="9144000" cy="123825"/>
          </a:xfrm>
          <a:prstGeom prst="rect">
            <a:avLst/>
          </a:prstGeom>
        </p:spPr>
      </p:pic>
      <p:sp>
        <p:nvSpPr>
          <p:cNvPr id="1008" name="TextBox1008"/>
          <p:cNvSpPr txBox="1"/>
          <p:nvPr/>
        </p:nvSpPr>
        <p:spPr>
          <a:xfrm>
            <a:off x="4975276" y="1321512"/>
            <a:ext cx="20193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Fixed-value</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boolean</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attributes</a:t>
            </a:r>
          </a:p>
        </p:txBody>
      </p:sp>
      <p:sp>
        <p:nvSpPr>
          <p:cNvPr id="1009" name="TextBox1009"/>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10" name="TextBox1010"/>
          <p:cNvSpPr txBox="1"/>
          <p:nvPr/>
        </p:nvSpPr>
        <p:spPr>
          <a:xfrm>
            <a:off x="571195" y="901636"/>
            <a:ext cx="2768600" cy="558800"/>
          </a:xfrm>
          <a:prstGeom prst="rect">
            <a:avLst/>
          </a:prstGeom>
          <a:noFill/>
        </p:spPr>
        <p:txBody>
          <a:bodyPr wrap="square" lIns="0" tIns="0" rIns="0" bIns="0" rtlCol="0">
            <a:spAutoFit/>
          </a:bodyPr>
          <a:lstStyle/>
          <a:p>
            <a:pPr marL="1347" marR="0" indent="0" eaLnBrk="0">
              <a:lnSpc>
                <a:spcPct val="77000"/>
              </a:lnSpc>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Setting</a:t>
            </a:r>
            <a:r>
              <a:rPr lang="en-US" altLang="zh-CN" sz="1400" b="1" kern="0" spc="-1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Attribute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Values</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th:attr</a:t>
            </a:r>
          </a:p>
          <a:p>
            <a:pPr marL="0" marR="0" indent="0" eaLnBrk="0">
              <a:lnSpc>
                <a:spcPct val="77000"/>
              </a:lnSpc>
              <a:spcBef>
                <a:spcPts val="2067"/>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Setting</a:t>
            </a:r>
            <a:r>
              <a:rPr lang="en-US" altLang="zh-CN" sz="1200" b="1" kern="0" spc="-8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the</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value</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of</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any</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attributes</a:t>
            </a:r>
          </a:p>
        </p:txBody>
      </p:sp>
      <p:sp>
        <p:nvSpPr>
          <p:cNvPr id="1011" name="TextBox1011"/>
          <p:cNvSpPr txBox="1"/>
          <p:nvPr/>
        </p:nvSpPr>
        <p:spPr>
          <a:xfrm>
            <a:off x="571195" y="2784805"/>
            <a:ext cx="2463800" cy="1397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Setting</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more</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than</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one</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value</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time</a:t>
            </a:r>
          </a:p>
        </p:txBody>
      </p:sp>
      <p:sp>
        <p:nvSpPr>
          <p:cNvPr id="1012" name="TextBox1012"/>
          <p:cNvSpPr txBox="1"/>
          <p:nvPr/>
        </p:nvSpPr>
        <p:spPr>
          <a:xfrm>
            <a:off x="564490" y="3699459"/>
            <a:ext cx="18288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Appending</a:t>
            </a:r>
            <a:r>
              <a:rPr lang="en-US" altLang="zh-CN" sz="1200" b="1" kern="0" spc="-7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200" b="1" kern="0" spc="-6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prepending</a:t>
            </a:r>
          </a:p>
        </p:txBody>
      </p:sp>
      <p:pic>
        <p:nvPicPr>
          <p:cNvPr id="1013" name="772A3DF1-28A9-420B-B793-15D8A8DFC0DB"/>
          <p:cNvPicPr>
            <a:picLocks noChangeAspect="1"/>
          </p:cNvPicPr>
          <p:nvPr/>
        </p:nvPicPr>
        <p:blipFill>
          <a:blip r:embed="rId5" cstate="print">
            <a:extLst>
              <a:ext uri="{93ADA5CB-3907-485A-A9CC-29AB3578B606}"/>
            </a:extLst>
          </a:blip>
          <a:stretch>
            <a:fillRect/>
          </a:stretch>
        </p:blipFill>
        <p:spPr>
          <a:xfrm>
            <a:off x="544068" y="1562100"/>
            <a:ext cx="4343400" cy="971550"/>
          </a:xfrm>
          <a:prstGeom prst="rect">
            <a:avLst/>
          </a:prstGeom>
        </p:spPr>
      </p:pic>
      <p:pic>
        <p:nvPicPr>
          <p:cNvPr id="1014" name="AEC9C1BB-A41C-4302-A555-000568DA8B92"/>
          <p:cNvPicPr>
            <a:picLocks noChangeAspect="1"/>
          </p:cNvPicPr>
          <p:nvPr/>
        </p:nvPicPr>
        <p:blipFill>
          <a:blip r:embed="rId6" cstate="print">
            <a:extLst>
              <a:ext uri="{2004DA76-778E-4195-2023-715020283588}"/>
            </a:extLst>
          </a:blip>
          <a:stretch>
            <a:fillRect/>
          </a:stretch>
        </p:blipFill>
        <p:spPr>
          <a:xfrm>
            <a:off x="544068" y="3019425"/>
            <a:ext cx="4343400" cy="400050"/>
          </a:xfrm>
          <a:prstGeom prst="rect">
            <a:avLst/>
          </a:prstGeom>
        </p:spPr>
      </p:pic>
      <p:pic>
        <p:nvPicPr>
          <p:cNvPr id="1015" name="C304FAFF-0C30-4114-B097-F7840DED5B9A"/>
          <p:cNvPicPr>
            <a:picLocks noChangeAspect="1"/>
          </p:cNvPicPr>
          <p:nvPr/>
        </p:nvPicPr>
        <p:blipFill>
          <a:blip r:embed="rId7" cstate="print">
            <a:extLst>
              <a:ext uri="{84FAFDB9-E15B-4BEF-EA7E-20419322953D}"/>
            </a:extLst>
          </a:blip>
          <a:stretch>
            <a:fillRect/>
          </a:stretch>
        </p:blipFill>
        <p:spPr>
          <a:xfrm>
            <a:off x="4930140" y="1562100"/>
            <a:ext cx="4152900" cy="457200"/>
          </a:xfrm>
          <a:prstGeom prst="rect">
            <a:avLst/>
          </a:prstGeom>
        </p:spPr>
      </p:pic>
      <p:pic>
        <p:nvPicPr>
          <p:cNvPr id="1016" name="5829A7C0-0EB6-44A0-2978-D8B45C239C0C"/>
          <p:cNvPicPr>
            <a:picLocks noChangeAspect="1"/>
          </p:cNvPicPr>
          <p:nvPr/>
        </p:nvPicPr>
        <p:blipFill>
          <a:blip r:embed="rId8" cstate="print">
            <a:extLst>
              <a:ext uri="{35E120BC-E667-4235-87B2-632B2E3383AD}"/>
            </a:extLst>
          </a:blip>
          <a:stretch>
            <a:fillRect/>
          </a:stretch>
        </p:blipFill>
        <p:spPr>
          <a:xfrm>
            <a:off x="544068" y="3905250"/>
            <a:ext cx="5410200" cy="476250"/>
          </a:xfrm>
          <a:prstGeom prst="rect">
            <a:avLst/>
          </a:prstGeom>
        </p:spPr>
      </p:pic>
    </p:spTree>
    <p:extLst>
      <p:ext uri="{10C11D29-2DBE-4E04-B076-66C112FD488E}"/>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7" name="FD257420-922F-42BA-FE37-469F5160E864"/>
          <p:cNvPicPr>
            <a:picLocks noChangeAspect="1"/>
          </p:cNvPicPr>
          <p:nvPr/>
        </p:nvPicPr>
        <p:blipFill>
          <a:blip r:embed="rId2" cstate="print">
            <a:extLst>
              <a:ext uri="{21F5BF15-C750-48D5-A17D-667032236991}"/>
            </a:extLst>
          </a:blip>
          <a:stretch>
            <a:fillRect/>
          </a:stretch>
        </p:blipFill>
        <p:spPr>
          <a:xfrm>
            <a:off x="0" y="0"/>
            <a:ext cx="9144000" cy="5143500"/>
          </a:xfrm>
          <a:prstGeom prst="rect">
            <a:avLst/>
          </a:prstGeom>
        </p:spPr>
      </p:pic>
      <p:pic>
        <p:nvPicPr>
          <p:cNvPr id="1018" name="74A6689B-F687-41D8-3527-E57E11391F27"/>
          <p:cNvPicPr>
            <a:picLocks noChangeAspect="1"/>
          </p:cNvPicPr>
          <p:nvPr/>
        </p:nvPicPr>
        <p:blipFill>
          <a:blip r:embed="rId3" cstate="print">
            <a:extLst>
              <a:ext uri="{2DED26BD-246E-48A3-2631-B0A4B01033F6}"/>
            </a:extLst>
          </a:blip>
          <a:stretch>
            <a:fillRect/>
          </a:stretch>
        </p:blipFill>
        <p:spPr>
          <a:xfrm>
            <a:off x="0" y="647700"/>
            <a:ext cx="9144000" cy="4495800"/>
          </a:xfrm>
          <a:prstGeom prst="rect">
            <a:avLst/>
          </a:prstGeom>
        </p:spPr>
      </p:pic>
      <p:pic>
        <p:nvPicPr>
          <p:cNvPr id="1019" name="0342138C-2F01-4656-28F6-50562DF95333"/>
          <p:cNvPicPr>
            <a:picLocks noChangeAspect="1"/>
          </p:cNvPicPr>
          <p:nvPr/>
        </p:nvPicPr>
        <p:blipFill>
          <a:blip r:embed="rId4" cstate="print">
            <a:extLst>
              <a:ext uri="{DA876B15-BDF7-4FAB-12CA-36E6C25BECD2}"/>
            </a:extLst>
          </a:blip>
          <a:stretch>
            <a:fillRect/>
          </a:stretch>
        </p:blipFill>
        <p:spPr>
          <a:xfrm>
            <a:off x="0" y="647700"/>
            <a:ext cx="9144000" cy="123825"/>
          </a:xfrm>
          <a:prstGeom prst="rect">
            <a:avLst/>
          </a:prstGeom>
        </p:spPr>
      </p:pic>
      <p:sp>
        <p:nvSpPr>
          <p:cNvPr id="1020" name="TextBox1020"/>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21" name="TextBox1021"/>
          <p:cNvSpPr txBox="1"/>
          <p:nvPr/>
        </p:nvSpPr>
        <p:spPr>
          <a:xfrm>
            <a:off x="386700" y="922337"/>
            <a:ext cx="1879600" cy="165100"/>
          </a:xfrm>
          <a:prstGeom prst="rect">
            <a:avLst/>
          </a:prstGeom>
          <a:noFill/>
        </p:spPr>
        <p:txBody>
          <a:bodyPr wrap="square" lIns="0" tIns="0" rIns="0" bIns="0" rtlCol="0">
            <a:spAutoFit/>
          </a:bodyPr>
          <a:lstStyle/>
          <a:p>
            <a:pPr marL="0" marR="0" indent="0" eaLnBrk="0">
              <a:lnSpc>
                <a:spcPct val="77000"/>
              </a:lnSpc>
            </a:pP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Iteration</a:t>
            </a:r>
            <a:r>
              <a:rPr lang="en-US" altLang="zh-CN" sz="1400" b="1" kern="0" spc="-1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using</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3399"/>
                </a:solidFill>
                <a:latin typeface="Times New Roman" pitchFamily="18" charset="0"/>
                <a:ea typeface="Times New Roman" pitchFamily="18" charset="0"/>
                <a:cs typeface="Times New Roman" pitchFamily="18" charset="0"/>
              </a:rPr>
              <a:t>th:each</a:t>
            </a:r>
          </a:p>
        </p:txBody>
      </p:sp>
      <p:sp>
        <p:nvSpPr>
          <p:cNvPr id="1022" name="TextBox1022"/>
          <p:cNvSpPr txBox="1"/>
          <p:nvPr/>
        </p:nvSpPr>
        <p:spPr>
          <a:xfrm>
            <a:off x="386182" y="1342212"/>
            <a:ext cx="6096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Iteration</a:t>
            </a:r>
          </a:p>
        </p:txBody>
      </p:sp>
      <p:sp>
        <p:nvSpPr>
          <p:cNvPr id="1023" name="TextBox1023"/>
          <p:cNvSpPr txBox="1"/>
          <p:nvPr/>
        </p:nvSpPr>
        <p:spPr>
          <a:xfrm>
            <a:off x="386182" y="3171647"/>
            <a:ext cx="22987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Iteration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Keeping</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iteration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status</a:t>
            </a:r>
          </a:p>
        </p:txBody>
      </p:sp>
      <p:pic>
        <p:nvPicPr>
          <p:cNvPr id="1024" name="FCBE9A76-7B62-4FD1-0AAB-5417E7709CC7"/>
          <p:cNvPicPr>
            <a:picLocks noChangeAspect="1"/>
          </p:cNvPicPr>
          <p:nvPr/>
        </p:nvPicPr>
        <p:blipFill>
          <a:blip r:embed="rId5" cstate="print">
            <a:extLst>
              <a:ext uri="{076C1FD9-9E8C-4360-14FE-4F492A397C52}"/>
            </a:extLst>
          </a:blip>
          <a:stretch>
            <a:fillRect/>
          </a:stretch>
        </p:blipFill>
        <p:spPr>
          <a:xfrm>
            <a:off x="353568" y="1114425"/>
            <a:ext cx="5524500" cy="1647825"/>
          </a:xfrm>
          <a:prstGeom prst="rect">
            <a:avLst/>
          </a:prstGeom>
        </p:spPr>
      </p:pic>
      <p:pic>
        <p:nvPicPr>
          <p:cNvPr id="1025" name="F4733978-B8B5-4F3E-5760-59182450E56B"/>
          <p:cNvPicPr>
            <a:picLocks noChangeAspect="1"/>
          </p:cNvPicPr>
          <p:nvPr/>
        </p:nvPicPr>
        <p:blipFill>
          <a:blip r:embed="rId6" cstate="print">
            <a:extLst>
              <a:ext uri="{1DCAA6F6-4ECE-4AA5-83EB-BA74B46205DC}"/>
            </a:extLst>
          </a:blip>
          <a:stretch>
            <a:fillRect/>
          </a:stretch>
        </p:blipFill>
        <p:spPr>
          <a:xfrm>
            <a:off x="353568" y="3295650"/>
            <a:ext cx="5524500" cy="1752600"/>
          </a:xfrm>
          <a:prstGeom prst="rect">
            <a:avLst/>
          </a:prstGeom>
        </p:spPr>
      </p:pic>
    </p:spTree>
    <p:extLst>
      <p:ext uri="{F7E87A27-E73D-4B10-90EB-8291919B68A2}"/>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54682928-DB37-4083-CD4C-6239B82715EA"/>
          <p:cNvPicPr>
            <a:picLocks noChangeAspect="1"/>
          </p:cNvPicPr>
          <p:nvPr/>
        </p:nvPicPr>
        <p:blipFill>
          <a:blip r:embed="rId2" cstate="print">
            <a:extLst>
              <a:ext uri="{CA710D70-5440-4A2B-4BDC-6327697AEFE6}"/>
            </a:extLst>
          </a:blip>
          <a:stretch>
            <a:fillRect/>
          </a:stretch>
        </p:blipFill>
        <p:spPr>
          <a:xfrm>
            <a:off x="0" y="0"/>
            <a:ext cx="9144000" cy="5143500"/>
          </a:xfrm>
          <a:prstGeom prst="rect">
            <a:avLst/>
          </a:prstGeom>
        </p:spPr>
      </p:pic>
      <p:pic>
        <p:nvPicPr>
          <p:cNvPr id="1027" name="F73F4358-8B94-4590-5099-9C0A2D691E6D"/>
          <p:cNvPicPr>
            <a:picLocks noChangeAspect="1"/>
          </p:cNvPicPr>
          <p:nvPr/>
        </p:nvPicPr>
        <p:blipFill>
          <a:blip r:embed="rId3" cstate="print">
            <a:extLst>
              <a:ext uri="{B1AB0F56-7309-44AB-D836-F511F2F8D946}"/>
            </a:extLst>
          </a:blip>
          <a:stretch>
            <a:fillRect/>
          </a:stretch>
        </p:blipFill>
        <p:spPr>
          <a:xfrm>
            <a:off x="0" y="647700"/>
            <a:ext cx="9144000" cy="4495800"/>
          </a:xfrm>
          <a:prstGeom prst="rect">
            <a:avLst/>
          </a:prstGeom>
        </p:spPr>
      </p:pic>
      <p:pic>
        <p:nvPicPr>
          <p:cNvPr id="1028" name="5BD79958-8B46-4B0A-B6DD-5073DC97D60F"/>
          <p:cNvPicPr>
            <a:picLocks noChangeAspect="1"/>
          </p:cNvPicPr>
          <p:nvPr/>
        </p:nvPicPr>
        <p:blipFill>
          <a:blip r:embed="rId4" cstate="print">
            <a:extLst>
              <a:ext uri="{D31CB89B-2418-4094-425A-70C5F89FC005}"/>
            </a:extLst>
          </a:blip>
          <a:stretch>
            <a:fillRect/>
          </a:stretch>
        </p:blipFill>
        <p:spPr>
          <a:xfrm>
            <a:off x="0" y="647700"/>
            <a:ext cx="9144000" cy="123825"/>
          </a:xfrm>
          <a:prstGeom prst="rect">
            <a:avLst/>
          </a:prstGeom>
        </p:spPr>
      </p:pic>
      <p:sp>
        <p:nvSpPr>
          <p:cNvPr id="1029" name="TextBox1029"/>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30" name="TextBox1030"/>
          <p:cNvSpPr txBox="1"/>
          <p:nvPr/>
        </p:nvSpPr>
        <p:spPr>
          <a:xfrm>
            <a:off x="386182" y="915492"/>
            <a:ext cx="22987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Iteration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Keeping</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iteration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status</a:t>
            </a:r>
          </a:p>
        </p:txBody>
      </p:sp>
      <p:sp>
        <p:nvSpPr>
          <p:cNvPr id="1031" name="TextBox1031"/>
          <p:cNvSpPr txBox="1"/>
          <p:nvPr/>
        </p:nvSpPr>
        <p:spPr>
          <a:xfrm>
            <a:off x="386182" y="3293567"/>
            <a:ext cx="34417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Iteration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Optimizing</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through</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lazy</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retrieval</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of</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data</a:t>
            </a:r>
          </a:p>
        </p:txBody>
      </p:sp>
      <p:pic>
        <p:nvPicPr>
          <p:cNvPr id="1032" name="65FD0D6E-F075-4C23-2238-2882B821FC95"/>
          <p:cNvPicPr>
            <a:picLocks noChangeAspect="1"/>
          </p:cNvPicPr>
          <p:nvPr/>
        </p:nvPicPr>
        <p:blipFill>
          <a:blip r:embed="rId5" cstate="print">
            <a:extLst>
              <a:ext uri="{3604D273-BA49-4F8D-960B-7C467A89BC67}"/>
            </a:extLst>
          </a:blip>
          <a:stretch>
            <a:fillRect/>
          </a:stretch>
        </p:blipFill>
        <p:spPr>
          <a:xfrm>
            <a:off x="352044" y="1200150"/>
            <a:ext cx="5534025" cy="1733550"/>
          </a:xfrm>
          <a:prstGeom prst="rect">
            <a:avLst/>
          </a:prstGeom>
        </p:spPr>
      </p:pic>
      <p:pic>
        <p:nvPicPr>
          <p:cNvPr id="1033" name="7DEE81FC-7DBF-4ABF-ACE7-7FCF7393DC33"/>
          <p:cNvPicPr>
            <a:picLocks noChangeAspect="1"/>
          </p:cNvPicPr>
          <p:nvPr/>
        </p:nvPicPr>
        <p:blipFill>
          <a:blip r:embed="rId6" cstate="print">
            <a:extLst>
              <a:ext uri="{E9B5BD53-827C-42F2-6DD3-665C93F72984}"/>
            </a:extLst>
          </a:blip>
          <a:stretch>
            <a:fillRect/>
          </a:stretch>
        </p:blipFill>
        <p:spPr>
          <a:xfrm>
            <a:off x="352044" y="3514725"/>
            <a:ext cx="5534025" cy="685800"/>
          </a:xfrm>
          <a:prstGeom prst="rect">
            <a:avLst/>
          </a:prstGeom>
        </p:spPr>
      </p:pic>
    </p:spTree>
    <p:extLst>
      <p:ext uri="{2C9D6A5D-C929-401F-5CCE-F72055B45B11}"/>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8214875F-505D-470B-62B4-B29DA12F030D"/>
          <p:cNvPicPr>
            <a:picLocks noChangeAspect="1"/>
          </p:cNvPicPr>
          <p:nvPr/>
        </p:nvPicPr>
        <p:blipFill>
          <a:blip r:embed="rId2" cstate="print">
            <a:extLst>
              <a:ext uri="{B57F7170-2A2E-413B-29B7-473DF9964319}"/>
            </a:extLst>
          </a:blip>
          <a:stretch>
            <a:fillRect/>
          </a:stretch>
        </p:blipFill>
        <p:spPr>
          <a:xfrm>
            <a:off x="0" y="0"/>
            <a:ext cx="9144000" cy="5143500"/>
          </a:xfrm>
          <a:prstGeom prst="rect">
            <a:avLst/>
          </a:prstGeom>
        </p:spPr>
      </p:pic>
      <p:pic>
        <p:nvPicPr>
          <p:cNvPr id="1035" name="9A099E41-C521-46FB-EFF4-FCF4EF861B46"/>
          <p:cNvPicPr>
            <a:picLocks noChangeAspect="1"/>
          </p:cNvPicPr>
          <p:nvPr/>
        </p:nvPicPr>
        <p:blipFill>
          <a:blip r:embed="rId3" cstate="print">
            <a:extLst>
              <a:ext uri="{5053D66E-9CCA-4226-FA55-1E46819E5483}"/>
            </a:extLst>
          </a:blip>
          <a:stretch>
            <a:fillRect/>
          </a:stretch>
        </p:blipFill>
        <p:spPr>
          <a:xfrm>
            <a:off x="0" y="647700"/>
            <a:ext cx="9144000" cy="4495800"/>
          </a:xfrm>
          <a:prstGeom prst="rect">
            <a:avLst/>
          </a:prstGeom>
        </p:spPr>
      </p:pic>
      <p:pic>
        <p:nvPicPr>
          <p:cNvPr id="1036" name="932ADF82-4797-4249-8BB5-CA222F375E1D"/>
          <p:cNvPicPr>
            <a:picLocks noChangeAspect="1"/>
          </p:cNvPicPr>
          <p:nvPr/>
        </p:nvPicPr>
        <p:blipFill>
          <a:blip r:embed="rId4" cstate="print">
            <a:extLst>
              <a:ext uri="{93964BE2-03D8-486B-90FB-8A463C3F6E95}"/>
            </a:extLst>
          </a:blip>
          <a:stretch>
            <a:fillRect/>
          </a:stretch>
        </p:blipFill>
        <p:spPr>
          <a:xfrm>
            <a:off x="0" y="647700"/>
            <a:ext cx="9144000" cy="123825"/>
          </a:xfrm>
          <a:prstGeom prst="rect">
            <a:avLst/>
          </a:prstGeom>
        </p:spPr>
      </p:pic>
      <p:sp>
        <p:nvSpPr>
          <p:cNvPr id="1037" name="TextBox1037"/>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38" name="TextBox1038"/>
          <p:cNvSpPr txBox="1"/>
          <p:nvPr/>
        </p:nvSpPr>
        <p:spPr>
          <a:xfrm>
            <a:off x="381305" y="922337"/>
            <a:ext cx="8267701" cy="1143000"/>
          </a:xfrm>
          <a:prstGeom prst="rect">
            <a:avLst/>
          </a:prstGeom>
          <a:noFill/>
        </p:spPr>
        <p:txBody>
          <a:bodyPr wrap="square" lIns="0" tIns="0" rIns="0" bIns="0" rtlCol="0">
            <a:spAutoFit/>
          </a:bodyPr>
          <a:lstStyle/>
          <a:p>
            <a:pPr marL="5395" marR="0" indent="0" eaLnBrk="0">
              <a:lnSpc>
                <a:spcPct val="77000"/>
              </a:lnSpc>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Inlining</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&amp;</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Remove</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Tag</a:t>
            </a:r>
          </a:p>
          <a:p>
            <a:pPr marL="4420" marR="0" indent="-4420" eaLnBrk="0">
              <a:lnSpc>
                <a:spcPct val="91000"/>
              </a:lnSpc>
              <a:spcBef>
                <a:spcPts val="2047"/>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Note</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while</a:t>
            </a:r>
            <a:r>
              <a:rPr lang="en-US" altLang="zh-CN" sz="1200" kern="0" spc="10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corresponds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th:text</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result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HTML-escaped),</a:t>
            </a:r>
            <a:r>
              <a:rPr lang="en-US" altLang="zh-CN" sz="1200" kern="0" spc="1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corresponds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th:utext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not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perform</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000000"/>
                </a:solidFill>
                <a:latin typeface="Times New Roman" pitchFamily="18" charset="0"/>
                <a:ea typeface="Times New Roman" pitchFamily="18" charset="0"/>
                <a:cs typeface="Times New Roman" pitchFamily="18" charset="0"/>
              </a:rPr>
              <a:t>HTML-escaping.</a:t>
            </a:r>
          </a:p>
          <a:p>
            <a:pPr marL="7315" marR="0" indent="0" eaLnBrk="0">
              <a:lnSpc>
                <a:spcPct val="77000"/>
              </a:lnSpc>
              <a:spcBef>
                <a:spcPts val="2072"/>
              </a:spcBef>
            </a:pPr>
            <a:r>
              <a:rPr lang="en-US" altLang="zh-CN" sz="1200" b="1" kern="0" spc="-25" baseline="0" noProof="0" dirty="0">
                <a:solidFill>
                  <a:srgbClr val="DB4437"/>
                </a:solidFill>
                <a:latin typeface="Times New Roman" pitchFamily="18" charset="0"/>
                <a:ea typeface="Times New Roman" pitchFamily="18" charset="0"/>
                <a:cs typeface="Times New Roman" pitchFamily="18" charset="0"/>
              </a:rPr>
              <a:t>Text</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inlining</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Remove</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Tag</a:t>
            </a:r>
          </a:p>
        </p:txBody>
      </p:sp>
      <p:sp>
        <p:nvSpPr>
          <p:cNvPr id="1039" name="TextBox1039"/>
          <p:cNvSpPr txBox="1"/>
          <p:nvPr/>
        </p:nvSpPr>
        <p:spPr>
          <a:xfrm>
            <a:off x="384810" y="3385007"/>
            <a:ext cx="1282700" cy="139700"/>
          </a:xfrm>
          <a:prstGeom prst="rect">
            <a:avLst/>
          </a:prstGeom>
          <a:noFill/>
        </p:spPr>
        <p:txBody>
          <a:bodyPr wrap="square" lIns="0" tIns="0" rIns="0" bIns="0" rtlCol="0">
            <a:spAutoFit/>
          </a:bodyPr>
          <a:lstStyle/>
          <a:p>
            <a:pPr marL="0" marR="0" indent="0" eaLnBrk="0">
              <a:lnSpc>
                <a:spcPct val="77000"/>
              </a:lnSpc>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JavaScript</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inlining</a:t>
            </a:r>
          </a:p>
        </p:txBody>
      </p:sp>
      <p:pic>
        <p:nvPicPr>
          <p:cNvPr id="1040" name="AB203ED8-BDB7-4388-9EFB-793CCA23A5C5"/>
          <p:cNvPicPr>
            <a:picLocks noChangeAspect="1"/>
          </p:cNvPicPr>
          <p:nvPr/>
        </p:nvPicPr>
        <p:blipFill>
          <a:blip r:embed="rId5" cstate="print">
            <a:extLst>
              <a:ext uri="{E19BCD9A-FCA3-4170-F082-EC6E7D649C60}"/>
            </a:extLst>
          </a:blip>
          <a:stretch>
            <a:fillRect/>
          </a:stretch>
        </p:blipFill>
        <p:spPr>
          <a:xfrm>
            <a:off x="385572" y="2057400"/>
            <a:ext cx="3619500" cy="1047750"/>
          </a:xfrm>
          <a:prstGeom prst="rect">
            <a:avLst/>
          </a:prstGeom>
        </p:spPr>
      </p:pic>
      <p:pic>
        <p:nvPicPr>
          <p:cNvPr id="1041" name="089390C5-5CB7-496E-FE16-8038E6604E82"/>
          <p:cNvPicPr>
            <a:picLocks noChangeAspect="1"/>
          </p:cNvPicPr>
          <p:nvPr/>
        </p:nvPicPr>
        <p:blipFill>
          <a:blip r:embed="rId6" cstate="print">
            <a:extLst>
              <a:ext uri="{17C4A744-8C86-4D56-3B89-1D7536155933}"/>
            </a:extLst>
          </a:blip>
          <a:stretch>
            <a:fillRect/>
          </a:stretch>
        </p:blipFill>
        <p:spPr>
          <a:xfrm>
            <a:off x="385572" y="3524250"/>
            <a:ext cx="4324350" cy="876300"/>
          </a:xfrm>
          <a:prstGeom prst="rect">
            <a:avLst/>
          </a:prstGeom>
        </p:spPr>
      </p:pic>
    </p:spTree>
    <p:extLst>
      <p:ext uri="{8035D5AB-011D-4300-6734-225041BC13EC}"/>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0AD7CDC2-8CA8-4B83-3F78-7BCF66CDD685"/>
          <p:cNvPicPr>
            <a:picLocks noChangeAspect="1"/>
          </p:cNvPicPr>
          <p:nvPr/>
        </p:nvPicPr>
        <p:blipFill>
          <a:blip r:embed="rId2" cstate="print">
            <a:extLst>
              <a:ext uri="{C89C5F2A-D3F7-45CA-C42D-C9371A060473}"/>
            </a:extLst>
          </a:blip>
          <a:stretch>
            <a:fillRect/>
          </a:stretch>
        </p:blipFill>
        <p:spPr>
          <a:xfrm>
            <a:off x="0" y="0"/>
            <a:ext cx="9144000" cy="5143500"/>
          </a:xfrm>
          <a:prstGeom prst="rect">
            <a:avLst/>
          </a:prstGeom>
        </p:spPr>
      </p:pic>
      <p:pic>
        <p:nvPicPr>
          <p:cNvPr id="1043" name="7008D2FE-756B-4FBE-DE6D-91DD4A518604"/>
          <p:cNvPicPr>
            <a:picLocks noChangeAspect="1"/>
          </p:cNvPicPr>
          <p:nvPr/>
        </p:nvPicPr>
        <p:blipFill>
          <a:blip r:embed="rId3" cstate="print">
            <a:extLst>
              <a:ext uri="{B0E21662-CD66-4580-B715-AB8541F65B2A}"/>
            </a:extLst>
          </a:blip>
          <a:stretch>
            <a:fillRect/>
          </a:stretch>
        </p:blipFill>
        <p:spPr>
          <a:xfrm>
            <a:off x="0" y="647700"/>
            <a:ext cx="9144000" cy="4495800"/>
          </a:xfrm>
          <a:prstGeom prst="rect">
            <a:avLst/>
          </a:prstGeom>
        </p:spPr>
      </p:pic>
      <p:pic>
        <p:nvPicPr>
          <p:cNvPr id="1044" name="572DDC18-628D-40E9-E5BD-D245B4F6B119"/>
          <p:cNvPicPr>
            <a:picLocks noChangeAspect="1"/>
          </p:cNvPicPr>
          <p:nvPr/>
        </p:nvPicPr>
        <p:blipFill>
          <a:blip r:embed="rId4" cstate="print">
            <a:extLst>
              <a:ext uri="{A84F9659-7674-490B-C3F8-780AFAA961BA}"/>
            </a:extLst>
          </a:blip>
          <a:stretch>
            <a:fillRect/>
          </a:stretch>
        </p:blipFill>
        <p:spPr>
          <a:xfrm>
            <a:off x="0" y="647700"/>
            <a:ext cx="9144000" cy="123825"/>
          </a:xfrm>
          <a:prstGeom prst="rect">
            <a:avLst/>
          </a:prstGeom>
        </p:spPr>
      </p:pic>
      <p:sp>
        <p:nvSpPr>
          <p:cNvPr id="1045" name="TextBox1045"/>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46" name="TextBox1046"/>
          <p:cNvSpPr txBox="1"/>
          <p:nvPr/>
        </p:nvSpPr>
        <p:spPr>
          <a:xfrm>
            <a:off x="384353" y="922337"/>
            <a:ext cx="7912100" cy="2387600"/>
          </a:xfrm>
          <a:prstGeom prst="rect">
            <a:avLst/>
          </a:prstGeom>
          <a:noFill/>
        </p:spPr>
        <p:txBody>
          <a:bodyPr wrap="square" lIns="0" tIns="0" rIns="0" bIns="0" rtlCol="0">
            <a:spAutoFit/>
          </a:bodyPr>
          <a:lstStyle/>
          <a:p>
            <a:pPr marL="2347" marR="0" indent="0" eaLnBrk="0">
              <a:lnSpc>
                <a:spcPct val="77000"/>
              </a:lnSpc>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Inlining</a:t>
            </a:r>
            <a:r>
              <a:rPr lang="en-US" altLang="zh-CN" sz="1400" b="1" kern="0" spc="-10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JavaScript</a:t>
            </a:r>
          </a:p>
          <a:p>
            <a:pPr marL="3353" marR="0" indent="-3353" eaLnBrk="0">
              <a:lnSpc>
                <a:spcPct val="91000"/>
              </a:lnSpc>
              <a:spcBef>
                <a:spcPts val="367"/>
              </a:spcBef>
            </a:pPr>
            <a:r>
              <a:rPr lang="en-US" altLang="zh-CN" sz="1200" kern="0" spc="-50" baseline="0" noProof="0" dirty="0">
                <a:solidFill>
                  <a:srgbClr val="000000"/>
                </a:solidFill>
                <a:latin typeface="Times New Roman" pitchFamily="18" charset="0"/>
                <a:ea typeface="Times New Roman" pitchFamily="18" charset="0"/>
                <a:cs typeface="Times New Roman" pitchFamily="18" charset="0"/>
              </a:rPr>
              <a:t>An</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important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thing</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note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regarding</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JavaScript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inlining</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expression</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evaluation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intelligent</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not</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limited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kern="0" spc="1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Strings.</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200" kern="0" spc="-1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correctly</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write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JavaScript</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syntax</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following</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kinds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objects:</a:t>
            </a:r>
          </a:p>
          <a:p>
            <a:pPr marL="164771" marR="0" indent="0" eaLnBrk="0">
              <a:lnSpc>
                <a:spcPct val="52000"/>
              </a:lnSpc>
              <a:spcBef>
                <a:spcPts val="1809"/>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7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Strings</a:t>
            </a:r>
          </a:p>
          <a:p>
            <a:pPr marL="164744" marR="0" indent="0" eaLnBrk="0">
              <a:lnSpc>
                <a:spcPct val="52000"/>
              </a:lnSpc>
              <a:spcBef>
                <a:spcPts val="356"/>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18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Numbers</a:t>
            </a:r>
          </a:p>
          <a:p>
            <a:pPr marL="164744" marR="0" indent="0" eaLnBrk="0">
              <a:lnSpc>
                <a:spcPct val="52000"/>
              </a:lnSpc>
              <a:spcBef>
                <a:spcPts val="354"/>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Booleans</a:t>
            </a:r>
          </a:p>
          <a:p>
            <a:pPr marL="164744" marR="0" indent="0" eaLnBrk="0">
              <a:lnSpc>
                <a:spcPct val="52000"/>
              </a:lnSpc>
              <a:spcBef>
                <a:spcPts val="352"/>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0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Arrays</a:t>
            </a:r>
          </a:p>
          <a:p>
            <a:pPr marL="164744" marR="0" indent="0" eaLnBrk="0">
              <a:lnSpc>
                <a:spcPct val="52000"/>
              </a:lnSpc>
              <a:spcBef>
                <a:spcPts val="356"/>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4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Collections</a:t>
            </a:r>
          </a:p>
          <a:p>
            <a:pPr marL="164744" marR="0" indent="0" eaLnBrk="0">
              <a:lnSpc>
                <a:spcPct val="52000"/>
              </a:lnSpc>
              <a:spcBef>
                <a:spcPts val="354"/>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Maps</a:t>
            </a:r>
          </a:p>
          <a:p>
            <a:pPr marL="164771" marR="0" indent="0" eaLnBrk="0">
              <a:lnSpc>
                <a:spcPct val="52000"/>
              </a:lnSpc>
              <a:spcBef>
                <a:spcPts val="350"/>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getter</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setter</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methods)</a:t>
            </a:r>
          </a:p>
          <a:p>
            <a:pPr marL="1829" marR="0" indent="0" eaLnBrk="0">
              <a:lnSpc>
                <a:spcPct val="77000"/>
              </a:lnSpc>
              <a:spcBef>
                <a:spcPts val="2057"/>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Example:</a:t>
            </a:r>
          </a:p>
        </p:txBody>
      </p:sp>
      <p:pic>
        <p:nvPicPr>
          <p:cNvPr id="1047" name="494A2FC8-E996-41E8-DA37-D01E542DCB1D"/>
          <p:cNvPicPr>
            <a:picLocks noChangeAspect="1"/>
          </p:cNvPicPr>
          <p:nvPr/>
        </p:nvPicPr>
        <p:blipFill>
          <a:blip r:embed="rId5" cstate="print">
            <a:extLst>
              <a:ext uri="{AB562073-C485-4E6E-6EF2-3B3C7F1650FD}"/>
            </a:extLst>
          </a:blip>
          <a:stretch>
            <a:fillRect/>
          </a:stretch>
        </p:blipFill>
        <p:spPr>
          <a:xfrm>
            <a:off x="361188" y="3524250"/>
            <a:ext cx="4371975" cy="1333500"/>
          </a:xfrm>
          <a:prstGeom prst="rect">
            <a:avLst/>
          </a:prstGeom>
        </p:spPr>
      </p:pic>
    </p:spTree>
    <p:extLst>
      <p:ext uri="{A70D946C-BA7C-49C2-A833-702BFA4AE86A}"/>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DA1C731B-C2ED-43C4-1507-EA6AA95D8B2C"/>
          <p:cNvPicPr>
            <a:picLocks noChangeAspect="1"/>
          </p:cNvPicPr>
          <p:nvPr/>
        </p:nvPicPr>
        <p:blipFill>
          <a:blip r:embed="rId2" cstate="print">
            <a:extLst>
              <a:ext uri="{796D1A9D-7965-4F14-CACF-D527AFEA0BE4}"/>
            </a:extLst>
          </a:blip>
          <a:stretch>
            <a:fillRect/>
          </a:stretch>
        </p:blipFill>
        <p:spPr>
          <a:xfrm>
            <a:off x="0" y="0"/>
            <a:ext cx="9144000" cy="5143500"/>
          </a:xfrm>
          <a:prstGeom prst="rect">
            <a:avLst/>
          </a:prstGeom>
        </p:spPr>
      </p:pic>
      <p:pic>
        <p:nvPicPr>
          <p:cNvPr id="1049" name="4F7C5912-6345-423C-6D75-33EEBEF26C46"/>
          <p:cNvPicPr>
            <a:picLocks noChangeAspect="1"/>
          </p:cNvPicPr>
          <p:nvPr/>
        </p:nvPicPr>
        <p:blipFill>
          <a:blip r:embed="rId3" cstate="print">
            <a:extLst>
              <a:ext uri="{D8345409-3ECB-4266-BDF5-2783B225B0CC}"/>
            </a:extLst>
          </a:blip>
          <a:stretch>
            <a:fillRect/>
          </a:stretch>
        </p:blipFill>
        <p:spPr>
          <a:xfrm>
            <a:off x="0" y="647700"/>
            <a:ext cx="9144000" cy="4495800"/>
          </a:xfrm>
          <a:prstGeom prst="rect">
            <a:avLst/>
          </a:prstGeom>
        </p:spPr>
      </p:pic>
      <p:pic>
        <p:nvPicPr>
          <p:cNvPr id="1050" name="F64059B0-01C3-4A1F-3539-90FDAC4DC578"/>
          <p:cNvPicPr>
            <a:picLocks noChangeAspect="1"/>
          </p:cNvPicPr>
          <p:nvPr/>
        </p:nvPicPr>
        <p:blipFill>
          <a:blip r:embed="rId4" cstate="print">
            <a:extLst>
              <a:ext uri="{434DD8E0-8B6D-4CD6-C11A-66707B81CC98}"/>
            </a:extLst>
          </a:blip>
          <a:stretch>
            <a:fillRect/>
          </a:stretch>
        </p:blipFill>
        <p:spPr>
          <a:xfrm>
            <a:off x="0" y="647700"/>
            <a:ext cx="9144000" cy="123825"/>
          </a:xfrm>
          <a:prstGeom prst="rect">
            <a:avLst/>
          </a:prstGeom>
        </p:spPr>
      </p:pic>
      <p:sp>
        <p:nvSpPr>
          <p:cNvPr id="1051" name="TextBox1051"/>
          <p:cNvSpPr txBox="1"/>
          <p:nvPr/>
        </p:nvSpPr>
        <p:spPr>
          <a:xfrm>
            <a:off x="200254" y="222783"/>
            <a:ext cx="6870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Handling</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Form</a:t>
            </a:r>
          </a:p>
        </p:txBody>
      </p:sp>
      <p:sp>
        <p:nvSpPr>
          <p:cNvPr id="1052" name="TextBox1052"/>
          <p:cNvSpPr txBox="1"/>
          <p:nvPr/>
        </p:nvSpPr>
        <p:spPr>
          <a:xfrm>
            <a:off x="1474343" y="2224913"/>
            <a:ext cx="6350000" cy="342900"/>
          </a:xfrm>
          <a:prstGeom prst="rect">
            <a:avLst/>
          </a:prstGeom>
          <a:noFill/>
        </p:spPr>
        <p:txBody>
          <a:bodyPr wrap="square" lIns="0" tIns="0" rIns="0" bIns="0" rtlCol="0">
            <a:spAutoFit/>
          </a:bodyPr>
          <a:lstStyle/>
          <a:p>
            <a:pPr marL="0" marR="0" indent="0" eaLnBrk="0">
              <a:lnSpc>
                <a:spcPct val="77000"/>
              </a:lnSpc>
            </a:pP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Thymeleaf</a:t>
            </a:r>
            <a:r>
              <a:rPr lang="en-US" altLang="zh-CN" sz="3000" b="1" kern="0" spc="-165" noProof="0" dirty="0">
                <a:latin typeface="Times New Roman" pitchFamily="18" charset="0"/>
                <a:ea typeface="Times New Roman" pitchFamily="18" charset="0"/>
                <a:cs typeface="Times New Roman" pitchFamily="18" charset="0"/>
              </a:rPr>
              <a:t> </a:t>
            </a: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Handling</a:t>
            </a:r>
            <a:r>
              <a:rPr lang="en-US" altLang="zh-CN" sz="3000" b="1" kern="0" spc="3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Form</a:t>
            </a:r>
            <a:r>
              <a:rPr lang="en-US" altLang="zh-CN" sz="3000" b="1" kern="0" spc="130" noProof="0" dirty="0">
                <a:latin typeface="Times New Roman" pitchFamily="18" charset="0"/>
                <a:ea typeface="Times New Roman" pitchFamily="18" charset="0"/>
                <a:cs typeface="Times New Roman" pitchFamily="18" charset="0"/>
              </a:rPr>
              <a:t> </a:t>
            </a:r>
            <a:r>
              <a:rPr lang="en-US" altLang="zh-CN" sz="3000" b="1" kern="0" spc="-20" baseline="0" noProof="0" dirty="0">
                <a:solidFill>
                  <a:srgbClr val="0F9D58"/>
                </a:solidFill>
                <a:latin typeface="Times New Roman" pitchFamily="18" charset="0"/>
                <a:ea typeface="Times New Roman" pitchFamily="18" charset="0"/>
                <a:cs typeface="Times New Roman" pitchFamily="18" charset="0"/>
              </a:rPr>
              <a:t>Submission</a:t>
            </a:r>
          </a:p>
        </p:txBody>
      </p:sp>
    </p:spTree>
    <p:extLst>
      <p:ext uri="{8504CD0E-2131-4B27-7F61-843833F0CDE2}"/>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3" name="60B087DD-11C5-476D-09DE-D0AD108FFC9F"/>
          <p:cNvPicPr>
            <a:picLocks noChangeAspect="1"/>
          </p:cNvPicPr>
          <p:nvPr/>
        </p:nvPicPr>
        <p:blipFill>
          <a:blip r:embed="rId2" cstate="print">
            <a:extLst>
              <a:ext uri="{B177F9FA-9AB2-4E9D-74C5-B45E2F8BDFD2}"/>
            </a:extLst>
          </a:blip>
          <a:stretch>
            <a:fillRect/>
          </a:stretch>
        </p:blipFill>
        <p:spPr>
          <a:xfrm>
            <a:off x="0" y="0"/>
            <a:ext cx="9144000" cy="5143500"/>
          </a:xfrm>
          <a:prstGeom prst="rect">
            <a:avLst/>
          </a:prstGeom>
        </p:spPr>
      </p:pic>
      <p:pic>
        <p:nvPicPr>
          <p:cNvPr id="1054" name="9E6D021F-A8D9-4849-6BCB-41070FCAD4CF"/>
          <p:cNvPicPr>
            <a:picLocks noChangeAspect="1"/>
          </p:cNvPicPr>
          <p:nvPr/>
        </p:nvPicPr>
        <p:blipFill>
          <a:blip r:embed="rId3" cstate="print">
            <a:extLst>
              <a:ext uri="{52282EA8-A8C9-4959-BBB6-7BE5C29322D7}"/>
            </a:extLst>
          </a:blip>
          <a:stretch>
            <a:fillRect/>
          </a:stretch>
        </p:blipFill>
        <p:spPr>
          <a:xfrm>
            <a:off x="0" y="647700"/>
            <a:ext cx="9144000" cy="4495800"/>
          </a:xfrm>
          <a:prstGeom prst="rect">
            <a:avLst/>
          </a:prstGeom>
        </p:spPr>
      </p:pic>
      <p:pic>
        <p:nvPicPr>
          <p:cNvPr id="1055" name="51981244-C98A-4CD7-A3F3-27BAD2313545"/>
          <p:cNvPicPr>
            <a:picLocks noChangeAspect="1"/>
          </p:cNvPicPr>
          <p:nvPr/>
        </p:nvPicPr>
        <p:blipFill>
          <a:blip r:embed="rId4" cstate="print">
            <a:extLst>
              <a:ext uri="{38166E83-20EA-4B03-1069-57F996936DCB}"/>
            </a:extLst>
          </a:blip>
          <a:stretch>
            <a:fillRect/>
          </a:stretch>
        </p:blipFill>
        <p:spPr>
          <a:xfrm>
            <a:off x="0" y="647700"/>
            <a:ext cx="9144000" cy="123825"/>
          </a:xfrm>
          <a:prstGeom prst="rect">
            <a:avLst/>
          </a:prstGeom>
        </p:spPr>
      </p:pic>
      <p:sp>
        <p:nvSpPr>
          <p:cNvPr id="1056" name="TextBox1056"/>
          <p:cNvSpPr txBox="1"/>
          <p:nvPr/>
        </p:nvSpPr>
        <p:spPr>
          <a:xfrm>
            <a:off x="200254" y="222783"/>
            <a:ext cx="6870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Handling</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Form</a:t>
            </a:r>
          </a:p>
        </p:txBody>
      </p:sp>
      <p:sp>
        <p:nvSpPr>
          <p:cNvPr id="1057" name="TextBox1057"/>
          <p:cNvSpPr txBox="1"/>
          <p:nvPr/>
        </p:nvSpPr>
        <p:spPr>
          <a:xfrm>
            <a:off x="385987" y="919484"/>
            <a:ext cx="8369300" cy="1231900"/>
          </a:xfrm>
          <a:prstGeom prst="rect">
            <a:avLst/>
          </a:prstGeom>
          <a:noFill/>
        </p:spPr>
        <p:txBody>
          <a:bodyPr wrap="square" lIns="0" tIns="0" rIns="0" bIns="0" rtlCol="0">
            <a:spAutoFit/>
          </a:bodyPr>
          <a:lstStyle/>
          <a:p>
            <a:pPr marL="0" marR="0" indent="0" eaLnBrk="0">
              <a:lnSpc>
                <a:spcPct val="52000"/>
              </a:lnSpc>
            </a:pP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input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handled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th:action=</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”@{u</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rl</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5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th:object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4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attributes.</a:t>
            </a:r>
          </a:p>
          <a:p>
            <a:pPr marL="144971" marR="0" indent="0" eaLnBrk="0">
              <a:lnSpc>
                <a:spcPct val="79000"/>
              </a:lnSpc>
              <a:spcBef>
                <a:spcPts val="412"/>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th:action</a:t>
            </a:r>
            <a:r>
              <a:rPr lang="en-US" altLang="zh-CN" sz="1400" b="1"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action</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p>
          <a:p>
            <a:pPr marL="456078" marR="0" indent="-311108" eaLnBrk="0">
              <a:lnSpc>
                <a:spcPct val="73000"/>
              </a:lnSpc>
              <a:spcBef>
                <a:spcPts val="410"/>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th:object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submitted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bound.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Individual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fields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mapped</a:t>
            </a:r>
            <a:r>
              <a:rPr lang="en-US" altLang="zh-CN" sz="1400" kern="0" spc="-1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th:field=</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{nam</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e}”</a:t>
            </a:r>
            <a:r>
              <a:rPr lang="en-US" altLang="zh-CN" sz="1400" kern="0" spc="5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attribute,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where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matching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property</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p>
          <a:p>
            <a:pPr marL="4279" marR="0" indent="0" eaLnBrk="0">
              <a:lnSpc>
                <a:spcPct val="77000"/>
              </a:lnSpc>
              <a:spcBef>
                <a:spcPts val="2109"/>
              </a:spcBef>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Student</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Web</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Controller</a:t>
            </a:r>
          </a:p>
        </p:txBody>
      </p:sp>
      <p:pic>
        <p:nvPicPr>
          <p:cNvPr id="1058" name="856D9B34-FDBF-41F8-B085-81FAC063DD09"/>
          <p:cNvPicPr>
            <a:picLocks noChangeAspect="1"/>
          </p:cNvPicPr>
          <p:nvPr/>
        </p:nvPicPr>
        <p:blipFill>
          <a:blip r:embed="rId5" cstate="print">
            <a:extLst>
              <a:ext uri="{5EF84735-AD37-4335-8174-0E97AF7DAC44}"/>
            </a:extLst>
          </a:blip>
          <a:stretch>
            <a:fillRect/>
          </a:stretch>
        </p:blipFill>
        <p:spPr>
          <a:xfrm>
            <a:off x="3802380" y="2143125"/>
            <a:ext cx="5162550" cy="2486025"/>
          </a:xfrm>
          <a:prstGeom prst="rect">
            <a:avLst/>
          </a:prstGeom>
        </p:spPr>
      </p:pic>
      <p:pic>
        <p:nvPicPr>
          <p:cNvPr id="1059" name="C6859BFF-D828-44B8-A08E-1895B7E0FA61"/>
          <p:cNvPicPr>
            <a:picLocks noChangeAspect="1"/>
          </p:cNvPicPr>
          <p:nvPr/>
        </p:nvPicPr>
        <p:blipFill>
          <a:blip r:embed="rId6" cstate="print">
            <a:extLst>
              <a:ext uri="{AF4603E7-3076-4B5B-D6A6-5D6CFBA5BAEE}"/>
            </a:extLst>
          </a:blip>
          <a:stretch>
            <a:fillRect/>
          </a:stretch>
        </p:blipFill>
        <p:spPr>
          <a:xfrm>
            <a:off x="385572" y="2219325"/>
            <a:ext cx="2686050" cy="2924175"/>
          </a:xfrm>
          <a:prstGeom prst="rect">
            <a:avLst/>
          </a:prstGeom>
        </p:spPr>
      </p:pic>
      <p:pic>
        <p:nvPicPr>
          <p:cNvPr id="1060" name="94D8D68D-5C2B-4D4F-3CAE-84804F6DC3A0"/>
          <p:cNvPicPr>
            <a:picLocks noChangeAspect="1"/>
          </p:cNvPicPr>
          <p:nvPr/>
        </p:nvPicPr>
        <p:blipFill>
          <a:blip r:embed="rId7" cstate="print">
            <a:extLst>
              <a:ext uri="{845A13FD-24EF-4C24-07FC-06E207F4AC67}"/>
            </a:extLst>
          </a:blip>
          <a:stretch>
            <a:fillRect/>
          </a:stretch>
        </p:blipFill>
        <p:spPr>
          <a:xfrm>
            <a:off x="4338574" y="4619625"/>
            <a:ext cx="4400550" cy="209550"/>
          </a:xfrm>
          <a:prstGeom prst="rect">
            <a:avLst/>
          </a:prstGeom>
        </p:spPr>
      </p:pic>
      <p:sp>
        <p:nvSpPr>
          <p:cNvPr id="1061" name="TextBox1061"/>
          <p:cNvSpPr txBox="1"/>
          <p:nvPr/>
        </p:nvSpPr>
        <p:spPr>
          <a:xfrm>
            <a:off x="4344431" y="4664231"/>
            <a:ext cx="4381500" cy="165100"/>
          </a:xfrm>
          <a:prstGeom prst="rect">
            <a:avLst/>
          </a:prstGeom>
          <a:noFill/>
        </p:spPr>
        <p:txBody>
          <a:bodyPr wrap="square" lIns="0" tIns="0" rIns="0" bIns="0" rtlCol="0">
            <a:spAutoFit/>
          </a:bodyPr>
          <a:lstStyle/>
          <a:p>
            <a:pPr marL="0" marR="0" indent="0" eaLnBrk="0">
              <a:lnSpc>
                <a:spcPct val="79000"/>
              </a:lnSpc>
            </a:pPr>
            <a:r>
              <a:rPr lang="en-US" altLang="zh-CN" sz="1400" kern="0" spc="-35" baseline="0" noProof="0" dirty="0">
                <a:solidFill>
                  <a:srgbClr val="FF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@ModelAttribute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annotation</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binds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form</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fields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the</a:t>
            </a:r>
          </a:p>
        </p:txBody>
      </p:sp>
      <p:pic>
        <p:nvPicPr>
          <p:cNvPr id="1062" name="2335C197-26CF-4508-A875-1DBE6BF6EE9B"/>
          <p:cNvPicPr>
            <a:picLocks noChangeAspect="1"/>
          </p:cNvPicPr>
          <p:nvPr/>
        </p:nvPicPr>
        <p:blipFill>
          <a:blip r:embed="rId8" cstate="print">
            <a:extLst>
              <a:ext uri="{4FBFBEA4-925F-40AA-4D58-4C69B782F8F1}"/>
            </a:extLst>
          </a:blip>
          <a:stretch>
            <a:fillRect/>
          </a:stretch>
        </p:blipFill>
        <p:spPr>
          <a:xfrm>
            <a:off x="4338574" y="4838700"/>
            <a:ext cx="1047750" cy="200025"/>
          </a:xfrm>
          <a:prstGeom prst="rect">
            <a:avLst/>
          </a:prstGeom>
        </p:spPr>
      </p:pic>
      <p:sp>
        <p:nvSpPr>
          <p:cNvPr id="1063" name="TextBox1063"/>
          <p:cNvSpPr txBox="1"/>
          <p:nvPr/>
        </p:nvSpPr>
        <p:spPr>
          <a:xfrm>
            <a:off x="4347835" y="4877380"/>
            <a:ext cx="1079500" cy="165100"/>
          </a:xfrm>
          <a:prstGeom prst="rect">
            <a:avLst/>
          </a:prstGeom>
          <a:noFill/>
        </p:spPr>
        <p:txBody>
          <a:bodyPr wrap="square" lIns="0" tIns="0" rIns="0" bIns="0" rtlCol="0">
            <a:spAutoFit/>
          </a:bodyPr>
          <a:lstStyle/>
          <a:p>
            <a:pPr marL="0" marR="0" indent="0" eaLnBrk="0">
              <a:lnSpc>
                <a:spcPct val="79000"/>
              </a:lnSpc>
            </a:pPr>
            <a:r>
              <a:rPr lang="en-US" altLang="zh-CN" sz="1400" kern="0" spc="-15" baseline="0" noProof="0" dirty="0">
                <a:solidFill>
                  <a:srgbClr val="FF0000"/>
                </a:solidFill>
                <a:latin typeface="Times New Roman" pitchFamily="18" charset="0"/>
                <a:ea typeface="Times New Roman" pitchFamily="18" charset="0"/>
                <a:cs typeface="Times New Roman" pitchFamily="18" charset="0"/>
              </a:rPr>
              <a:t>student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object.</a:t>
            </a:r>
          </a:p>
        </p:txBody>
      </p:sp>
      <p:pic>
        <p:nvPicPr>
          <p:cNvPr id="1064" name="A998260B-2DDE-43E0-91A8-7C1725EB87BC"/>
          <p:cNvPicPr>
            <a:picLocks noChangeAspect="1"/>
          </p:cNvPicPr>
          <p:nvPr/>
        </p:nvPicPr>
        <p:blipFill>
          <a:blip r:embed="rId9" cstate="print">
            <a:extLst>
              <a:ext uri="{069888CB-433D-4210-987A-99D0781AE381}"/>
            </a:extLst>
          </a:blip>
          <a:stretch>
            <a:fillRect/>
          </a:stretch>
        </p:blipFill>
        <p:spPr>
          <a:xfrm>
            <a:off x="5380990" y="4838700"/>
            <a:ext cx="57150" cy="200025"/>
          </a:xfrm>
          <a:prstGeom prst="rect">
            <a:avLst/>
          </a:prstGeom>
        </p:spPr>
      </p:pic>
      <p:pic>
        <p:nvPicPr>
          <p:cNvPr id="1065" name="3AD0F057-9A39-4266-441C-C63926BABE9A"/>
          <p:cNvPicPr>
            <a:picLocks noChangeAspect="1"/>
          </p:cNvPicPr>
          <p:nvPr/>
        </p:nvPicPr>
        <p:blipFill>
          <a:blip r:embed="rId10" cstate="print">
            <a:extLst>
              <a:ext uri="{0C5984AD-639B-49FE-7419-8B3AEB6B4439}"/>
            </a:extLst>
          </a:blip>
          <a:stretch>
            <a:fillRect/>
          </a:stretch>
        </p:blipFill>
        <p:spPr>
          <a:xfrm>
            <a:off x="4338574" y="5048250"/>
            <a:ext cx="57150" cy="95250"/>
          </a:xfrm>
          <a:prstGeom prst="rect">
            <a:avLst/>
          </a:prstGeom>
        </p:spPr>
      </p:pic>
    </p:spTree>
    <p:extLst>
      <p:ext uri="{5F1EA407-FB6A-4990-DE2E-25E3D0ECD9EA}"/>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23C7C2E0-1D9C-454F-4431-E9CE37BDD5BB"/>
          <p:cNvPicPr>
            <a:picLocks noChangeAspect="1"/>
          </p:cNvPicPr>
          <p:nvPr/>
        </p:nvPicPr>
        <p:blipFill>
          <a:blip r:embed="rId2" cstate="print">
            <a:extLst>
              <a:ext uri="{0AEB80AE-F9C6-4647-65B7-568FDE177FD3}"/>
            </a:extLst>
          </a:blip>
          <a:stretch>
            <a:fillRect/>
          </a:stretch>
        </p:blipFill>
        <p:spPr>
          <a:xfrm>
            <a:off x="0" y="0"/>
            <a:ext cx="9144000" cy="5143500"/>
          </a:xfrm>
          <a:prstGeom prst="rect">
            <a:avLst/>
          </a:prstGeom>
        </p:spPr>
      </p:pic>
      <p:pic>
        <p:nvPicPr>
          <p:cNvPr id="229" name="D778108B-D438-446B-A720-FA0D018C98B0"/>
          <p:cNvPicPr>
            <a:picLocks noChangeAspect="1"/>
          </p:cNvPicPr>
          <p:nvPr/>
        </p:nvPicPr>
        <p:blipFill>
          <a:blip r:embed="rId3" cstate="print">
            <a:extLst>
              <a:ext uri="{3BD89918-52B0-487F-32D6-46A09BC56FFE}"/>
            </a:extLst>
          </a:blip>
          <a:stretch>
            <a:fillRect/>
          </a:stretch>
        </p:blipFill>
        <p:spPr>
          <a:xfrm>
            <a:off x="0" y="647700"/>
            <a:ext cx="9144000" cy="4495800"/>
          </a:xfrm>
          <a:prstGeom prst="rect">
            <a:avLst/>
          </a:prstGeom>
        </p:spPr>
      </p:pic>
      <p:pic>
        <p:nvPicPr>
          <p:cNvPr id="230" name="120A5D0D-151C-434D-9B65-A6E3D2B4C00B"/>
          <p:cNvPicPr>
            <a:picLocks noChangeAspect="1"/>
          </p:cNvPicPr>
          <p:nvPr/>
        </p:nvPicPr>
        <p:blipFill>
          <a:blip r:embed="rId4" cstate="print">
            <a:extLst>
              <a:ext uri="{12AA2134-1F83-4466-B2EB-2238C1E446AD}"/>
            </a:extLst>
          </a:blip>
          <a:stretch>
            <a:fillRect/>
          </a:stretch>
        </p:blipFill>
        <p:spPr>
          <a:xfrm>
            <a:off x="0" y="647700"/>
            <a:ext cx="9144000" cy="123825"/>
          </a:xfrm>
          <a:prstGeom prst="rect">
            <a:avLst/>
          </a:prstGeom>
        </p:spPr>
      </p:pic>
      <p:sp>
        <p:nvSpPr>
          <p:cNvPr id="232" name="TextBox232"/>
          <p:cNvSpPr txBox="1"/>
          <p:nvPr/>
        </p:nvSpPr>
        <p:spPr>
          <a:xfrm>
            <a:off x="1111911" y="214859"/>
            <a:ext cx="3886200" cy="291747"/>
          </a:xfrm>
          <a:prstGeom prst="rect">
            <a:avLst/>
          </a:prstGeom>
          <a:noFill/>
        </p:spPr>
        <p:txBody>
          <a:bodyPr wrap="square" lIns="0" tIns="0" rIns="0" bIns="0" rtlCol="0">
            <a:spAutoFit/>
          </a:bodyPr>
          <a:lstStyle/>
          <a:p>
            <a:pPr marL="0" marR="0" indent="0" eaLnBrk="0">
              <a:lnSpc>
                <a:spcPct val="79000"/>
              </a:lnSpc>
            </a:pPr>
            <a:r>
              <a:rPr lang="en-US" altLang="zh-CN" sz="2400" kern="0" spc="0" baseline="0" noProof="0" dirty="0">
                <a:solidFill>
                  <a:srgbClr val="FFFFFF"/>
                </a:solidFill>
                <a:latin typeface="Times New Roman" pitchFamily="18" charset="0"/>
                <a:ea typeface="Times New Roman" pitchFamily="18" charset="0"/>
                <a:cs typeface="Times New Roman" pitchFamily="18" charset="0"/>
              </a:rPr>
              <a:t>History</a:t>
            </a:r>
          </a:p>
        </p:txBody>
      </p:sp>
      <p:sp>
        <p:nvSpPr>
          <p:cNvPr id="9" name="TextBox 8">
            <a:extLst>
              <a:ext uri="{FF2B5EF4-FFF2-40B4-BE49-F238E27FC236}">
                <a16:creationId xmlns:a16="http://schemas.microsoft.com/office/drawing/2014/main" id="{0F9F38C2-9596-40FD-A558-F668EBFFDC4C}"/>
              </a:ext>
            </a:extLst>
          </p:cNvPr>
          <p:cNvSpPr txBox="1"/>
          <p:nvPr/>
        </p:nvSpPr>
        <p:spPr>
          <a:xfrm>
            <a:off x="401934" y="744291"/>
            <a:ext cx="8340131" cy="4524315"/>
          </a:xfrm>
          <a:prstGeom prst="rect">
            <a:avLst/>
          </a:prstGeom>
          <a:noFill/>
        </p:spPr>
        <p:txBody>
          <a:bodyPr wrap="square">
            <a:spAutoFit/>
          </a:bodyPr>
          <a:lstStyle/>
          <a:p>
            <a:pPr marL="285750" indent="-285750">
              <a:buFont typeface="Wingdings" panose="05000000000000000000" pitchFamily="2" charset="2"/>
              <a:buChar char="Ø"/>
            </a:pPr>
            <a:r>
              <a:rPr lang="en-US" sz="1600" dirty="0"/>
              <a:t>The first version was written by Rod Johnson, who released the framework with the publication of his book Expert One-on-One J2EE Design and Development in October 2002. The framework was first released under the Apache 2.0 license in June 2003. The first production release, 1.0, was released in March 2004. </a:t>
            </a:r>
          </a:p>
          <a:p>
            <a:pPr marL="285750" indent="-285750">
              <a:buFont typeface="Wingdings" panose="05000000000000000000" pitchFamily="2" charset="2"/>
              <a:buChar char="Ø"/>
            </a:pPr>
            <a:r>
              <a:rPr lang="en-US" sz="1600" dirty="0"/>
              <a:t>The Spring 1.2.6 framework won a Jolt productivity award and a JAX Innovation Award in 2006.</a:t>
            </a:r>
          </a:p>
          <a:p>
            <a:pPr marL="285750" indent="-285750">
              <a:buFont typeface="Wingdings" panose="05000000000000000000" pitchFamily="2" charset="2"/>
              <a:buChar char="Ø"/>
            </a:pPr>
            <a:endParaRPr lang="en-US" sz="1600" dirty="0"/>
          </a:p>
          <a:p>
            <a:pPr marL="285750" indent="-285750">
              <a:buFont typeface="Wingdings" panose="05000000000000000000" pitchFamily="2" charset="2"/>
              <a:buChar char="Ø"/>
            </a:pPr>
            <a:r>
              <a:rPr lang="en-US" sz="1600" dirty="0"/>
              <a:t>Spring 2.0 was released in October 2006, Spring 2.5 in November 2007, Spring 3.0 in December 2009, Spring 3.1 in December 2011, and Spring 3.2.5 in November 2013. Spring Framework 4.0 was released in December 2013.Notable improvements in Spring 4.0 included support for Java SE (Standard Edition) 8, Groovy 2, some aspects of Java EE 7, and WebSocket.</a:t>
            </a:r>
          </a:p>
          <a:p>
            <a:pPr marL="285750" indent="-285750">
              <a:buFont typeface="Wingdings" panose="05000000000000000000" pitchFamily="2" charset="2"/>
              <a:buChar char="Ø"/>
            </a:pPr>
            <a:r>
              <a:rPr lang="en-US" sz="1600" dirty="0"/>
              <a:t>Spring Boot 1.0 was released in April 2014.</a:t>
            </a:r>
          </a:p>
          <a:p>
            <a:pPr marL="285750" indent="-285750">
              <a:buFont typeface="Wingdings" panose="05000000000000000000" pitchFamily="2" charset="2"/>
              <a:buChar char="Ø"/>
            </a:pPr>
            <a:r>
              <a:rPr lang="en-US" sz="1600" dirty="0"/>
              <a:t>Spring Framework 4.2.0 was released on 31 July 2015 and was immediately upgraded to version 4.2.1, which was released on 01 Sept 2015.[8] It is "compatible with Java 6, 7 and 8, with a focus on core refinements and modern web capabilities".</a:t>
            </a:r>
          </a:p>
          <a:p>
            <a:pPr marL="285750" indent="-285750">
              <a:buFont typeface="Wingdings" panose="05000000000000000000" pitchFamily="2" charset="2"/>
              <a:buChar char="Ø"/>
            </a:pPr>
            <a:r>
              <a:rPr lang="en-US" sz="1600" dirty="0"/>
              <a:t>Spring Framework 4.3 has been released on 10 June 2016 and will be supported until 2020. It will be the final generation within the general Spring 4 system requirements (Java 6+, Servlet 2.5+).</a:t>
            </a:r>
          </a:p>
          <a:p>
            <a:pPr marL="285750" indent="-285750">
              <a:buFont typeface="Wingdings" panose="05000000000000000000" pitchFamily="2" charset="2"/>
              <a:buChar char="Ø"/>
            </a:pPr>
            <a:r>
              <a:rPr lang="en-US" sz="1600" dirty="0"/>
              <a:t>Spring 5 is announced to be built upon Reactive Streams compatible Reactor Core.</a:t>
            </a:r>
          </a:p>
        </p:txBody>
      </p:sp>
    </p:spTree>
    <p:extLst>
      <p:ext uri="{BB962C8B-B14F-4D97-AF65-F5344CB8AC3E}">
        <p14:creationId xmlns:p14="http://schemas.microsoft.com/office/powerpoint/2010/main" val="675517570"/>
      </p:ext>
      <p:ext uri="{B545D10B-B06D-40F0-2D87-B7D39A47D498}"/>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6" name="F20C7A29-0778-4E4F-A06E-D13C90CA2671"/>
          <p:cNvPicPr>
            <a:picLocks noChangeAspect="1"/>
          </p:cNvPicPr>
          <p:nvPr/>
        </p:nvPicPr>
        <p:blipFill>
          <a:blip r:embed="rId2" cstate="print">
            <a:extLst>
              <a:ext uri="{DD4BC9F8-9A57-446F-B545-6D6D4BA41152}"/>
            </a:extLst>
          </a:blip>
          <a:stretch>
            <a:fillRect/>
          </a:stretch>
        </p:blipFill>
        <p:spPr>
          <a:xfrm>
            <a:off x="0" y="0"/>
            <a:ext cx="9144000" cy="5143500"/>
          </a:xfrm>
          <a:prstGeom prst="rect">
            <a:avLst/>
          </a:prstGeom>
        </p:spPr>
      </p:pic>
      <p:pic>
        <p:nvPicPr>
          <p:cNvPr id="1067" name="7B9BF5EB-9494-46C2-71B0-D547046B99D7"/>
          <p:cNvPicPr>
            <a:picLocks noChangeAspect="1"/>
          </p:cNvPicPr>
          <p:nvPr/>
        </p:nvPicPr>
        <p:blipFill>
          <a:blip r:embed="rId3" cstate="print">
            <a:extLst>
              <a:ext uri="{19F398D9-D294-4879-9797-AA6C7AFE99AD}"/>
            </a:extLst>
          </a:blip>
          <a:stretch>
            <a:fillRect/>
          </a:stretch>
        </p:blipFill>
        <p:spPr>
          <a:xfrm>
            <a:off x="0" y="647700"/>
            <a:ext cx="9144000" cy="4495800"/>
          </a:xfrm>
          <a:prstGeom prst="rect">
            <a:avLst/>
          </a:prstGeom>
        </p:spPr>
      </p:pic>
      <p:sp>
        <p:nvSpPr>
          <p:cNvPr id="1068" name="TextBox1068"/>
          <p:cNvSpPr txBox="1"/>
          <p:nvPr/>
        </p:nvSpPr>
        <p:spPr>
          <a:xfrm>
            <a:off x="200254" y="222783"/>
            <a:ext cx="6870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Handling</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Form</a:t>
            </a:r>
          </a:p>
        </p:txBody>
      </p:sp>
      <p:pic>
        <p:nvPicPr>
          <p:cNvPr id="1069" name="388EC217-03A4-4808-160D-B0289D779832"/>
          <p:cNvPicPr>
            <a:picLocks noChangeAspect="1"/>
          </p:cNvPicPr>
          <p:nvPr/>
        </p:nvPicPr>
        <p:blipFill>
          <a:blip r:embed="rId4" cstate="print">
            <a:extLst>
              <a:ext uri="{3167278F-96A2-4609-7D65-D315F7B2B967}"/>
            </a:extLst>
          </a:blip>
          <a:stretch>
            <a:fillRect/>
          </a:stretch>
        </p:blipFill>
        <p:spPr>
          <a:xfrm>
            <a:off x="0" y="647700"/>
            <a:ext cx="9144000" cy="4391025"/>
          </a:xfrm>
          <a:prstGeom prst="rect">
            <a:avLst/>
          </a:prstGeom>
        </p:spPr>
      </p:pic>
      <p:sp>
        <p:nvSpPr>
          <p:cNvPr id="1070" name="TextBox1070"/>
          <p:cNvSpPr txBox="1"/>
          <p:nvPr/>
        </p:nvSpPr>
        <p:spPr>
          <a:xfrm>
            <a:off x="384917" y="922337"/>
            <a:ext cx="3454400" cy="3352800"/>
          </a:xfrm>
          <a:prstGeom prst="rect">
            <a:avLst/>
          </a:prstGeom>
          <a:noFill/>
        </p:spPr>
        <p:txBody>
          <a:bodyPr wrap="square" lIns="0" tIns="0" rIns="0" bIns="0" rtlCol="0">
            <a:spAutoFit/>
          </a:bodyPr>
          <a:lstStyle/>
          <a:p>
            <a:pPr marL="5349" marR="0" indent="0" eaLnBrk="0">
              <a:lnSpc>
                <a:spcPct val="77000"/>
              </a:lnSpc>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Student</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Input</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form</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Student</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class</a:t>
            </a:r>
          </a:p>
          <a:p>
            <a:pPr marL="0" marR="854630" indent="0" eaLnBrk="0">
              <a:lnSpc>
                <a:spcPct val="79000"/>
              </a:lnSpc>
              <a:spcBef>
                <a:spcPts val="2542"/>
              </a:spcBef>
            </a:pP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input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handled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th:action</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2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68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th:object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28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attributes.</a:t>
            </a:r>
          </a:p>
          <a:p>
            <a:pPr marL="457505" marR="688024" indent="-311464" eaLnBrk="0">
              <a:lnSpc>
                <a:spcPct val="99000"/>
              </a:lnSpc>
              <a:spcBef>
                <a:spcPts val="673"/>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th:action</a:t>
            </a:r>
            <a:r>
              <a:rPr lang="en-US" altLang="zh-CN" sz="1400" b="1"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action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URL</a:t>
            </a:r>
          </a:p>
          <a:p>
            <a:pPr marL="455900" marR="677425" indent="-309860" eaLnBrk="0">
              <a:lnSpc>
                <a:spcPct val="106000"/>
              </a:lnSpc>
              <a:spcBef>
                <a:spcPts val="677"/>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th:object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submitted</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form</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bound.</a:t>
            </a:r>
            <a:r>
              <a:rPr lang="en-US" altLang="zh-CN" sz="1400" kern="0" spc="434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Individual</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fields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mapped</a:t>
            </a:r>
            <a:r>
              <a:rPr lang="en-US" altLang="zh-CN" sz="1400" kern="0" spc="20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1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th:field=</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{nam</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e}”</a:t>
            </a:r>
            <a:r>
              <a:rPr lang="en-US" altLang="zh-CN" sz="1400" kern="0" spc="2000" noProof="0" dirty="0">
                <a:latin typeface="Arial Unicode MS" pitchFamily="34" charset="0"/>
                <a:ea typeface="Arial Unicode MS" pitchFamily="34" charset="0"/>
                <a:cs typeface="Arial Unicode MS" pitchFamily="34"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attribute,</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where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matching</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property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p>
        </p:txBody>
      </p:sp>
    </p:spTree>
    <p:extLst>
      <p:ext uri="{5B778A9C-31D1-4221-48BC-464E031D6ED8}"/>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1" name="AB4BD7D2-0A30-43D3-DBEE-ED21010A636D"/>
          <p:cNvPicPr>
            <a:picLocks noChangeAspect="1"/>
          </p:cNvPicPr>
          <p:nvPr/>
        </p:nvPicPr>
        <p:blipFill>
          <a:blip r:embed="rId2" cstate="print">
            <a:extLst>
              <a:ext uri="{62D66240-9BFC-4AF2-3184-54B400B78049}"/>
            </a:extLst>
          </a:blip>
          <a:stretch>
            <a:fillRect/>
          </a:stretch>
        </p:blipFill>
        <p:spPr>
          <a:xfrm>
            <a:off x="0" y="0"/>
            <a:ext cx="9144000" cy="5143500"/>
          </a:xfrm>
          <a:prstGeom prst="rect">
            <a:avLst/>
          </a:prstGeom>
        </p:spPr>
      </p:pic>
      <p:pic>
        <p:nvPicPr>
          <p:cNvPr id="1072" name="ECA64EAF-E0C2-43F2-FD52-542CC992791C"/>
          <p:cNvPicPr>
            <a:picLocks noChangeAspect="1"/>
          </p:cNvPicPr>
          <p:nvPr/>
        </p:nvPicPr>
        <p:blipFill>
          <a:blip r:embed="rId3" cstate="print">
            <a:extLst>
              <a:ext uri="{035C1F34-62A5-43C5-1722-A609614D91AC}"/>
            </a:extLst>
          </a:blip>
          <a:stretch>
            <a:fillRect/>
          </a:stretch>
        </p:blipFill>
        <p:spPr>
          <a:xfrm>
            <a:off x="0" y="647700"/>
            <a:ext cx="9144000" cy="4495800"/>
          </a:xfrm>
          <a:prstGeom prst="rect">
            <a:avLst/>
          </a:prstGeom>
        </p:spPr>
      </p:pic>
      <p:pic>
        <p:nvPicPr>
          <p:cNvPr id="1073" name="D8232D59-DC23-471B-2924-F7B982E59B2D"/>
          <p:cNvPicPr>
            <a:picLocks noChangeAspect="1"/>
          </p:cNvPicPr>
          <p:nvPr/>
        </p:nvPicPr>
        <p:blipFill>
          <a:blip r:embed="rId4" cstate="print">
            <a:extLst>
              <a:ext uri="{FC4F6E9B-B69A-4AF8-CD9B-3575F4D7C889}"/>
            </a:extLst>
          </a:blip>
          <a:stretch>
            <a:fillRect/>
          </a:stretch>
        </p:blipFill>
        <p:spPr>
          <a:xfrm>
            <a:off x="0" y="647700"/>
            <a:ext cx="9144000" cy="123825"/>
          </a:xfrm>
          <a:prstGeom prst="rect">
            <a:avLst/>
          </a:prstGeom>
        </p:spPr>
      </p:pic>
      <p:sp>
        <p:nvSpPr>
          <p:cNvPr id="1074" name="TextBox1074"/>
          <p:cNvSpPr txBox="1"/>
          <p:nvPr/>
        </p:nvSpPr>
        <p:spPr>
          <a:xfrm>
            <a:off x="200254" y="222783"/>
            <a:ext cx="74295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Internalization</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i18n</a:t>
            </a:r>
          </a:p>
        </p:txBody>
      </p:sp>
      <p:sp>
        <p:nvSpPr>
          <p:cNvPr id="1075" name="TextBox1075"/>
          <p:cNvSpPr txBox="1"/>
          <p:nvPr/>
        </p:nvSpPr>
        <p:spPr>
          <a:xfrm>
            <a:off x="1474343" y="2224913"/>
            <a:ext cx="5092700" cy="342900"/>
          </a:xfrm>
          <a:prstGeom prst="rect">
            <a:avLst/>
          </a:prstGeom>
          <a:noFill/>
        </p:spPr>
        <p:txBody>
          <a:bodyPr wrap="square" lIns="0" tIns="0" rIns="0" bIns="0" rtlCol="0">
            <a:spAutoFit/>
          </a:bodyPr>
          <a:lstStyle/>
          <a:p>
            <a:pPr marL="0" marR="0" indent="0" eaLnBrk="0">
              <a:lnSpc>
                <a:spcPct val="77000"/>
              </a:lnSpc>
            </a:pP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Thymeleaf</a:t>
            </a:r>
            <a:r>
              <a:rPr lang="en-US" altLang="zh-CN" sz="3000" b="1" kern="0" spc="-17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Internalization</a:t>
            </a:r>
            <a:r>
              <a:rPr lang="en-US" altLang="zh-CN" sz="3000" b="1" kern="0" spc="1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i18n</a:t>
            </a:r>
          </a:p>
        </p:txBody>
      </p:sp>
    </p:spTree>
    <p:extLst>
      <p:ext uri="{E7795021-D03A-40B9-AD95-0D8CFCF9DAA2}"/>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6" name="55A87C04-C1B6-44FF-21A5-8AFDB5CACF1D"/>
          <p:cNvPicPr>
            <a:picLocks noChangeAspect="1"/>
          </p:cNvPicPr>
          <p:nvPr/>
        </p:nvPicPr>
        <p:blipFill>
          <a:blip r:embed="rId2" cstate="print">
            <a:extLst>
              <a:ext uri="{88E30DD8-B43C-4230-A744-F0EB617A3FBB}"/>
            </a:extLst>
          </a:blip>
          <a:stretch>
            <a:fillRect/>
          </a:stretch>
        </p:blipFill>
        <p:spPr>
          <a:xfrm>
            <a:off x="0" y="0"/>
            <a:ext cx="9144000" cy="5143500"/>
          </a:xfrm>
          <a:prstGeom prst="rect">
            <a:avLst/>
          </a:prstGeom>
        </p:spPr>
      </p:pic>
      <p:pic>
        <p:nvPicPr>
          <p:cNvPr id="1077" name="EFBE8266-519F-4791-D06C-271BC47EF3D1"/>
          <p:cNvPicPr>
            <a:picLocks noChangeAspect="1"/>
          </p:cNvPicPr>
          <p:nvPr/>
        </p:nvPicPr>
        <p:blipFill>
          <a:blip r:embed="rId3" cstate="print">
            <a:extLst>
              <a:ext uri="{09B1A0E8-2AA6-436A-BFDC-1DB23616A816}"/>
            </a:extLst>
          </a:blip>
          <a:stretch>
            <a:fillRect/>
          </a:stretch>
        </p:blipFill>
        <p:spPr>
          <a:xfrm>
            <a:off x="0" y="647700"/>
            <a:ext cx="9144000" cy="4495800"/>
          </a:xfrm>
          <a:prstGeom prst="rect">
            <a:avLst/>
          </a:prstGeom>
        </p:spPr>
      </p:pic>
      <p:pic>
        <p:nvPicPr>
          <p:cNvPr id="1078" name="81EA8660-E87D-412A-3D75-3C000FDDC8A0"/>
          <p:cNvPicPr>
            <a:picLocks noChangeAspect="1"/>
          </p:cNvPicPr>
          <p:nvPr/>
        </p:nvPicPr>
        <p:blipFill>
          <a:blip r:embed="rId4" cstate="print">
            <a:extLst>
              <a:ext uri="{22EED7F7-0F70-4038-2D3D-8400A2F71F22}"/>
            </a:extLst>
          </a:blip>
          <a:stretch>
            <a:fillRect/>
          </a:stretch>
        </p:blipFill>
        <p:spPr>
          <a:xfrm>
            <a:off x="0" y="647700"/>
            <a:ext cx="9144000" cy="123825"/>
          </a:xfrm>
          <a:prstGeom prst="rect">
            <a:avLst/>
          </a:prstGeom>
        </p:spPr>
      </p:pic>
      <p:sp>
        <p:nvSpPr>
          <p:cNvPr id="1079" name="TextBox1079"/>
          <p:cNvSpPr txBox="1"/>
          <p:nvPr/>
        </p:nvSpPr>
        <p:spPr>
          <a:xfrm>
            <a:off x="200254" y="222783"/>
            <a:ext cx="74295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Internalization</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i18n</a:t>
            </a:r>
          </a:p>
        </p:txBody>
      </p:sp>
      <p:sp>
        <p:nvSpPr>
          <p:cNvPr id="1080" name="TextBox1080"/>
          <p:cNvSpPr txBox="1"/>
          <p:nvPr/>
        </p:nvSpPr>
        <p:spPr>
          <a:xfrm>
            <a:off x="384738" y="922337"/>
            <a:ext cx="7912100" cy="774700"/>
          </a:xfrm>
          <a:prstGeom prst="rect">
            <a:avLst/>
          </a:prstGeom>
          <a:noFill/>
        </p:spPr>
        <p:txBody>
          <a:bodyPr wrap="square" lIns="0" tIns="0" rIns="0" bIns="0" rtlCol="0">
            <a:spAutoFit/>
          </a:bodyPr>
          <a:lstStyle/>
          <a:p>
            <a:pPr marL="1783" marR="0" indent="-1783" eaLnBrk="0">
              <a:lnSpc>
                <a:spcPct val="72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We’re</a:t>
            </a:r>
            <a:r>
              <a:rPr lang="en-US" altLang="zh-CN" sz="1400" kern="0" spc="-65"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going</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take</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look</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how</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can</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add</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internationalization</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i18n</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Spring</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Boot</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application</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40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thymeleaf</a:t>
            </a:r>
            <a:r>
              <a:rPr lang="en-US" altLang="zh-CN" sz="1400" b="1" kern="0" spc="-1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Template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Engine.</a:t>
            </a:r>
          </a:p>
          <a:p>
            <a:pPr marL="713" marR="0" indent="0" eaLnBrk="0">
              <a:lnSpc>
                <a:spcPct val="78000"/>
              </a:lnSpc>
              <a:spcBef>
                <a:spcPts val="1842"/>
              </a:spcBef>
            </a:pPr>
            <a:r>
              <a:rPr lang="en-US" altLang="zh-CN" sz="1400" b="1" kern="0" spc="-15" baseline="0" noProof="0" dirty="0">
                <a:solidFill>
                  <a:srgbClr val="333333"/>
                </a:solidFill>
                <a:latin typeface="Times New Roman" pitchFamily="18" charset="0"/>
                <a:ea typeface="Times New Roman" pitchFamily="18" charset="0"/>
                <a:cs typeface="Times New Roman" pitchFamily="18" charset="0"/>
              </a:rPr>
              <a:t>Defining</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333333"/>
                </a:solidFill>
                <a:latin typeface="Times New Roman" pitchFamily="18" charset="0"/>
                <a:ea typeface="Times New Roman" pitchFamily="18" charset="0"/>
                <a:cs typeface="Times New Roman" pitchFamily="18" charset="0"/>
              </a:rPr>
              <a:t>the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333333"/>
                </a:solidFill>
                <a:latin typeface="Times New Roman" pitchFamily="18" charset="0"/>
                <a:ea typeface="Times New Roman" pitchFamily="18" charset="0"/>
                <a:cs typeface="Times New Roman" pitchFamily="18" charset="0"/>
              </a:rPr>
              <a:t>Message</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333333"/>
                </a:solidFill>
                <a:latin typeface="Times New Roman" pitchFamily="18" charset="0"/>
                <a:ea typeface="Times New Roman" pitchFamily="18" charset="0"/>
                <a:cs typeface="Times New Roman" pitchFamily="18" charset="0"/>
              </a:rPr>
              <a:t>Sources</a:t>
            </a:r>
          </a:p>
        </p:txBody>
      </p:sp>
      <p:pic>
        <p:nvPicPr>
          <p:cNvPr id="1081" name="0208622A-AD23-4CE8-78F7-C802F73201FD"/>
          <p:cNvPicPr>
            <a:picLocks noChangeAspect="1"/>
          </p:cNvPicPr>
          <p:nvPr/>
        </p:nvPicPr>
        <p:blipFill>
          <a:blip r:embed="rId5" cstate="print">
            <a:extLst>
              <a:ext uri="{A4B26638-CFD0-40BE-03D5-269AC8838138}"/>
            </a:extLst>
          </a:blip>
          <a:stretch>
            <a:fillRect/>
          </a:stretch>
        </p:blipFill>
        <p:spPr>
          <a:xfrm>
            <a:off x="374904" y="1752600"/>
            <a:ext cx="5219700" cy="1000125"/>
          </a:xfrm>
          <a:prstGeom prst="rect">
            <a:avLst/>
          </a:prstGeom>
        </p:spPr>
      </p:pic>
      <p:pic>
        <p:nvPicPr>
          <p:cNvPr id="1082" name="64C07346-AF12-4B84-5438-E1A832C2414F"/>
          <p:cNvPicPr>
            <a:picLocks noChangeAspect="1"/>
          </p:cNvPicPr>
          <p:nvPr/>
        </p:nvPicPr>
        <p:blipFill>
          <a:blip r:embed="rId6" cstate="print">
            <a:extLst>
              <a:ext uri="{7C246476-E4B5-457F-86D4-77E237627592}"/>
            </a:extLst>
          </a:blip>
          <a:stretch>
            <a:fillRect/>
          </a:stretch>
        </p:blipFill>
        <p:spPr>
          <a:xfrm>
            <a:off x="6138672" y="1724025"/>
            <a:ext cx="2390775" cy="1000125"/>
          </a:xfrm>
          <a:prstGeom prst="rect">
            <a:avLst/>
          </a:prstGeom>
        </p:spPr>
      </p:pic>
      <p:sp>
        <p:nvSpPr>
          <p:cNvPr id="1083" name="TextBox1083"/>
          <p:cNvSpPr txBox="1"/>
          <p:nvPr/>
        </p:nvSpPr>
        <p:spPr>
          <a:xfrm>
            <a:off x="4059417" y="2991344"/>
            <a:ext cx="609600" cy="177800"/>
          </a:xfrm>
          <a:prstGeom prst="rect">
            <a:avLst/>
          </a:prstGeom>
          <a:noFill/>
        </p:spPr>
        <p:txBody>
          <a:bodyPr wrap="square" lIns="0" tIns="0" rIns="0" bIns="0" rtlCol="0">
            <a:spAutoFit/>
          </a:bodyPr>
          <a:lstStyle/>
          <a:p>
            <a:pPr marL="0" marR="0" indent="0" eaLnBrk="0">
              <a:lnSpc>
                <a:spcPct val="81000"/>
              </a:lnSpc>
            </a:pPr>
            <a:r>
              <a:rPr lang="en-US" altLang="zh-CN" sz="1400" kern="0" spc="-30" baseline="0" noProof="0" dirty="0">
                <a:solidFill>
                  <a:srgbClr val="FF0000"/>
                </a:solidFill>
                <a:latin typeface="Arial" pitchFamily="34" charset="0"/>
                <a:ea typeface="Arial" pitchFamily="34" charset="0"/>
                <a:cs typeface="Arial" pitchFamily="34" charset="0"/>
              </a:rPr>
              <a:t>English</a:t>
            </a:r>
          </a:p>
        </p:txBody>
      </p:sp>
      <p:sp>
        <p:nvSpPr>
          <p:cNvPr id="1084" name="TextBox1084"/>
          <p:cNvSpPr txBox="1"/>
          <p:nvPr/>
        </p:nvSpPr>
        <p:spPr>
          <a:xfrm>
            <a:off x="6617144" y="2991344"/>
            <a:ext cx="558800" cy="177800"/>
          </a:xfrm>
          <a:prstGeom prst="rect">
            <a:avLst/>
          </a:prstGeom>
          <a:noFill/>
        </p:spPr>
        <p:txBody>
          <a:bodyPr wrap="square" lIns="0" tIns="0" rIns="0" bIns="0" rtlCol="0">
            <a:spAutoFit/>
          </a:bodyPr>
          <a:lstStyle/>
          <a:p>
            <a:pPr marL="0" marR="0" indent="0" eaLnBrk="0">
              <a:lnSpc>
                <a:spcPct val="81000"/>
              </a:lnSpc>
            </a:pPr>
            <a:r>
              <a:rPr lang="en-US" altLang="zh-CN" sz="1400" kern="0" spc="-20" baseline="0" noProof="0" dirty="0">
                <a:solidFill>
                  <a:srgbClr val="FF0000"/>
                </a:solidFill>
                <a:latin typeface="Arial" pitchFamily="34" charset="0"/>
                <a:ea typeface="Arial" pitchFamily="34" charset="0"/>
                <a:cs typeface="Arial" pitchFamily="34" charset="0"/>
              </a:rPr>
              <a:t>Khmer</a:t>
            </a:r>
          </a:p>
        </p:txBody>
      </p:sp>
    </p:spTree>
    <p:extLst>
      <p:ext uri="{5D20831D-6067-4898-938B-1B45A3E74B2F}"/>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 name="CE92A771-E576-47B4-E911-C4E3A91173D7"/>
          <p:cNvPicPr>
            <a:picLocks noChangeAspect="1"/>
          </p:cNvPicPr>
          <p:nvPr/>
        </p:nvPicPr>
        <p:blipFill>
          <a:blip r:embed="rId2" cstate="print">
            <a:extLst>
              <a:ext uri="{6196352C-8463-4C64-B13A-57979034B999}"/>
            </a:extLst>
          </a:blip>
          <a:stretch>
            <a:fillRect/>
          </a:stretch>
        </p:blipFill>
        <p:spPr>
          <a:xfrm>
            <a:off x="0" y="0"/>
            <a:ext cx="9144000" cy="5143500"/>
          </a:xfrm>
          <a:prstGeom prst="rect">
            <a:avLst/>
          </a:prstGeom>
        </p:spPr>
      </p:pic>
      <p:pic>
        <p:nvPicPr>
          <p:cNvPr id="1086" name="92C24AE0-0483-45BE-090B-FE56F4575075"/>
          <p:cNvPicPr>
            <a:picLocks noChangeAspect="1"/>
          </p:cNvPicPr>
          <p:nvPr/>
        </p:nvPicPr>
        <p:blipFill>
          <a:blip r:embed="rId3" cstate="print">
            <a:extLst>
              <a:ext uri="{1DCB5188-E296-4E80-05DE-BB9F73A06653}"/>
            </a:extLst>
          </a:blip>
          <a:stretch>
            <a:fillRect/>
          </a:stretch>
        </p:blipFill>
        <p:spPr>
          <a:xfrm>
            <a:off x="0" y="647700"/>
            <a:ext cx="9144000" cy="4495800"/>
          </a:xfrm>
          <a:prstGeom prst="rect">
            <a:avLst/>
          </a:prstGeom>
        </p:spPr>
      </p:pic>
      <p:pic>
        <p:nvPicPr>
          <p:cNvPr id="1087" name="75BD5CE2-833C-4BA1-0B91-486A40BED0B8"/>
          <p:cNvPicPr>
            <a:picLocks noChangeAspect="1"/>
          </p:cNvPicPr>
          <p:nvPr/>
        </p:nvPicPr>
        <p:blipFill>
          <a:blip r:embed="rId4" cstate="print">
            <a:extLst>
              <a:ext uri="{847FD2CB-8A2E-4D3D-1F3C-48B0581BE49C}"/>
            </a:extLst>
          </a:blip>
          <a:stretch>
            <a:fillRect/>
          </a:stretch>
        </p:blipFill>
        <p:spPr>
          <a:xfrm>
            <a:off x="0" y="647700"/>
            <a:ext cx="9144000" cy="123825"/>
          </a:xfrm>
          <a:prstGeom prst="rect">
            <a:avLst/>
          </a:prstGeom>
        </p:spPr>
      </p:pic>
      <p:sp>
        <p:nvSpPr>
          <p:cNvPr id="1088" name="TextBox1088"/>
          <p:cNvSpPr txBox="1"/>
          <p:nvPr/>
        </p:nvSpPr>
        <p:spPr>
          <a:xfrm>
            <a:off x="200254" y="222783"/>
            <a:ext cx="74295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Internalization</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i18n</a:t>
            </a:r>
          </a:p>
        </p:txBody>
      </p:sp>
      <p:sp>
        <p:nvSpPr>
          <p:cNvPr id="1089" name="TextBox1089"/>
          <p:cNvSpPr txBox="1"/>
          <p:nvPr/>
        </p:nvSpPr>
        <p:spPr>
          <a:xfrm>
            <a:off x="384738" y="922337"/>
            <a:ext cx="7912100" cy="749300"/>
          </a:xfrm>
          <a:prstGeom prst="rect">
            <a:avLst/>
          </a:prstGeom>
          <a:noFill/>
        </p:spPr>
        <p:txBody>
          <a:bodyPr wrap="square" lIns="0" tIns="0" rIns="0" bIns="0" rtlCol="0">
            <a:spAutoFit/>
          </a:bodyPr>
          <a:lstStyle/>
          <a:p>
            <a:pPr marL="1783" marR="0" indent="-1783" eaLnBrk="0">
              <a:lnSpc>
                <a:spcPct val="72000"/>
              </a:lnSpc>
            </a:pP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We’re</a:t>
            </a:r>
            <a:r>
              <a:rPr lang="en-US" altLang="zh-CN" sz="1400" kern="0" spc="-65"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going</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take</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look</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at</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how</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can</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add</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internationalization</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i18n</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Spring</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Boot</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application</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40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thymeleaf</a:t>
            </a:r>
            <a:r>
              <a:rPr lang="en-US" altLang="zh-CN" sz="1400" b="1" kern="0" spc="-1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Template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Engine.</a:t>
            </a:r>
          </a:p>
          <a:p>
            <a:pPr marL="80842" marR="0" indent="0" eaLnBrk="0">
              <a:lnSpc>
                <a:spcPct val="81000"/>
              </a:lnSpc>
              <a:spcBef>
                <a:spcPts val="1658"/>
              </a:spcBef>
            </a:pPr>
            <a:r>
              <a:rPr lang="en-US" altLang="zh-CN" sz="1400" b="1" kern="0" spc="-10" baseline="0" noProof="0" dirty="0">
                <a:solidFill>
                  <a:srgbClr val="7F007F"/>
                </a:solidFill>
                <a:latin typeface="Arial" pitchFamily="34" charset="0"/>
                <a:ea typeface="Arial" pitchFamily="34" charset="0"/>
                <a:cs typeface="Arial" pitchFamily="34" charset="0"/>
              </a:rPr>
              <a:t>Configuring</a:t>
            </a:r>
            <a:r>
              <a:rPr lang="en-US" altLang="zh-CN" sz="1400" b="1" kern="0" spc="-30"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in</a:t>
            </a:r>
            <a:r>
              <a:rPr lang="en-US" altLang="zh-CN" sz="1400" b="1" kern="0" spc="-120"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WebMvcConfiguration</a:t>
            </a:r>
            <a:r>
              <a:rPr lang="en-US" altLang="zh-CN" sz="1400" b="1" kern="0" spc="0"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Class</a:t>
            </a:r>
            <a:r>
              <a:rPr lang="en-US" altLang="zh-CN" sz="1400" b="1" kern="0" spc="-100"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that</a:t>
            </a:r>
            <a:r>
              <a:rPr lang="en-US" altLang="zh-CN" sz="1400" b="1" kern="0" spc="10"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extends</a:t>
            </a:r>
            <a:r>
              <a:rPr lang="en-US" altLang="zh-CN" sz="1400" b="1" kern="0" spc="-95" noProof="0" dirty="0">
                <a:latin typeface="Arial" pitchFamily="34" charset="0"/>
                <a:ea typeface="Arial" pitchFamily="34" charset="0"/>
                <a:cs typeface="Arial" pitchFamily="34" charset="0"/>
              </a:rPr>
              <a:t> </a:t>
            </a:r>
            <a:r>
              <a:rPr lang="en-US" altLang="zh-CN" sz="1400" b="1" kern="0" spc="0" baseline="0" noProof="0" dirty="0">
                <a:solidFill>
                  <a:srgbClr val="7F007F"/>
                </a:solidFill>
                <a:latin typeface="Arial" pitchFamily="34" charset="0"/>
                <a:ea typeface="Arial" pitchFamily="34" charset="0"/>
                <a:cs typeface="Arial" pitchFamily="34" charset="0"/>
              </a:rPr>
              <a:t>WebMvcConfigurerAdapter</a:t>
            </a:r>
          </a:p>
        </p:txBody>
      </p:sp>
      <p:pic>
        <p:nvPicPr>
          <p:cNvPr id="1090" name="C5A41AEB-C064-4C69-2CD6-AA430D0B7310"/>
          <p:cNvPicPr>
            <a:picLocks noChangeAspect="1"/>
          </p:cNvPicPr>
          <p:nvPr/>
        </p:nvPicPr>
        <p:blipFill>
          <a:blip r:embed="rId5" cstate="print">
            <a:extLst>
              <a:ext uri="{2811164E-97FB-4B62-4720-1F0B66997B1C}"/>
            </a:extLst>
          </a:blip>
          <a:stretch>
            <a:fillRect/>
          </a:stretch>
        </p:blipFill>
        <p:spPr>
          <a:xfrm>
            <a:off x="417576" y="1790700"/>
            <a:ext cx="8362950" cy="3314700"/>
          </a:xfrm>
          <a:prstGeom prst="rect">
            <a:avLst/>
          </a:prstGeom>
        </p:spPr>
      </p:pic>
    </p:spTree>
    <p:extLst>
      <p:ext uri="{F4B4F47C-1940-4170-FF01-A2BF6FDC8847}"/>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1" name="F02DB0F2-414A-4B5C-7E71-9AA2222405C4"/>
          <p:cNvPicPr>
            <a:picLocks noChangeAspect="1"/>
          </p:cNvPicPr>
          <p:nvPr/>
        </p:nvPicPr>
        <p:blipFill>
          <a:blip r:embed="rId2" cstate="print">
            <a:extLst>
              <a:ext uri="{CEC54031-6924-4483-61EB-243EC1C6C693}"/>
            </a:extLst>
          </a:blip>
          <a:stretch>
            <a:fillRect/>
          </a:stretch>
        </p:blipFill>
        <p:spPr>
          <a:xfrm>
            <a:off x="0" y="0"/>
            <a:ext cx="9144000" cy="5143500"/>
          </a:xfrm>
          <a:prstGeom prst="rect">
            <a:avLst/>
          </a:prstGeom>
        </p:spPr>
      </p:pic>
      <p:pic>
        <p:nvPicPr>
          <p:cNvPr id="1092" name="852BDF84-91E8-4340-5CE7-3119A4CFE91A"/>
          <p:cNvPicPr>
            <a:picLocks noChangeAspect="1"/>
          </p:cNvPicPr>
          <p:nvPr/>
        </p:nvPicPr>
        <p:blipFill>
          <a:blip r:embed="rId3" cstate="print">
            <a:extLst>
              <a:ext uri="{967B53A7-DF20-4676-082E-9F61E7EFBF05}"/>
            </a:extLst>
          </a:blip>
          <a:stretch>
            <a:fillRect/>
          </a:stretch>
        </p:blipFill>
        <p:spPr>
          <a:xfrm>
            <a:off x="0" y="647700"/>
            <a:ext cx="9144000" cy="4495800"/>
          </a:xfrm>
          <a:prstGeom prst="rect">
            <a:avLst/>
          </a:prstGeom>
        </p:spPr>
      </p:pic>
      <p:pic>
        <p:nvPicPr>
          <p:cNvPr id="1093" name="C0E2066A-54C5-4292-B5AD-75B97A6E8E2F"/>
          <p:cNvPicPr>
            <a:picLocks noChangeAspect="1"/>
          </p:cNvPicPr>
          <p:nvPr/>
        </p:nvPicPr>
        <p:blipFill>
          <a:blip r:embed="rId4" cstate="print">
            <a:extLst>
              <a:ext uri="{764F99AA-DBD5-4620-0D9C-365ECF36422F}"/>
            </a:extLst>
          </a:blip>
          <a:stretch>
            <a:fillRect/>
          </a:stretch>
        </p:blipFill>
        <p:spPr>
          <a:xfrm>
            <a:off x="0" y="647700"/>
            <a:ext cx="9144000" cy="123825"/>
          </a:xfrm>
          <a:prstGeom prst="rect">
            <a:avLst/>
          </a:prstGeom>
        </p:spPr>
      </p:pic>
      <p:sp>
        <p:nvSpPr>
          <p:cNvPr id="1094" name="TextBox1094"/>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095" name="TextBox1095"/>
          <p:cNvSpPr txBox="1"/>
          <p:nvPr/>
        </p:nvSpPr>
        <p:spPr>
          <a:xfrm>
            <a:off x="1144604" y="2463038"/>
            <a:ext cx="5651500" cy="800100"/>
          </a:xfrm>
          <a:prstGeom prst="rect">
            <a:avLst/>
          </a:prstGeom>
          <a:noFill/>
        </p:spPr>
        <p:txBody>
          <a:bodyPr wrap="square" lIns="0" tIns="0" rIns="0" bIns="0" rtlCol="0">
            <a:spAutoFit/>
          </a:bodyPr>
          <a:lstStyle/>
          <a:p>
            <a:pPr marL="0" marR="0" indent="0" eaLnBrk="0">
              <a:lnSpc>
                <a:spcPct val="91000"/>
              </a:lnSpc>
            </a:pP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Template</a:t>
            </a:r>
            <a:r>
              <a:rPr lang="en-US" altLang="zh-CN" sz="3000" b="1" kern="0" spc="-5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Layout</a:t>
            </a:r>
            <a:r>
              <a:rPr lang="en-US" altLang="zh-CN" sz="3000" b="1" kern="0" spc="175" noProof="0" dirty="0">
                <a:latin typeface="Times New Roman" pitchFamily="18" charset="0"/>
                <a:ea typeface="Times New Roman" pitchFamily="18" charset="0"/>
                <a:cs typeface="Times New Roman" pitchFamily="18" charset="0"/>
              </a:rPr>
              <a:t> </a:t>
            </a:r>
            <a:r>
              <a:rPr lang="en-US" altLang="zh-CN" sz="3000" b="1" kern="0" spc="-100" baseline="0" noProof="0" dirty="0">
                <a:solidFill>
                  <a:srgbClr val="0F9D58"/>
                </a:solidFill>
                <a:latin typeface="Times New Roman" pitchFamily="18" charset="0"/>
                <a:ea typeface="Times New Roman" pitchFamily="18" charset="0"/>
                <a:cs typeface="Times New Roman" pitchFamily="18" charset="0"/>
              </a:rPr>
              <a:t>:</a:t>
            </a:r>
            <a:r>
              <a:rPr lang="en-US" altLang="zh-CN" sz="3000" b="1" kern="0" spc="-3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3000" b="1" kern="0" spc="-4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Layout</a:t>
            </a:r>
            <a:r>
              <a:rPr lang="en-US" altLang="zh-CN" sz="3000" b="1" kern="0" spc="40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Dialect</a:t>
            </a:r>
          </a:p>
        </p:txBody>
      </p:sp>
    </p:spTree>
    <p:extLst>
      <p:ext uri="{0514F2EF-EFD0-4085-6738-AB896D906407}"/>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6" name="8D6671B3-8C84-4F12-C3A7-4AE11BF7D66E"/>
          <p:cNvPicPr>
            <a:picLocks noChangeAspect="1"/>
          </p:cNvPicPr>
          <p:nvPr/>
        </p:nvPicPr>
        <p:blipFill>
          <a:blip r:embed="rId2" cstate="print">
            <a:extLst>
              <a:ext uri="{79672064-7195-458D-213F-33D5BAA21FE4}"/>
            </a:extLst>
          </a:blip>
          <a:stretch>
            <a:fillRect/>
          </a:stretch>
        </p:blipFill>
        <p:spPr>
          <a:xfrm>
            <a:off x="0" y="0"/>
            <a:ext cx="9144000" cy="5143500"/>
          </a:xfrm>
          <a:prstGeom prst="rect">
            <a:avLst/>
          </a:prstGeom>
        </p:spPr>
      </p:pic>
      <p:pic>
        <p:nvPicPr>
          <p:cNvPr id="1097" name="7291D83B-37FE-4D86-E0E4-F06D6C4CC7BF"/>
          <p:cNvPicPr>
            <a:picLocks noChangeAspect="1"/>
          </p:cNvPicPr>
          <p:nvPr/>
        </p:nvPicPr>
        <p:blipFill>
          <a:blip r:embed="rId3" cstate="print">
            <a:extLst>
              <a:ext uri="{C5814DBC-B76A-4287-1C1D-24817E10FEF1}"/>
            </a:extLst>
          </a:blip>
          <a:stretch>
            <a:fillRect/>
          </a:stretch>
        </p:blipFill>
        <p:spPr>
          <a:xfrm>
            <a:off x="0" y="647700"/>
            <a:ext cx="9144000" cy="4495800"/>
          </a:xfrm>
          <a:prstGeom prst="rect">
            <a:avLst/>
          </a:prstGeom>
        </p:spPr>
      </p:pic>
      <p:pic>
        <p:nvPicPr>
          <p:cNvPr id="1098" name="E8129A98-A4FE-4114-3337-B2CAFFEFBC8D"/>
          <p:cNvPicPr>
            <a:picLocks noChangeAspect="1"/>
          </p:cNvPicPr>
          <p:nvPr/>
        </p:nvPicPr>
        <p:blipFill>
          <a:blip r:embed="rId4" cstate="print">
            <a:extLst>
              <a:ext uri="{57D1F52B-1926-4148-BC17-B1C4923740EB}"/>
            </a:extLst>
          </a:blip>
          <a:stretch>
            <a:fillRect/>
          </a:stretch>
        </p:blipFill>
        <p:spPr>
          <a:xfrm>
            <a:off x="0" y="647700"/>
            <a:ext cx="9144000" cy="123825"/>
          </a:xfrm>
          <a:prstGeom prst="rect">
            <a:avLst/>
          </a:prstGeom>
        </p:spPr>
      </p:pic>
      <p:sp>
        <p:nvSpPr>
          <p:cNvPr id="1099" name="TextBox1099"/>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100" name="TextBox1100"/>
          <p:cNvSpPr txBox="1"/>
          <p:nvPr/>
        </p:nvSpPr>
        <p:spPr>
          <a:xfrm>
            <a:off x="384917" y="937057"/>
            <a:ext cx="8382001" cy="4140200"/>
          </a:xfrm>
          <a:prstGeom prst="rect">
            <a:avLst/>
          </a:prstGeom>
          <a:noFill/>
        </p:spPr>
        <p:txBody>
          <a:bodyPr wrap="square" lIns="0" tIns="0" rIns="0" bIns="0" rtlCol="0">
            <a:spAutoFit/>
          </a:bodyPr>
          <a:lstStyle/>
          <a:p>
            <a:pPr marL="6447"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a:p>
            <a:pPr marL="2675" marR="0" indent="0" eaLnBrk="0">
              <a:lnSpc>
                <a:spcPct val="52000"/>
              </a:lnSpc>
              <a:spcBef>
                <a:spcPts val="1868"/>
              </a:spcBef>
            </a:pP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our</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templates,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often</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want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include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parts</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templates,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parts</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like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footers,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headers,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menus</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p>
          <a:p>
            <a:pPr marL="0" marR="0" indent="0" eaLnBrk="0">
              <a:lnSpc>
                <a:spcPct val="73000"/>
              </a:lnSpc>
              <a:spcBef>
                <a:spcPts val="2092"/>
              </a:spcBef>
            </a:pP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order</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do</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needs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these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parts,</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fragments</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3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inclusion,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done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th:fragment</a:t>
            </a:r>
            <a:r>
              <a:rPr lang="en-US" altLang="zh-CN" sz="1400" kern="0" spc="-1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attribute.</a:t>
            </a:r>
          </a:p>
          <a:p>
            <a:pPr marL="4279" marR="0" indent="-713" eaLnBrk="0">
              <a:lnSpc>
                <a:spcPct val="60000"/>
              </a:lnSpc>
              <a:spcBef>
                <a:spcPts val="2087"/>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addresses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custom</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dialects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build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layouts</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Thymeleaf</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Standard</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Layout</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System</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or</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Layout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Dialect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decorator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pattern</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working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layout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files.</a:t>
            </a:r>
          </a:p>
          <a:p>
            <a:pPr marL="713" marR="0" indent="0" eaLnBrk="0">
              <a:lnSpc>
                <a:spcPct val="51000"/>
              </a:lnSpc>
              <a:spcBef>
                <a:spcPts val="2141"/>
              </a:spcBef>
            </a:pP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Namespace</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400" b="1" kern="0" spc="-9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Attribute</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Processors</a:t>
            </a:r>
            <a:r>
              <a:rPr lang="en-US" altLang="zh-CN" sz="1400" kern="0" spc="0" baseline="0" noProof="0" dirty="0">
                <a:solidFill>
                  <a:srgbClr val="DB4437"/>
                </a:solidFill>
                <a:latin typeface="Arial Unicode MS" pitchFamily="34" charset="0"/>
                <a:ea typeface="Arial Unicode MS" pitchFamily="34" charset="0"/>
                <a:cs typeface="Arial Unicode MS" pitchFamily="34" charset="0"/>
              </a:rPr>
              <a:t>’</a:t>
            </a:r>
            <a:r>
              <a:rPr lang="en-US" altLang="zh-CN" sz="1400" kern="0" spc="155"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Features</a:t>
            </a:r>
          </a:p>
          <a:p>
            <a:pPr marL="4161" marR="331717" indent="-610" eaLnBrk="0">
              <a:lnSpc>
                <a:spcPct val="91000"/>
              </a:lnSpc>
              <a:spcBef>
                <a:spcPts val="1804"/>
              </a:spcBef>
            </a:pPr>
            <a:r>
              <a:rPr lang="en-US" altLang="zh-CN" sz="1200" kern="0" spc="-20" baseline="0" noProof="0" dirty="0">
                <a:solidFill>
                  <a:srgbClr val="DB4437"/>
                </a:solidFill>
                <a:latin typeface="Times New Roman" pitchFamily="18" charset="0"/>
                <a:ea typeface="Times New Roman" pitchFamily="18" charset="0"/>
                <a:cs typeface="Times New Roman" pitchFamily="18" charset="0"/>
              </a:rPr>
              <a:t>Once,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configured</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we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can</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start</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using</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layout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namespace,</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five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new</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attribute</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processors:</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decorate,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title-pattern,</a:t>
            </a:r>
            <a:r>
              <a:rPr lang="en-US" altLang="zh-CN" sz="1200" kern="0" spc="1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insert,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replace,</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DB4437"/>
                </a:solidFill>
                <a:latin typeface="Times New Roman" pitchFamily="18" charset="0"/>
                <a:ea typeface="Times New Roman" pitchFamily="18" charset="0"/>
                <a:cs typeface="Times New Roman" pitchFamily="18" charset="0"/>
              </a:rPr>
              <a:t>fragment.</a:t>
            </a:r>
          </a:p>
          <a:p>
            <a:pPr marL="2027" marR="0" indent="0" eaLnBrk="0">
              <a:lnSpc>
                <a:spcPct val="79000"/>
              </a:lnSpc>
              <a:spcBef>
                <a:spcPts val="1810"/>
              </a:spcBef>
            </a:pPr>
            <a:r>
              <a:rPr lang="en-US" altLang="zh-CN" sz="1200" kern="0" spc="-50" baseline="0" noProof="0" dirty="0">
                <a:solidFill>
                  <a:srgbClr val="DB4437"/>
                </a:solidFill>
                <a:latin typeface="Times New Roman" pitchFamily="18" charset="0"/>
                <a:ea typeface="Times New Roman" pitchFamily="18" charset="0"/>
                <a:cs typeface="Times New Roman" pitchFamily="18" charset="0"/>
              </a:rPr>
              <a:t>In</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order</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to</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create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layout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template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that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we</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want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to</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use</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for</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our</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HTML</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files,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we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created</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following</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file,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named</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template.html:</a:t>
            </a:r>
          </a:p>
          <a:p>
            <a:pPr marL="1265" marR="0" indent="0" eaLnBrk="0">
              <a:lnSpc>
                <a:spcPct val="77000"/>
              </a:lnSpc>
              <a:spcBef>
                <a:spcPts val="1809"/>
              </a:spcBef>
            </a:pPr>
            <a:r>
              <a:rPr lang="en-US" altLang="zh-CN" sz="1200" b="1" kern="0" spc="-10" baseline="0" noProof="0" dirty="0">
                <a:solidFill>
                  <a:srgbClr val="DB4437"/>
                </a:solidFill>
                <a:latin typeface="Times New Roman" pitchFamily="18" charset="0"/>
                <a:ea typeface="Times New Roman" pitchFamily="18" charset="0"/>
                <a:cs typeface="Times New Roman" pitchFamily="18" charset="0"/>
              </a:rPr>
              <a:t>&lt;!DOCTYPE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html&gt;</a:t>
            </a:r>
          </a:p>
          <a:p>
            <a:pPr marL="4923" marR="4013041" indent="-3658" eaLnBrk="0">
              <a:lnSpc>
                <a:spcPct val="91000"/>
              </a:lnSpc>
              <a:spcBef>
                <a:spcPts val="376"/>
              </a:spcBef>
            </a:pPr>
            <a:r>
              <a:rPr lang="en-US" altLang="zh-CN" sz="1200" b="1" kern="0" spc="-20" baseline="0" noProof="0" dirty="0">
                <a:solidFill>
                  <a:srgbClr val="DB4437"/>
                </a:solidFill>
                <a:latin typeface="Times New Roman" pitchFamily="18" charset="0"/>
                <a:ea typeface="Times New Roman" pitchFamily="18" charset="0"/>
                <a:cs typeface="Times New Roman" pitchFamily="18" charset="0"/>
              </a:rPr>
              <a:t>&lt;html</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DB4437"/>
                </a:solidFill>
                <a:latin typeface="Times New Roman" pitchFamily="18" charset="0"/>
                <a:ea typeface="Times New Roman" pitchFamily="18" charset="0"/>
                <a:cs typeface="Times New Roman" pitchFamily="18" charset="0"/>
              </a:rPr>
              <a:t>xmlns:layout="http://www.ultraq.net.nz/thymeleaf/layout"&gt;</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35" baseline="0" noProof="0" dirty="0">
                <a:solidFill>
                  <a:srgbClr val="DB4437"/>
                </a:solidFill>
                <a:latin typeface="Times New Roman" pitchFamily="18" charset="0"/>
                <a:ea typeface="Times New Roman" pitchFamily="18" charset="0"/>
                <a:cs typeface="Times New Roman" pitchFamily="18" charset="0"/>
              </a:rPr>
              <a:t>...</a:t>
            </a:r>
          </a:p>
          <a:p>
            <a:pPr marL="1271" marR="0" indent="0" eaLnBrk="0">
              <a:lnSpc>
                <a:spcPct val="77000"/>
              </a:lnSpc>
              <a:spcBef>
                <a:spcPts val="369"/>
              </a:spcBef>
            </a:pPr>
            <a:r>
              <a:rPr lang="en-US" altLang="zh-CN" sz="1200" b="1" kern="0" spc="-15" baseline="0" noProof="0" dirty="0">
                <a:solidFill>
                  <a:srgbClr val="DB4437"/>
                </a:solidFill>
                <a:latin typeface="Times New Roman" pitchFamily="18" charset="0"/>
                <a:ea typeface="Times New Roman" pitchFamily="18" charset="0"/>
                <a:cs typeface="Times New Roman" pitchFamily="18" charset="0"/>
              </a:rPr>
              <a:t>&lt;/html&gt;</a:t>
            </a:r>
          </a:p>
        </p:txBody>
      </p:sp>
    </p:spTree>
    <p:extLst>
      <p:ext uri="{0125C898-0CAF-4341-1E8C-42E901DF60F2}"/>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1" name="F35B2574-CCC8-44C8-E408-A60CF0150901"/>
          <p:cNvPicPr>
            <a:picLocks noChangeAspect="1"/>
          </p:cNvPicPr>
          <p:nvPr/>
        </p:nvPicPr>
        <p:blipFill>
          <a:blip r:embed="rId2" cstate="print">
            <a:extLst>
              <a:ext uri="{EB3E6228-B5E9-4453-39A2-3AD3D97C4734}"/>
            </a:extLst>
          </a:blip>
          <a:stretch>
            <a:fillRect/>
          </a:stretch>
        </p:blipFill>
        <p:spPr>
          <a:xfrm>
            <a:off x="0" y="0"/>
            <a:ext cx="9144000" cy="5143500"/>
          </a:xfrm>
          <a:prstGeom prst="rect">
            <a:avLst/>
          </a:prstGeom>
        </p:spPr>
      </p:pic>
      <p:pic>
        <p:nvPicPr>
          <p:cNvPr id="1102" name="A993CF93-5456-472A-0F2D-178016F9764B"/>
          <p:cNvPicPr>
            <a:picLocks noChangeAspect="1"/>
          </p:cNvPicPr>
          <p:nvPr/>
        </p:nvPicPr>
        <p:blipFill>
          <a:blip r:embed="rId3" cstate="print">
            <a:extLst>
              <a:ext uri="{683C89C5-D761-4FAB-4DD0-DA5A5B2E9E09}"/>
            </a:extLst>
          </a:blip>
          <a:stretch>
            <a:fillRect/>
          </a:stretch>
        </p:blipFill>
        <p:spPr>
          <a:xfrm>
            <a:off x="0" y="647700"/>
            <a:ext cx="9144000" cy="4495800"/>
          </a:xfrm>
          <a:prstGeom prst="rect">
            <a:avLst/>
          </a:prstGeom>
        </p:spPr>
      </p:pic>
      <p:pic>
        <p:nvPicPr>
          <p:cNvPr id="1103" name="3B905687-A5A1-478B-F764-258A2AB6B529"/>
          <p:cNvPicPr>
            <a:picLocks noChangeAspect="1"/>
          </p:cNvPicPr>
          <p:nvPr/>
        </p:nvPicPr>
        <p:blipFill>
          <a:blip r:embed="rId4" cstate="print">
            <a:extLst>
              <a:ext uri="{5130621B-932E-4941-0EE0-D27FCCBB0211}"/>
            </a:extLst>
          </a:blip>
          <a:stretch>
            <a:fillRect/>
          </a:stretch>
        </p:blipFill>
        <p:spPr>
          <a:xfrm>
            <a:off x="0" y="647700"/>
            <a:ext cx="9144000" cy="123825"/>
          </a:xfrm>
          <a:prstGeom prst="rect">
            <a:avLst/>
          </a:prstGeom>
        </p:spPr>
      </p:pic>
      <p:pic>
        <p:nvPicPr>
          <p:cNvPr id="1104" name="E82EA02B-241F-4ACA-9CA1-739C06E3D843"/>
          <p:cNvPicPr>
            <a:picLocks noChangeAspect="1"/>
          </p:cNvPicPr>
          <p:nvPr/>
        </p:nvPicPr>
        <p:blipFill>
          <a:blip r:embed="rId5" cstate="print">
            <a:extLst>
              <a:ext uri="{6A7F090E-DFB2-4DC2-A6A8-1A1E7684E0F3}"/>
            </a:extLst>
          </a:blip>
          <a:stretch>
            <a:fillRect/>
          </a:stretch>
        </p:blipFill>
        <p:spPr>
          <a:xfrm>
            <a:off x="1281684" y="1171575"/>
            <a:ext cx="5200650" cy="3971925"/>
          </a:xfrm>
          <a:prstGeom prst="rect">
            <a:avLst/>
          </a:prstGeom>
        </p:spPr>
      </p:pic>
      <p:sp>
        <p:nvSpPr>
          <p:cNvPr id="1105" name="TextBox1105"/>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106" name="TextBox1106"/>
          <p:cNvSpPr txBox="1"/>
          <p:nvPr/>
        </p:nvSpPr>
        <p:spPr>
          <a:xfrm>
            <a:off x="391363" y="937057"/>
            <a:ext cx="4165600" cy="2159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p:txBody>
      </p:sp>
      <p:sp>
        <p:nvSpPr>
          <p:cNvPr id="1107" name="TextBox1107"/>
          <p:cNvSpPr txBox="1"/>
          <p:nvPr/>
        </p:nvSpPr>
        <p:spPr>
          <a:xfrm>
            <a:off x="6480921" y="2068580"/>
            <a:ext cx="16383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Header</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_header.html</a:t>
            </a:r>
          </a:p>
        </p:txBody>
      </p:sp>
      <p:sp>
        <p:nvSpPr>
          <p:cNvPr id="1108" name="TextBox1108"/>
          <p:cNvSpPr txBox="1"/>
          <p:nvPr/>
        </p:nvSpPr>
        <p:spPr>
          <a:xfrm>
            <a:off x="6480921" y="2805815"/>
            <a:ext cx="1460500" cy="165100"/>
          </a:xfrm>
          <a:prstGeom prst="rect">
            <a:avLst/>
          </a:prstGeom>
          <a:noFill/>
        </p:spPr>
        <p:txBody>
          <a:bodyPr wrap="square" lIns="0" tIns="0" rIns="0" bIns="0" rtlCol="0">
            <a:spAutoFit/>
          </a:bodyPr>
          <a:lstStyle/>
          <a:p>
            <a:pPr marL="0" marR="0" indent="0" eaLnBrk="0">
              <a:lnSpc>
                <a:spcPct val="79000"/>
              </a:lnSpc>
            </a:pPr>
            <a:r>
              <a:rPr lang="en-US" altLang="zh-CN" sz="1400" kern="0" spc="-25" baseline="0" noProof="0" dirty="0">
                <a:solidFill>
                  <a:srgbClr val="FF0000"/>
                </a:solidFill>
                <a:latin typeface="Times New Roman" pitchFamily="18" charset="0"/>
                <a:ea typeface="Times New Roman" pitchFamily="18" charset="0"/>
                <a:cs typeface="Times New Roman" pitchFamily="18" charset="0"/>
              </a:rPr>
              <a:t>Menu</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_menu.html</a:t>
            </a:r>
          </a:p>
        </p:txBody>
      </p:sp>
      <p:sp>
        <p:nvSpPr>
          <p:cNvPr id="1109" name="TextBox1109"/>
          <p:cNvSpPr txBox="1"/>
          <p:nvPr/>
        </p:nvSpPr>
        <p:spPr>
          <a:xfrm>
            <a:off x="6480921" y="3691894"/>
            <a:ext cx="1384300" cy="165100"/>
          </a:xfrm>
          <a:prstGeom prst="rect">
            <a:avLst/>
          </a:prstGeom>
          <a:noFill/>
        </p:spPr>
        <p:txBody>
          <a:bodyPr wrap="square" lIns="0" tIns="0" rIns="0" bIns="0" rtlCol="0">
            <a:spAutoFit/>
          </a:bodyPr>
          <a:lstStyle/>
          <a:p>
            <a:pPr marL="0" marR="0" indent="0" eaLnBrk="0">
              <a:lnSpc>
                <a:spcPct val="79000"/>
              </a:lnSpc>
            </a:pPr>
            <a:r>
              <a:rPr lang="en-US" altLang="zh-CN" sz="1400" kern="0" spc="-25" baseline="0" noProof="0" dirty="0">
                <a:solidFill>
                  <a:srgbClr val="FF0000"/>
                </a:solidFill>
                <a:latin typeface="Times New Roman" pitchFamily="18" charset="0"/>
                <a:ea typeface="Times New Roman" pitchFamily="18" charset="0"/>
                <a:cs typeface="Times New Roman" pitchFamily="18" charset="0"/>
              </a:rPr>
              <a:t>Home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home.html</a:t>
            </a:r>
          </a:p>
        </p:txBody>
      </p:sp>
      <p:sp>
        <p:nvSpPr>
          <p:cNvPr id="1110" name="TextBox1110"/>
          <p:cNvSpPr txBox="1"/>
          <p:nvPr/>
        </p:nvSpPr>
        <p:spPr>
          <a:xfrm>
            <a:off x="6480742" y="4628874"/>
            <a:ext cx="15367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Footer</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_footer.html</a:t>
            </a:r>
          </a:p>
        </p:txBody>
      </p:sp>
      <p:sp>
        <p:nvSpPr>
          <p:cNvPr id="1111" name="TextBox1111"/>
          <p:cNvSpPr txBox="1"/>
          <p:nvPr/>
        </p:nvSpPr>
        <p:spPr>
          <a:xfrm>
            <a:off x="108676" y="3730882"/>
            <a:ext cx="1181100" cy="165100"/>
          </a:xfrm>
          <a:prstGeom prst="rect">
            <a:avLst/>
          </a:prstGeom>
          <a:noFill/>
        </p:spPr>
        <p:txBody>
          <a:bodyPr wrap="square" lIns="0" tIns="0" rIns="0" bIns="0" rtlCol="0">
            <a:spAutoFit/>
          </a:bodyPr>
          <a:lstStyle/>
          <a:p>
            <a:pPr marL="0" marR="0" indent="0" eaLnBrk="0">
              <a:lnSpc>
                <a:spcPct val="79000"/>
              </a:lnSpc>
            </a:pPr>
            <a:r>
              <a:rPr lang="en-US" altLang="zh-CN" sz="1400" kern="0" spc="-5" baseline="0" noProof="0" dirty="0">
                <a:solidFill>
                  <a:srgbClr val="FF0000"/>
                </a:solidFill>
                <a:latin typeface="Times New Roman" pitchFamily="18" charset="0"/>
                <a:ea typeface="Times New Roman" pitchFamily="18" charset="0"/>
                <a:cs typeface="Times New Roman" pitchFamily="18" charset="0"/>
              </a:rPr>
              <a:t>layout:fragment</a:t>
            </a:r>
          </a:p>
        </p:txBody>
      </p:sp>
      <p:sp>
        <p:nvSpPr>
          <p:cNvPr id="1112" name="TextBox1112"/>
          <p:cNvSpPr txBox="1"/>
          <p:nvPr/>
        </p:nvSpPr>
        <p:spPr>
          <a:xfrm>
            <a:off x="139857" y="4628874"/>
            <a:ext cx="7493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th:replace</a:t>
            </a:r>
          </a:p>
        </p:txBody>
      </p:sp>
      <p:sp>
        <p:nvSpPr>
          <p:cNvPr id="1113" name="TextBox1113"/>
          <p:cNvSpPr txBox="1"/>
          <p:nvPr/>
        </p:nvSpPr>
        <p:spPr>
          <a:xfrm>
            <a:off x="172776" y="2068580"/>
            <a:ext cx="7493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th:replace</a:t>
            </a:r>
          </a:p>
        </p:txBody>
      </p:sp>
      <p:sp>
        <p:nvSpPr>
          <p:cNvPr id="1114" name="TextBox1114"/>
          <p:cNvSpPr txBox="1"/>
          <p:nvPr/>
        </p:nvSpPr>
        <p:spPr>
          <a:xfrm>
            <a:off x="119741" y="2805815"/>
            <a:ext cx="749300" cy="165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th:replace</a:t>
            </a:r>
          </a:p>
        </p:txBody>
      </p:sp>
    </p:spTree>
    <p:extLst>
      <p:ext uri="{A6355A5E-47B3-4C58-BAE3-BA440FA66B1A}"/>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5" name="B43BEE11-EE1D-4124-1D82-4922D1716820"/>
          <p:cNvPicPr>
            <a:picLocks noChangeAspect="1"/>
          </p:cNvPicPr>
          <p:nvPr/>
        </p:nvPicPr>
        <p:blipFill>
          <a:blip r:embed="rId2" cstate="print">
            <a:extLst>
              <a:ext uri="{00BD2DF5-B78A-4FB8-EEE1-43993D94EFCF}"/>
            </a:extLst>
          </a:blip>
          <a:stretch>
            <a:fillRect/>
          </a:stretch>
        </p:blipFill>
        <p:spPr>
          <a:xfrm>
            <a:off x="0" y="0"/>
            <a:ext cx="9144000" cy="5143500"/>
          </a:xfrm>
          <a:prstGeom prst="rect">
            <a:avLst/>
          </a:prstGeom>
        </p:spPr>
      </p:pic>
      <p:pic>
        <p:nvPicPr>
          <p:cNvPr id="1116" name="B9C961EB-0003-451F-4564-15ADE1BCD865"/>
          <p:cNvPicPr>
            <a:picLocks noChangeAspect="1"/>
          </p:cNvPicPr>
          <p:nvPr/>
        </p:nvPicPr>
        <p:blipFill>
          <a:blip r:embed="rId3" cstate="print">
            <a:extLst>
              <a:ext uri="{EF30AD7A-8818-4D9C-BD1D-343B9D7BECBE}"/>
            </a:extLst>
          </a:blip>
          <a:stretch>
            <a:fillRect/>
          </a:stretch>
        </p:blipFill>
        <p:spPr>
          <a:xfrm>
            <a:off x="0" y="647700"/>
            <a:ext cx="9144000" cy="4495800"/>
          </a:xfrm>
          <a:prstGeom prst="rect">
            <a:avLst/>
          </a:prstGeom>
        </p:spPr>
      </p:pic>
      <p:pic>
        <p:nvPicPr>
          <p:cNvPr id="1117" name="9DC54DC3-04BF-4DF6-1713-D5354E179485"/>
          <p:cNvPicPr>
            <a:picLocks noChangeAspect="1"/>
          </p:cNvPicPr>
          <p:nvPr/>
        </p:nvPicPr>
        <p:blipFill>
          <a:blip r:embed="rId4" cstate="print">
            <a:extLst>
              <a:ext uri="{B314E381-9A61-4993-47D7-92942988B0C3}"/>
            </a:extLst>
          </a:blip>
          <a:stretch>
            <a:fillRect/>
          </a:stretch>
        </p:blipFill>
        <p:spPr>
          <a:xfrm>
            <a:off x="0" y="647700"/>
            <a:ext cx="9144000" cy="123825"/>
          </a:xfrm>
          <a:prstGeom prst="rect">
            <a:avLst/>
          </a:prstGeom>
        </p:spPr>
      </p:pic>
      <p:sp>
        <p:nvSpPr>
          <p:cNvPr id="1118" name="TextBox1118"/>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1119" name="DF9F05FB-A792-436F-868D-901E4253E268"/>
          <p:cNvPicPr>
            <a:picLocks noChangeAspect="1"/>
          </p:cNvPicPr>
          <p:nvPr/>
        </p:nvPicPr>
        <p:blipFill>
          <a:blip r:embed="rId5" cstate="print">
            <a:extLst>
              <a:ext uri="{EDE950FC-F252-4EFC-EBE1-E4D85C9AC7B5}"/>
            </a:extLst>
          </a:blip>
          <a:stretch>
            <a:fillRect/>
          </a:stretch>
        </p:blipFill>
        <p:spPr>
          <a:xfrm>
            <a:off x="437388" y="1323975"/>
            <a:ext cx="8115300" cy="3333750"/>
          </a:xfrm>
          <a:prstGeom prst="rect">
            <a:avLst/>
          </a:prstGeom>
        </p:spPr>
      </p:pic>
      <p:sp>
        <p:nvSpPr>
          <p:cNvPr id="1120" name="TextBox1120"/>
          <p:cNvSpPr txBox="1"/>
          <p:nvPr/>
        </p:nvSpPr>
        <p:spPr>
          <a:xfrm>
            <a:off x="391363" y="937057"/>
            <a:ext cx="5245100" cy="7493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a:p>
            <a:pPr marL="2297950" marR="0" indent="0" eaLnBrk="0">
              <a:lnSpc>
                <a:spcPct val="77000"/>
              </a:lnSpc>
              <a:spcBef>
                <a:spcPts val="3001"/>
              </a:spcBef>
            </a:pPr>
            <a:r>
              <a:rPr lang="en-US" altLang="zh-CN" sz="1400" b="1" kern="0" spc="-100" baseline="0" noProof="0" dirty="0">
                <a:solidFill>
                  <a:srgbClr val="DB4437"/>
                </a:solidFill>
                <a:latin typeface="Times New Roman" pitchFamily="18" charset="0"/>
                <a:ea typeface="Times New Roman" pitchFamily="18" charset="0"/>
                <a:cs typeface="Times New Roman" pitchFamily="18" charset="0"/>
              </a:rPr>
              <a:t>-</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Register</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Views</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in</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MvcConfiguration:</a:t>
            </a:r>
          </a:p>
        </p:txBody>
      </p:sp>
    </p:spTree>
    <p:extLst>
      <p:ext uri="{67530862-A1E3-4991-F6AC-E68945B765F3}"/>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1" name="0F651DA5-B47D-4925-E172-EA2E756FC4EB"/>
          <p:cNvPicPr>
            <a:picLocks noChangeAspect="1"/>
          </p:cNvPicPr>
          <p:nvPr/>
        </p:nvPicPr>
        <p:blipFill>
          <a:blip r:embed="rId2" cstate="print">
            <a:extLst>
              <a:ext uri="{D465536C-730E-43C3-8A0A-3231EC771968}"/>
            </a:extLst>
          </a:blip>
          <a:stretch>
            <a:fillRect/>
          </a:stretch>
        </p:blipFill>
        <p:spPr>
          <a:xfrm>
            <a:off x="0" y="0"/>
            <a:ext cx="9144000" cy="5143500"/>
          </a:xfrm>
          <a:prstGeom prst="rect">
            <a:avLst/>
          </a:prstGeom>
        </p:spPr>
      </p:pic>
      <p:pic>
        <p:nvPicPr>
          <p:cNvPr id="1122" name="D7519692-E577-4CF1-A6A2-659D0756E261"/>
          <p:cNvPicPr>
            <a:picLocks noChangeAspect="1"/>
          </p:cNvPicPr>
          <p:nvPr/>
        </p:nvPicPr>
        <p:blipFill>
          <a:blip r:embed="rId3" cstate="print">
            <a:extLst>
              <a:ext uri="{B6BDBD9A-B6DE-43EF-42CD-254ECD4CB802}"/>
            </a:extLst>
          </a:blip>
          <a:stretch>
            <a:fillRect/>
          </a:stretch>
        </p:blipFill>
        <p:spPr>
          <a:xfrm>
            <a:off x="0" y="647700"/>
            <a:ext cx="9144000" cy="4495800"/>
          </a:xfrm>
          <a:prstGeom prst="rect">
            <a:avLst/>
          </a:prstGeom>
        </p:spPr>
      </p:pic>
      <p:pic>
        <p:nvPicPr>
          <p:cNvPr id="1123" name="06489154-0B8C-4BA3-DF12-223BF42C352A"/>
          <p:cNvPicPr>
            <a:picLocks noChangeAspect="1"/>
          </p:cNvPicPr>
          <p:nvPr/>
        </p:nvPicPr>
        <p:blipFill>
          <a:blip r:embed="rId4" cstate="print">
            <a:extLst>
              <a:ext uri="{3298BF73-5118-47B7-7018-9D3B3707F9C9}"/>
            </a:extLst>
          </a:blip>
          <a:stretch>
            <a:fillRect/>
          </a:stretch>
        </p:blipFill>
        <p:spPr>
          <a:xfrm>
            <a:off x="0" y="647700"/>
            <a:ext cx="9144000" cy="123825"/>
          </a:xfrm>
          <a:prstGeom prst="rect">
            <a:avLst/>
          </a:prstGeom>
        </p:spPr>
      </p:pic>
      <p:sp>
        <p:nvSpPr>
          <p:cNvPr id="1124" name="TextBox1124"/>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125" name="TextBox1125"/>
          <p:cNvSpPr txBox="1"/>
          <p:nvPr/>
        </p:nvSpPr>
        <p:spPr>
          <a:xfrm>
            <a:off x="390266" y="937057"/>
            <a:ext cx="6477000" cy="698500"/>
          </a:xfrm>
          <a:prstGeom prst="rect">
            <a:avLst/>
          </a:prstGeom>
          <a:noFill/>
        </p:spPr>
        <p:txBody>
          <a:bodyPr wrap="square" lIns="0" tIns="0" rIns="0" bIns="0" rtlCol="0">
            <a:spAutoFit/>
          </a:bodyPr>
          <a:lstStyle/>
          <a:p>
            <a:pPr marL="1097"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a:p>
            <a:pPr marL="0" marR="0" indent="0" eaLnBrk="0">
              <a:lnSpc>
                <a:spcPct val="77000"/>
              </a:lnSpc>
              <a:spcBef>
                <a:spcPts val="2610"/>
              </a:spcBef>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Create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Shared</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HTML</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files</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in</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shared</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folder:</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_header.html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_menu.html,</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_footer.html</a:t>
            </a:r>
          </a:p>
        </p:txBody>
      </p:sp>
      <p:pic>
        <p:nvPicPr>
          <p:cNvPr id="1126" name="73B9F5EC-A41B-4687-C414-F7EBE28EBBB7"/>
          <p:cNvPicPr>
            <a:picLocks noChangeAspect="1"/>
          </p:cNvPicPr>
          <p:nvPr/>
        </p:nvPicPr>
        <p:blipFill>
          <a:blip r:embed="rId5" cstate="print">
            <a:extLst>
              <a:ext uri="{2A72214E-D21A-4030-934C-7E78AC62C5D8}"/>
            </a:extLst>
          </a:blip>
          <a:stretch>
            <a:fillRect/>
          </a:stretch>
        </p:blipFill>
        <p:spPr>
          <a:xfrm>
            <a:off x="330708" y="1924050"/>
            <a:ext cx="8181976" cy="2905125"/>
          </a:xfrm>
          <a:prstGeom prst="rect">
            <a:avLst/>
          </a:prstGeom>
        </p:spPr>
      </p:pic>
    </p:spTree>
    <p:extLst>
      <p:ext uri="{B1105C2E-619A-4E98-AA30-A7F89C7C3E26}"/>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 name="6E299665-0ECC-453D-7BFD-1408693D8952"/>
          <p:cNvPicPr>
            <a:picLocks noChangeAspect="1"/>
          </p:cNvPicPr>
          <p:nvPr/>
        </p:nvPicPr>
        <p:blipFill>
          <a:blip r:embed="rId2" cstate="print">
            <a:extLst>
              <a:ext uri="{64AEA543-9F48-4A2D-23D5-7C0DD019FDDA}"/>
            </a:extLst>
          </a:blip>
          <a:stretch>
            <a:fillRect/>
          </a:stretch>
        </p:blipFill>
        <p:spPr>
          <a:xfrm>
            <a:off x="0" y="0"/>
            <a:ext cx="9144000" cy="5143500"/>
          </a:xfrm>
          <a:prstGeom prst="rect">
            <a:avLst/>
          </a:prstGeom>
        </p:spPr>
      </p:pic>
      <p:pic>
        <p:nvPicPr>
          <p:cNvPr id="1128" name="3E5CBA35-7662-45BC-9B0D-10E76A1E6B43"/>
          <p:cNvPicPr>
            <a:picLocks noChangeAspect="1"/>
          </p:cNvPicPr>
          <p:nvPr/>
        </p:nvPicPr>
        <p:blipFill>
          <a:blip r:embed="rId3" cstate="print">
            <a:extLst>
              <a:ext uri="{EF997AC6-6221-473B-3741-395E716469C0}"/>
            </a:extLst>
          </a:blip>
          <a:stretch>
            <a:fillRect/>
          </a:stretch>
        </p:blipFill>
        <p:spPr>
          <a:xfrm>
            <a:off x="0" y="647700"/>
            <a:ext cx="9144000" cy="4495800"/>
          </a:xfrm>
          <a:prstGeom prst="rect">
            <a:avLst/>
          </a:prstGeom>
        </p:spPr>
      </p:pic>
      <p:pic>
        <p:nvPicPr>
          <p:cNvPr id="1129" name="363F2F2F-538F-4A0B-48B4-F78EA24ED17A"/>
          <p:cNvPicPr>
            <a:picLocks noChangeAspect="1"/>
          </p:cNvPicPr>
          <p:nvPr/>
        </p:nvPicPr>
        <p:blipFill>
          <a:blip r:embed="rId4" cstate="print">
            <a:extLst>
              <a:ext uri="{C90C41AD-97E8-4679-8D5B-EF9CAE0AB84E}"/>
            </a:extLst>
          </a:blip>
          <a:stretch>
            <a:fillRect/>
          </a:stretch>
        </p:blipFill>
        <p:spPr>
          <a:xfrm>
            <a:off x="0" y="647700"/>
            <a:ext cx="9144000" cy="123825"/>
          </a:xfrm>
          <a:prstGeom prst="rect">
            <a:avLst/>
          </a:prstGeom>
        </p:spPr>
      </p:pic>
      <p:sp>
        <p:nvSpPr>
          <p:cNvPr id="1130" name="TextBox1130"/>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1131" name="TextBox1131"/>
          <p:cNvSpPr txBox="1"/>
          <p:nvPr/>
        </p:nvSpPr>
        <p:spPr>
          <a:xfrm>
            <a:off x="391363" y="784657"/>
            <a:ext cx="4165600" cy="2159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p:txBody>
      </p:sp>
      <p:sp>
        <p:nvSpPr>
          <p:cNvPr id="1132" name="TextBox1132"/>
          <p:cNvSpPr txBox="1"/>
          <p:nvPr/>
        </p:nvSpPr>
        <p:spPr>
          <a:xfrm>
            <a:off x="386521" y="1318577"/>
            <a:ext cx="8242301" cy="381000"/>
          </a:xfrm>
          <a:prstGeom prst="rect">
            <a:avLst/>
          </a:prstGeom>
          <a:noFill/>
        </p:spPr>
        <p:txBody>
          <a:bodyPr wrap="square" lIns="0" tIns="0" rIns="0" bIns="0" rtlCol="0">
            <a:spAutoFit/>
          </a:bodyPr>
          <a:lstStyle/>
          <a:p>
            <a:pPr marL="0" marR="0" indent="0" eaLnBrk="0">
              <a:lnSpc>
                <a:spcPct val="91000"/>
              </a:lnSpc>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Create</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template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that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will</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contain</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layout</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that</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will</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be</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shared</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across</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templates.</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Often</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this</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will</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be</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template</a:t>
            </a:r>
            <a:r>
              <a:rPr lang="en-US" altLang="zh-CN" sz="1400" b="1" kern="0" spc="400" noProof="0" dirty="0">
                <a:latin typeface="Times New Roman" pitchFamily="18" charset="0"/>
                <a:ea typeface="Times New Roman" pitchFamily="18" charset="0"/>
                <a:cs typeface="Times New Roman" pitchFamily="18" charset="0"/>
              </a:rPr>
              <a:t> </a:t>
            </a:r>
            <a:r>
              <a:rPr lang="en-US" altLang="zh-CN" sz="1400" b="1" kern="0" spc="-25" baseline="0" noProof="0" dirty="0">
                <a:solidFill>
                  <a:srgbClr val="DB4437"/>
                </a:solidFill>
                <a:latin typeface="Times New Roman" pitchFamily="18" charset="0"/>
                <a:ea typeface="Times New Roman" pitchFamily="18" charset="0"/>
                <a:cs typeface="Times New Roman" pitchFamily="18" charset="0"/>
              </a:rPr>
              <a:t>that</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contains</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page</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header,</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menu,</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footer,</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and</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spot</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where</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your</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content</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will</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go.</a:t>
            </a:r>
          </a:p>
        </p:txBody>
      </p:sp>
      <p:pic>
        <p:nvPicPr>
          <p:cNvPr id="1133" name="76F80457-AF26-4A73-DC0A-364196F3978E"/>
          <p:cNvPicPr>
            <a:picLocks noChangeAspect="1"/>
          </p:cNvPicPr>
          <p:nvPr/>
        </p:nvPicPr>
        <p:blipFill>
          <a:blip r:embed="rId5" cstate="print">
            <a:extLst>
              <a:ext uri="{5662DB5E-E12F-4AE2-5367-D6705D183FAA}"/>
            </a:extLst>
          </a:blip>
          <a:stretch>
            <a:fillRect/>
          </a:stretch>
        </p:blipFill>
        <p:spPr>
          <a:xfrm>
            <a:off x="2583180" y="1285875"/>
            <a:ext cx="6057900" cy="3819525"/>
          </a:xfrm>
          <a:prstGeom prst="rect">
            <a:avLst/>
          </a:prstGeom>
        </p:spPr>
      </p:pic>
      <p:pic>
        <p:nvPicPr>
          <p:cNvPr id="1134" name="9E611B05-80D0-454B-70D3-58DCEBE3D6F3"/>
          <p:cNvPicPr>
            <a:picLocks noChangeAspect="1"/>
          </p:cNvPicPr>
          <p:nvPr/>
        </p:nvPicPr>
        <p:blipFill>
          <a:blip r:embed="rId6" cstate="print">
            <a:extLst>
              <a:ext uri="{8F39F4B7-FA97-4AD3-909F-B5E1593CF681}"/>
            </a:extLst>
          </a:blip>
          <a:stretch>
            <a:fillRect/>
          </a:stretch>
        </p:blipFill>
        <p:spPr>
          <a:xfrm>
            <a:off x="57912" y="2181225"/>
            <a:ext cx="2266950" cy="771525"/>
          </a:xfrm>
          <a:prstGeom prst="rect">
            <a:avLst/>
          </a:prstGeom>
        </p:spPr>
      </p:pic>
      <p:sp>
        <p:nvSpPr>
          <p:cNvPr id="1135" name="TextBox1135"/>
          <p:cNvSpPr txBox="1"/>
          <p:nvPr/>
        </p:nvSpPr>
        <p:spPr>
          <a:xfrm>
            <a:off x="159883" y="2333375"/>
            <a:ext cx="1993900" cy="596900"/>
          </a:xfrm>
          <a:prstGeom prst="rect">
            <a:avLst/>
          </a:prstGeom>
          <a:noFill/>
        </p:spPr>
        <p:txBody>
          <a:bodyPr wrap="square" lIns="0" tIns="0" rIns="0" bIns="0" rtlCol="0">
            <a:spAutoFit/>
          </a:bodyPr>
          <a:lstStyle/>
          <a:p>
            <a:pPr marL="713" marR="0" indent="-713" eaLnBrk="0">
              <a:lnSpc>
                <a:spcPct val="95000"/>
              </a:lnSpc>
            </a:pPr>
            <a:r>
              <a:rPr lang="en-US" altLang="zh-CN" sz="1400" kern="0" spc="-25" baseline="0" noProof="0" dirty="0">
                <a:solidFill>
                  <a:srgbClr val="003399"/>
                </a:solidFill>
                <a:latin typeface="Times New Roman" pitchFamily="18" charset="0"/>
                <a:ea typeface="Times New Roman" pitchFamily="18" charset="0"/>
                <a:cs typeface="Times New Roman" pitchFamily="18" charset="0"/>
              </a:rPr>
              <a:t>This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div</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will</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replaced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003399"/>
                </a:solidFill>
                <a:latin typeface="Times New Roman" pitchFamily="18" charset="0"/>
                <a:ea typeface="Times New Roman" pitchFamily="18" charset="0"/>
                <a:cs typeface="Times New Roman" pitchFamily="18" charset="0"/>
              </a:rPr>
              <a:t>contents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from</a:t>
            </a:r>
            <a:r>
              <a:rPr lang="en-US" altLang="zh-CN" sz="1400" kern="0" spc="777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3399"/>
                </a:solidFill>
                <a:latin typeface="Times New Roman" pitchFamily="18" charset="0"/>
                <a:ea typeface="Times New Roman" pitchFamily="18" charset="0"/>
                <a:cs typeface="Times New Roman" pitchFamily="18" charset="0"/>
              </a:rPr>
              <a:t>shared/_header.html</a:t>
            </a:r>
          </a:p>
        </p:txBody>
      </p:sp>
      <p:pic>
        <p:nvPicPr>
          <p:cNvPr id="1136" name="A8100BD6-17C7-49F9-AFD5-360B742A6DA5"/>
          <p:cNvPicPr>
            <a:picLocks noChangeAspect="1"/>
          </p:cNvPicPr>
          <p:nvPr/>
        </p:nvPicPr>
        <p:blipFill>
          <a:blip r:embed="rId7" cstate="print">
            <a:extLst>
              <a:ext uri="{F6FF6FE4-01F4-4AAC-9862-FA162ECADA3D}"/>
            </a:extLst>
          </a:blip>
          <a:stretch>
            <a:fillRect/>
          </a:stretch>
        </p:blipFill>
        <p:spPr>
          <a:xfrm>
            <a:off x="57912" y="3105150"/>
            <a:ext cx="2266950" cy="771525"/>
          </a:xfrm>
          <a:prstGeom prst="rect">
            <a:avLst/>
          </a:prstGeom>
        </p:spPr>
      </p:pic>
      <p:sp>
        <p:nvSpPr>
          <p:cNvPr id="1137" name="TextBox1137"/>
          <p:cNvSpPr txBox="1"/>
          <p:nvPr/>
        </p:nvSpPr>
        <p:spPr>
          <a:xfrm>
            <a:off x="159883" y="3258443"/>
            <a:ext cx="1993900" cy="596900"/>
          </a:xfrm>
          <a:prstGeom prst="rect">
            <a:avLst/>
          </a:prstGeom>
          <a:noFill/>
        </p:spPr>
        <p:txBody>
          <a:bodyPr wrap="square" lIns="0" tIns="0" rIns="0" bIns="0" rtlCol="0">
            <a:spAutoFit/>
          </a:bodyPr>
          <a:lstStyle/>
          <a:p>
            <a:pPr marL="713" marR="0" indent="-713" eaLnBrk="0">
              <a:lnSpc>
                <a:spcPct val="96000"/>
              </a:lnSpc>
            </a:pPr>
            <a:r>
              <a:rPr lang="en-US" altLang="zh-CN" sz="1400" kern="0" spc="-25" baseline="0" noProof="0" dirty="0">
                <a:solidFill>
                  <a:srgbClr val="003399"/>
                </a:solidFill>
                <a:latin typeface="Times New Roman" pitchFamily="18" charset="0"/>
                <a:ea typeface="Times New Roman" pitchFamily="18" charset="0"/>
                <a:cs typeface="Times New Roman" pitchFamily="18" charset="0"/>
              </a:rPr>
              <a:t>This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div</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will</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replaced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003399"/>
                </a:solidFill>
                <a:latin typeface="Times New Roman" pitchFamily="18" charset="0"/>
                <a:ea typeface="Times New Roman" pitchFamily="18" charset="0"/>
                <a:cs typeface="Times New Roman" pitchFamily="18" charset="0"/>
              </a:rPr>
              <a:t>contents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from</a:t>
            </a:r>
            <a:r>
              <a:rPr lang="en-US" altLang="zh-CN" sz="1400" kern="0" spc="777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3399"/>
                </a:solidFill>
                <a:latin typeface="Times New Roman" pitchFamily="18" charset="0"/>
                <a:ea typeface="Times New Roman" pitchFamily="18" charset="0"/>
                <a:cs typeface="Times New Roman" pitchFamily="18" charset="0"/>
              </a:rPr>
              <a:t>shared/_menu.html</a:t>
            </a:r>
          </a:p>
        </p:txBody>
      </p:sp>
      <p:pic>
        <p:nvPicPr>
          <p:cNvPr id="1138" name="5DC63469-8C87-45E8-4F78-640AE5662445"/>
          <p:cNvPicPr>
            <a:picLocks noChangeAspect="1"/>
          </p:cNvPicPr>
          <p:nvPr/>
        </p:nvPicPr>
        <p:blipFill>
          <a:blip r:embed="rId8" cstate="print">
            <a:extLst>
              <a:ext uri="{97199525-3ED4-4238-614A-C34588AE06FF}"/>
            </a:extLst>
          </a:blip>
          <a:stretch>
            <a:fillRect/>
          </a:stretch>
        </p:blipFill>
        <p:spPr>
          <a:xfrm>
            <a:off x="57912" y="4010025"/>
            <a:ext cx="2266950" cy="771525"/>
          </a:xfrm>
          <a:prstGeom prst="rect">
            <a:avLst/>
          </a:prstGeom>
        </p:spPr>
      </p:pic>
      <p:sp>
        <p:nvSpPr>
          <p:cNvPr id="1139" name="TextBox1139"/>
          <p:cNvSpPr txBox="1"/>
          <p:nvPr/>
        </p:nvSpPr>
        <p:spPr>
          <a:xfrm>
            <a:off x="159883" y="4162226"/>
            <a:ext cx="1993900" cy="596900"/>
          </a:xfrm>
          <a:prstGeom prst="rect">
            <a:avLst/>
          </a:prstGeom>
          <a:noFill/>
        </p:spPr>
        <p:txBody>
          <a:bodyPr wrap="square" lIns="0" tIns="0" rIns="0" bIns="0" rtlCol="0">
            <a:spAutoFit/>
          </a:bodyPr>
          <a:lstStyle/>
          <a:p>
            <a:pPr marL="724" marR="0" indent="-724" eaLnBrk="0">
              <a:lnSpc>
                <a:spcPct val="96000"/>
              </a:lnSpc>
            </a:pPr>
            <a:r>
              <a:rPr lang="en-US" altLang="zh-CN" sz="1400" kern="0" spc="-25" baseline="0" noProof="0" dirty="0">
                <a:solidFill>
                  <a:srgbClr val="003399"/>
                </a:solidFill>
                <a:latin typeface="Times New Roman" pitchFamily="18" charset="0"/>
                <a:ea typeface="Times New Roman" pitchFamily="18" charset="0"/>
                <a:cs typeface="Times New Roman" pitchFamily="18" charset="0"/>
              </a:rPr>
              <a:t>This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div</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will</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replaced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003399"/>
                </a:solidFill>
                <a:latin typeface="Times New Roman" pitchFamily="18" charset="0"/>
                <a:ea typeface="Times New Roman" pitchFamily="18" charset="0"/>
                <a:cs typeface="Times New Roman" pitchFamily="18" charset="0"/>
              </a:rPr>
              <a:t>contents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from</a:t>
            </a:r>
            <a:r>
              <a:rPr lang="en-US" altLang="zh-CN" sz="1400" kern="0" spc="777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3399"/>
                </a:solidFill>
                <a:latin typeface="Times New Roman" pitchFamily="18" charset="0"/>
                <a:ea typeface="Times New Roman" pitchFamily="18" charset="0"/>
                <a:cs typeface="Times New Roman" pitchFamily="18" charset="0"/>
              </a:rPr>
              <a:t>shared/_footer.html</a:t>
            </a:r>
          </a:p>
        </p:txBody>
      </p:sp>
      <p:pic>
        <p:nvPicPr>
          <p:cNvPr id="1140" name="24F2C978-EF44-46E6-962B-7552471F8195"/>
          <p:cNvPicPr>
            <a:picLocks noChangeAspect="1"/>
          </p:cNvPicPr>
          <p:nvPr/>
        </p:nvPicPr>
        <p:blipFill>
          <a:blip r:embed="rId9" cstate="print">
            <a:extLst>
              <a:ext uri="{B5C55A0C-CFBB-4039-9841-C38776A5FD8C}"/>
            </a:extLst>
          </a:blip>
          <a:stretch>
            <a:fillRect/>
          </a:stretch>
        </p:blipFill>
        <p:spPr>
          <a:xfrm>
            <a:off x="2316988" y="2562225"/>
            <a:ext cx="352425" cy="742950"/>
          </a:xfrm>
          <a:prstGeom prst="rect">
            <a:avLst/>
          </a:prstGeom>
        </p:spPr>
      </p:pic>
      <p:pic>
        <p:nvPicPr>
          <p:cNvPr id="1141" name="10A7DA17-5066-44A6-3A94-69EF7FEB307E"/>
          <p:cNvPicPr>
            <a:picLocks noChangeAspect="1"/>
          </p:cNvPicPr>
          <p:nvPr/>
        </p:nvPicPr>
        <p:blipFill>
          <a:blip r:embed="rId10" cstate="print">
            <a:extLst>
              <a:ext uri="{17D71D21-206F-4A6F-C37D-ACFEA936802B}"/>
            </a:extLst>
          </a:blip>
          <a:stretch>
            <a:fillRect/>
          </a:stretch>
        </p:blipFill>
        <p:spPr>
          <a:xfrm>
            <a:off x="2319528" y="3476625"/>
            <a:ext cx="352425" cy="133350"/>
          </a:xfrm>
          <a:prstGeom prst="rect">
            <a:avLst/>
          </a:prstGeom>
        </p:spPr>
      </p:pic>
      <p:pic>
        <p:nvPicPr>
          <p:cNvPr id="1142" name="610D1632-9AA2-43E9-3EB0-AA983C839337"/>
          <p:cNvPicPr>
            <a:picLocks noChangeAspect="1"/>
          </p:cNvPicPr>
          <p:nvPr/>
        </p:nvPicPr>
        <p:blipFill>
          <a:blip r:embed="rId11" cstate="print">
            <a:extLst>
              <a:ext uri="{56D34FE5-2F40-4F4B-C1A6-12A54A12F114}"/>
            </a:extLst>
          </a:blip>
          <a:stretch>
            <a:fillRect/>
          </a:stretch>
        </p:blipFill>
        <p:spPr>
          <a:xfrm>
            <a:off x="2319528" y="4257675"/>
            <a:ext cx="352425" cy="152400"/>
          </a:xfrm>
          <a:prstGeom prst="rect">
            <a:avLst/>
          </a:prstGeom>
        </p:spPr>
      </p:pic>
      <p:pic>
        <p:nvPicPr>
          <p:cNvPr id="1143" name="E7F875B5-5E22-4C95-7648-435D49E86621"/>
          <p:cNvPicPr>
            <a:picLocks noChangeAspect="1"/>
          </p:cNvPicPr>
          <p:nvPr/>
        </p:nvPicPr>
        <p:blipFill>
          <a:blip r:embed="rId12" cstate="print">
            <a:extLst>
              <a:ext uri="{C9FE8D95-41C8-4420-B5BA-DA390A6FEDC7}"/>
            </a:extLst>
          </a:blip>
          <a:stretch>
            <a:fillRect/>
          </a:stretch>
        </p:blipFill>
        <p:spPr>
          <a:xfrm>
            <a:off x="6167629" y="3248025"/>
            <a:ext cx="2943225" cy="1066800"/>
          </a:xfrm>
          <a:prstGeom prst="rect">
            <a:avLst/>
          </a:prstGeom>
        </p:spPr>
      </p:pic>
      <p:sp>
        <p:nvSpPr>
          <p:cNvPr id="1144" name="TextBox1144"/>
          <p:cNvSpPr txBox="1"/>
          <p:nvPr/>
        </p:nvSpPr>
        <p:spPr>
          <a:xfrm>
            <a:off x="6264986" y="3402503"/>
            <a:ext cx="2717800" cy="812800"/>
          </a:xfrm>
          <a:prstGeom prst="rect">
            <a:avLst/>
          </a:prstGeom>
          <a:noFill/>
        </p:spPr>
        <p:txBody>
          <a:bodyPr wrap="square" lIns="0" tIns="0" rIns="0" bIns="0" rtlCol="0">
            <a:spAutoFit/>
          </a:bodyPr>
          <a:lstStyle/>
          <a:p>
            <a:pPr marL="0" marR="0" indent="0" eaLnBrk="0">
              <a:lnSpc>
                <a:spcPct val="98000"/>
              </a:lnSpc>
            </a:pPr>
            <a:r>
              <a:rPr lang="en-US" altLang="zh-CN" sz="1400" kern="0" spc="-35" baseline="0" noProof="0" dirty="0">
                <a:solidFill>
                  <a:srgbClr val="003399"/>
                </a:solidFill>
                <a:latin typeface="Times New Roman" pitchFamily="18" charset="0"/>
                <a:ea typeface="Times New Roman" pitchFamily="18" charset="0"/>
                <a:cs typeface="Times New Roman" pitchFamily="18" charset="0"/>
              </a:rPr>
              <a:t>All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fragments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from</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layout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file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that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0" baseline="0" noProof="0" dirty="0">
                <a:solidFill>
                  <a:srgbClr val="003399"/>
                </a:solidFill>
                <a:latin typeface="Times New Roman" pitchFamily="18" charset="0"/>
                <a:ea typeface="Times New Roman" pitchFamily="18" charset="0"/>
                <a:cs typeface="Times New Roman" pitchFamily="18" charset="0"/>
              </a:rPr>
              <a:t>match</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fragments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in</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a</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content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file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will</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be</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replaced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by</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its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custom</a:t>
            </a:r>
            <a:r>
              <a:rPr lang="en-US" altLang="zh-CN" sz="1400" kern="0" spc="6975"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3399"/>
                </a:solidFill>
                <a:latin typeface="Times New Roman" pitchFamily="18" charset="0"/>
                <a:ea typeface="Times New Roman" pitchFamily="18" charset="0"/>
                <a:cs typeface="Times New Roman" pitchFamily="18" charset="0"/>
              </a:rPr>
              <a:t>implementation.</a:t>
            </a:r>
          </a:p>
        </p:txBody>
      </p:sp>
      <p:pic>
        <p:nvPicPr>
          <p:cNvPr id="1145" name="5E673D21-C2EB-42D9-D17E-178F1D1ED3F3"/>
          <p:cNvPicPr>
            <a:picLocks noChangeAspect="1"/>
          </p:cNvPicPr>
          <p:nvPr/>
        </p:nvPicPr>
        <p:blipFill>
          <a:blip r:embed="rId13" cstate="print">
            <a:extLst>
              <a:ext uri="{874B1436-4436-4B3B-9FB1-7BDF448C3B26}"/>
            </a:extLst>
          </a:blip>
          <a:stretch>
            <a:fillRect/>
          </a:stretch>
        </p:blipFill>
        <p:spPr>
          <a:xfrm>
            <a:off x="4527804" y="619125"/>
            <a:ext cx="4524375" cy="695325"/>
          </a:xfrm>
          <a:prstGeom prst="rect">
            <a:avLst/>
          </a:prstGeom>
        </p:spPr>
      </p:pic>
      <p:sp>
        <p:nvSpPr>
          <p:cNvPr id="1146" name="TextBox1146"/>
          <p:cNvSpPr txBox="1"/>
          <p:nvPr/>
        </p:nvSpPr>
        <p:spPr>
          <a:xfrm>
            <a:off x="4633544" y="774624"/>
            <a:ext cx="4305300" cy="508000"/>
          </a:xfrm>
          <a:prstGeom prst="rect">
            <a:avLst/>
          </a:prstGeom>
          <a:noFill/>
        </p:spPr>
        <p:txBody>
          <a:bodyPr wrap="square" lIns="0" tIns="0" rIns="0" bIns="0" rtlCol="0">
            <a:spAutoFit/>
          </a:bodyPr>
          <a:lstStyle/>
          <a:p>
            <a:pPr marL="0" marR="0" indent="0" eaLnBrk="0">
              <a:lnSpc>
                <a:spcPct val="81000"/>
              </a:lnSpc>
            </a:pPr>
            <a:r>
              <a:rPr lang="en-US" altLang="zh-CN" sz="1200" kern="0" spc="-20" baseline="0" noProof="0" dirty="0">
                <a:solidFill>
                  <a:srgbClr val="003399"/>
                </a:solidFill>
                <a:latin typeface="Times New Roman" pitchFamily="18" charset="0"/>
                <a:ea typeface="Times New Roman" pitchFamily="18" charset="0"/>
                <a:cs typeface="Times New Roman" pitchFamily="18" charset="0"/>
              </a:rPr>
              <a:t>Given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that</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Layout</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dialect</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automatically</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overrides</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3399"/>
                </a:solidFill>
                <a:latin typeface="Times New Roman" pitchFamily="18" charset="0"/>
                <a:ea typeface="Times New Roman" pitchFamily="18" charset="0"/>
                <a:cs typeface="Times New Roman" pitchFamily="18" charset="0"/>
              </a:rPr>
              <a:t>lay</a:t>
            </a:r>
            <a:r>
              <a:rPr lang="en-US" altLang="zh-CN" sz="1200" kern="0" spc="-15" baseline="0" noProof="0" dirty="0">
                <a:solidFill>
                  <a:srgbClr val="003399"/>
                </a:solidFill>
                <a:latin typeface="Arial Unicode MS" pitchFamily="34" charset="0"/>
                <a:ea typeface="Arial Unicode MS" pitchFamily="34" charset="0"/>
                <a:cs typeface="Arial Unicode MS" pitchFamily="34" charset="0"/>
              </a:rPr>
              <a:t>out’s</a:t>
            </a:r>
            <a:r>
              <a:rPr lang="en-US" altLang="zh-CN" sz="1200" kern="0" spc="-8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title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5" baseline="0" noProof="0" dirty="0">
                <a:solidFill>
                  <a:srgbClr val="003399"/>
                </a:solidFill>
                <a:latin typeface="Times New Roman" pitchFamily="18" charset="0"/>
                <a:ea typeface="Times New Roman" pitchFamily="18" charset="0"/>
                <a:cs typeface="Times New Roman" pitchFamily="18" charset="0"/>
              </a:rPr>
              <a:t>with</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one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that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found</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in</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content</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template,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you</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might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preserve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parts</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of</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title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found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in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the</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3399"/>
                </a:solidFill>
                <a:latin typeface="Times New Roman" pitchFamily="18" charset="0"/>
                <a:ea typeface="Times New Roman" pitchFamily="18" charset="0"/>
                <a:cs typeface="Times New Roman" pitchFamily="18" charset="0"/>
              </a:rPr>
              <a:t>layout.</a:t>
            </a:r>
          </a:p>
        </p:txBody>
      </p:sp>
    </p:spTree>
    <p:extLst>
      <p:ext uri="{C14C76A2-03A9-4498-9C68-9F376B48409B}"/>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AA28AE46-4DAB-41F2-528E-CF00F26D68EF"/>
          <p:cNvPicPr>
            <a:picLocks noChangeAspect="1"/>
          </p:cNvPicPr>
          <p:nvPr/>
        </p:nvPicPr>
        <p:blipFill>
          <a:blip r:embed="rId2" cstate="print">
            <a:extLst>
              <a:ext uri="{D7D0F93A-16E1-4EC8-358C-8C79C2DAC6F2}"/>
            </a:extLst>
          </a:blip>
          <a:stretch>
            <a:fillRect/>
          </a:stretch>
        </p:blipFill>
        <p:spPr>
          <a:xfrm>
            <a:off x="0" y="0"/>
            <a:ext cx="9144000" cy="5143500"/>
          </a:xfrm>
          <a:prstGeom prst="rect">
            <a:avLst/>
          </a:prstGeom>
        </p:spPr>
      </p:pic>
      <p:pic>
        <p:nvPicPr>
          <p:cNvPr id="86" name="982586B5-7894-486C-223B-316856550A14"/>
          <p:cNvPicPr>
            <a:picLocks noChangeAspect="1"/>
          </p:cNvPicPr>
          <p:nvPr/>
        </p:nvPicPr>
        <p:blipFill>
          <a:blip r:embed="rId3" cstate="print">
            <a:extLst>
              <a:ext uri="{6BEE22D1-0264-47ED-A906-02760ED23CA1}"/>
            </a:extLst>
          </a:blip>
          <a:stretch>
            <a:fillRect/>
          </a:stretch>
        </p:blipFill>
        <p:spPr>
          <a:xfrm>
            <a:off x="0" y="0"/>
            <a:ext cx="7296150" cy="1476375"/>
          </a:xfrm>
          <a:prstGeom prst="rect">
            <a:avLst/>
          </a:prstGeom>
        </p:spPr>
      </p:pic>
      <p:pic>
        <p:nvPicPr>
          <p:cNvPr id="87" name="A6A52C69-351B-4962-237F-5A8AB442D16B"/>
          <p:cNvPicPr>
            <a:picLocks noChangeAspect="1"/>
          </p:cNvPicPr>
          <p:nvPr/>
        </p:nvPicPr>
        <p:blipFill>
          <a:blip r:embed="rId4" cstate="print">
            <a:extLst>
              <a:ext uri="{03E20293-6C14-4E8D-9B7E-D7195FCE979A}"/>
            </a:extLst>
          </a:blip>
          <a:stretch>
            <a:fillRect/>
          </a:stretch>
        </p:blipFill>
        <p:spPr>
          <a:xfrm>
            <a:off x="0" y="0"/>
            <a:ext cx="9144000" cy="5143500"/>
          </a:xfrm>
          <a:prstGeom prst="rect">
            <a:avLst/>
          </a:prstGeom>
        </p:spPr>
      </p:pic>
      <p:sp>
        <p:nvSpPr>
          <p:cNvPr id="88" name="TextBox88"/>
          <p:cNvSpPr txBox="1"/>
          <p:nvPr/>
        </p:nvSpPr>
        <p:spPr>
          <a:xfrm>
            <a:off x="644600" y="265581"/>
            <a:ext cx="5736104" cy="388568"/>
          </a:xfrm>
          <a:prstGeom prst="rect">
            <a:avLst/>
          </a:prstGeom>
          <a:noFill/>
        </p:spPr>
        <p:txBody>
          <a:bodyPr wrap="square" lIns="0" tIns="0" rIns="0" bIns="0" rtlCol="0">
            <a:spAutoFit/>
          </a:bodyPr>
          <a:lstStyle/>
          <a:p>
            <a:pPr marL="0" marR="0" indent="0" eaLnBrk="0">
              <a:lnSpc>
                <a:spcPct val="115000"/>
              </a:lnSpc>
            </a:pPr>
            <a:r>
              <a:rPr lang="en-US" altLang="zh-CN" sz="2400" kern="0" spc="-150" baseline="0" noProof="0" dirty="0">
                <a:solidFill>
                  <a:srgbClr val="FFFFFF"/>
                </a:solidFill>
                <a:latin typeface="Arial" pitchFamily="34" charset="0"/>
                <a:ea typeface="Arial" pitchFamily="34" charset="0"/>
                <a:cs typeface="Arial" pitchFamily="34" charset="0"/>
              </a:rPr>
              <a:t>Overview Spring</a:t>
            </a:r>
            <a:r>
              <a:rPr lang="en-US" altLang="zh-CN" sz="2400" kern="0" spc="215" noProof="0" dirty="0">
                <a:latin typeface="Arial" pitchFamily="34" charset="0"/>
                <a:ea typeface="Arial" pitchFamily="34" charset="0"/>
                <a:cs typeface="Arial" pitchFamily="34" charset="0"/>
              </a:rPr>
              <a:t> </a:t>
            </a:r>
            <a:r>
              <a:rPr lang="en-US" altLang="zh-CN" sz="2400" kern="0" spc="-120" baseline="0" noProof="0" dirty="0">
                <a:solidFill>
                  <a:srgbClr val="FFFFFF"/>
                </a:solidFill>
                <a:latin typeface="Arial" pitchFamily="34" charset="0"/>
                <a:ea typeface="Arial" pitchFamily="34" charset="0"/>
                <a:cs typeface="Arial" pitchFamily="34" charset="0"/>
              </a:rPr>
              <a:t>Framework</a:t>
            </a:r>
            <a:r>
              <a:rPr lang="en-US" altLang="zh-CN" sz="2400" kern="0" spc="145" noProof="0" dirty="0">
                <a:latin typeface="Arial" pitchFamily="34" charset="0"/>
                <a:ea typeface="Arial" pitchFamily="34" charset="0"/>
                <a:cs typeface="Arial" pitchFamily="34" charset="0"/>
              </a:rPr>
              <a:t> </a:t>
            </a:r>
            <a:r>
              <a:rPr lang="en-US" altLang="zh-CN" sz="2400" kern="0" spc="-50" baseline="0" noProof="0" dirty="0">
                <a:solidFill>
                  <a:srgbClr val="FFFFFF"/>
                </a:solidFill>
                <a:latin typeface="Arial" pitchFamily="34" charset="0"/>
                <a:ea typeface="Arial" pitchFamily="34" charset="0"/>
                <a:cs typeface="Arial" pitchFamily="34" charset="0"/>
              </a:rPr>
              <a:t>Architecture</a:t>
            </a:r>
          </a:p>
        </p:txBody>
      </p:sp>
    </p:spTree>
    <p:extLst>
      <p:ext uri="{DA175B7E-5420-45A3-BBE9-A19C6A6EA9FC}"/>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7" name="2EAC4704-8359-4A3E-61F1-68F330CAF0B5"/>
          <p:cNvPicPr>
            <a:picLocks noChangeAspect="1"/>
          </p:cNvPicPr>
          <p:nvPr/>
        </p:nvPicPr>
        <p:blipFill>
          <a:blip r:embed="rId2" cstate="print">
            <a:extLst>
              <a:ext uri="{CD7F5F82-E312-4AA4-CA0E-75BF37D14E75}"/>
            </a:extLst>
          </a:blip>
          <a:stretch>
            <a:fillRect/>
          </a:stretch>
        </p:blipFill>
        <p:spPr>
          <a:xfrm>
            <a:off x="0" y="0"/>
            <a:ext cx="9144000" cy="5143500"/>
          </a:xfrm>
          <a:prstGeom prst="rect">
            <a:avLst/>
          </a:prstGeom>
        </p:spPr>
      </p:pic>
      <p:pic>
        <p:nvPicPr>
          <p:cNvPr id="1148" name="89C5251C-5FB3-403C-7D6C-17339ADA3C4D"/>
          <p:cNvPicPr>
            <a:picLocks noChangeAspect="1"/>
          </p:cNvPicPr>
          <p:nvPr/>
        </p:nvPicPr>
        <p:blipFill>
          <a:blip r:embed="rId3" cstate="print">
            <a:extLst>
              <a:ext uri="{76351D5D-A765-42DA-608E-63FB2E48900C}"/>
            </a:extLst>
          </a:blip>
          <a:stretch>
            <a:fillRect/>
          </a:stretch>
        </p:blipFill>
        <p:spPr>
          <a:xfrm>
            <a:off x="0" y="647700"/>
            <a:ext cx="9144000" cy="4495800"/>
          </a:xfrm>
          <a:prstGeom prst="rect">
            <a:avLst/>
          </a:prstGeom>
        </p:spPr>
      </p:pic>
      <p:pic>
        <p:nvPicPr>
          <p:cNvPr id="1149" name="637C0AA8-703D-4971-FCE8-F73595A67E52"/>
          <p:cNvPicPr>
            <a:picLocks noChangeAspect="1"/>
          </p:cNvPicPr>
          <p:nvPr/>
        </p:nvPicPr>
        <p:blipFill>
          <a:blip r:embed="rId4" cstate="print">
            <a:extLst>
              <a:ext uri="{108D97A5-791C-4F36-21BD-E4991A86D02C}"/>
            </a:extLst>
          </a:blip>
          <a:stretch>
            <a:fillRect/>
          </a:stretch>
        </p:blipFill>
        <p:spPr>
          <a:xfrm>
            <a:off x="0" y="647700"/>
            <a:ext cx="9144000" cy="123825"/>
          </a:xfrm>
          <a:prstGeom prst="rect">
            <a:avLst/>
          </a:prstGeom>
        </p:spPr>
      </p:pic>
      <p:sp>
        <p:nvSpPr>
          <p:cNvPr id="1150" name="TextBox1150"/>
          <p:cNvSpPr txBox="1"/>
          <p:nvPr/>
        </p:nvSpPr>
        <p:spPr>
          <a:xfrm>
            <a:off x="390266" y="937057"/>
            <a:ext cx="5778500" cy="698500"/>
          </a:xfrm>
          <a:prstGeom prst="rect">
            <a:avLst/>
          </a:prstGeom>
          <a:noFill/>
        </p:spPr>
        <p:txBody>
          <a:bodyPr wrap="square" lIns="0" tIns="0" rIns="0" bIns="0" rtlCol="0">
            <a:spAutoFit/>
          </a:bodyPr>
          <a:lstStyle/>
          <a:p>
            <a:pPr marL="1097"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a:p>
            <a:pPr marL="0" marR="0" indent="0" eaLnBrk="0">
              <a:lnSpc>
                <a:spcPct val="77000"/>
              </a:lnSpc>
              <a:spcBef>
                <a:spcPts val="2610"/>
              </a:spcBef>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Create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Shared</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HTML</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files</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home.html,</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about.html,</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contact.html,</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user.html</a:t>
            </a:r>
          </a:p>
        </p:txBody>
      </p:sp>
      <p:graphicFrame>
        <p:nvGraphicFramePr>
          <p:cNvPr id="1151" name="Table1151"/>
          <p:cNvGraphicFramePr>
            <a:graphicFrameLocks noGrp="1"/>
          </p:cNvGraphicFramePr>
          <p:nvPr/>
        </p:nvGraphicFramePr>
        <p:xfrm>
          <a:off x="256794" y="2009394"/>
          <a:ext cx="8633461" cy="2076450"/>
        </p:xfrm>
        <a:graphic>
          <a:graphicData uri="http://schemas.openxmlformats.org/drawingml/2006/table">
            <a:tbl>
              <a:tblPr firstRow="1" bandRow="1"/>
              <a:tblGrid>
                <a:gridCol w="4329176">
                  <a:extLst>
                    <a:ext uri="{9D8B030D-6E8A-4147-A177-3AD203B41FA5}">
                      <a16:colId xmlns:a16="http://schemas.microsoft.com/office/drawing/2014/main" val="20000"/>
                    </a:ext>
                  </a:extLst>
                </a:gridCol>
                <a:gridCol w="4304285">
                  <a:extLst>
                    <a:ext uri="{9D8B030D-6E8A-4147-A177-3AD203B41FA5}">
                      <a16:colId xmlns:a16="http://schemas.microsoft.com/office/drawing/2014/main" val="20001"/>
                    </a:ext>
                  </a:extLst>
                </a:gridCol>
              </a:tblGrid>
              <a:tr h="397510">
                <a:tc gridSpan="2">
                  <a:txBody>
                    <a:bodyPr/>
                    <a:lstStyle/>
                    <a:p>
                      <a:endParaRPr lang="zh-CN" altLang="en-US" dirty="0">
                        <a:solidFill>
                          <a:schemeClr val="tx1"/>
                        </a:solidFill>
                      </a:endParaRPr>
                    </a:p>
                  </a:txBody>
                  <a:tcPr>
                    <a:lnL w="19812" cap="flat" cmpd="sng" algn="ctr">
                      <a:solidFill>
                        <a:srgbClr val="FF0000"/>
                      </a:solidFill>
                      <a:prstDash val="solid"/>
                      <a:round/>
                      <a:headEnd type="none" w="med" len="med"/>
                      <a:tailEnd type="none" w="med" len="med"/>
                    </a:lnL>
                    <a:lnR w="19812" cap="flat" cmpd="sng" algn="ctr">
                      <a:solidFill>
                        <a:srgbClr val="FF0000"/>
                      </a:solidFill>
                      <a:prstDash val="solid"/>
                      <a:round/>
                      <a:headEnd type="none" w="med" len="med"/>
                      <a:tailEnd type="none" w="med" len="med"/>
                    </a:lnR>
                    <a:lnT w="19812" cap="flat" cmpd="sng" algn="ctr">
                      <a:solidFill>
                        <a:srgbClr val="FF0000"/>
                      </a:solidFill>
                      <a:prstDash val="solid"/>
                      <a:round/>
                      <a:headEnd type="none" w="med" len="med"/>
                      <a:tailEnd type="none" w="med" len="med"/>
                    </a:lnT>
                    <a:lnB w="19812" cap="flat" cmpd="sng" algn="ctr">
                      <a:solidFill>
                        <a:srgbClr val="FF0000"/>
                      </a:solidFill>
                      <a:prstDash val="solid"/>
                      <a:round/>
                      <a:headEnd type="none" w="med" len="med"/>
                      <a:tailEnd type="none" w="med" len="med"/>
                    </a:lnB>
                    <a:noFill/>
                  </a:tcPr>
                </a:tc>
                <a:tc hMerge="1">
                  <a:txBody>
                    <a:bodyPr/>
                    <a:lstStyle/>
                    <a:p>
                      <a:endParaRPr lang="zh-CN" altLang="en-US" dirty="0">
                        <a:solidFill>
                          <a:schemeClr val="tx1"/>
                        </a:solidFill>
                      </a:endParaRPr>
                    </a:p>
                  </a:txBody>
                  <a:tcPr>
                    <a:lnL w="19812" cap="flat" cmpd="sng" algn="ctr">
                      <a:solidFill>
                        <a:srgbClr val="FF0000"/>
                      </a:solidFill>
                      <a:prstDash val="solid"/>
                      <a:round/>
                      <a:headEnd type="none" w="med" len="med"/>
                      <a:tailEnd type="none" w="med" len="med"/>
                    </a:lnL>
                    <a:lnR w="19812" cap="flat" cmpd="sng" algn="ctr">
                      <a:solidFill>
                        <a:srgbClr val="FF0000"/>
                      </a:solidFill>
                      <a:prstDash val="solid"/>
                      <a:round/>
                      <a:headEnd type="none" w="med" len="med"/>
                      <a:tailEnd type="none" w="med" len="med"/>
                    </a:lnR>
                    <a:lnT w="19812" cap="flat" cmpd="sng" algn="ctr">
                      <a:solidFill>
                        <a:srgbClr val="FF0000"/>
                      </a:solidFill>
                      <a:prstDash val="solid"/>
                      <a:round/>
                      <a:headEnd type="none" w="med" len="med"/>
                      <a:tailEnd type="none" w="med" len="med"/>
                    </a:lnT>
                    <a:lnB w="19812"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10000"/>
                  </a:ext>
                </a:extLst>
              </a:tr>
              <a:tr h="1678940">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19812" cap="flat" cmpd="sng" algn="ctr">
                      <a:solidFill>
                        <a:srgbClr val="FF0000"/>
                      </a:solidFill>
                      <a:prstDash val="solid"/>
                      <a:round/>
                      <a:headEnd type="none" w="med" len="med"/>
                      <a:tailEnd type="none" w="med" len="med"/>
                    </a:lnR>
                    <a:lnT w="19812"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zh-CN" altLang="en-US" dirty="0">
                        <a:solidFill>
                          <a:schemeClr val="tx1"/>
                        </a:solidFill>
                      </a:endParaRPr>
                    </a:p>
                  </a:txBody>
                  <a:tcPr>
                    <a:lnL w="19812" cap="flat" cmpd="sng" algn="ctr">
                      <a:solidFill>
                        <a:srgbClr val="FF0000"/>
                      </a:solidFill>
                      <a:prstDash val="solid"/>
                      <a:round/>
                      <a:headEnd type="none" w="med" len="med"/>
                      <a:tailEnd type="none" w="med" len="med"/>
                    </a:lnL>
                    <a:lnR w="3175" cap="flat" cmpd="sng" algn="ctr">
                      <a:noFill/>
                      <a:prstDash val="solid"/>
                      <a:round/>
                      <a:headEnd type="none" w="med" len="med"/>
                      <a:tailEnd type="none" w="med" len="med"/>
                    </a:lnR>
                    <a:lnT w="19812"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152" name="TextBox1152"/>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1153" name="4800368C-41BB-4C1E-9331-F21A9A1E1B04"/>
          <p:cNvPicPr>
            <a:picLocks noChangeAspect="1"/>
          </p:cNvPicPr>
          <p:nvPr/>
        </p:nvPicPr>
        <p:blipFill>
          <a:blip r:embed="rId5" cstate="print">
            <a:extLst>
              <a:ext uri="{B834D2F5-BB22-4472-A247-62F3EB0C9B87}"/>
            </a:extLst>
          </a:blip>
          <a:stretch>
            <a:fillRect/>
          </a:stretch>
        </p:blipFill>
        <p:spPr>
          <a:xfrm>
            <a:off x="1187196" y="4143375"/>
            <a:ext cx="7439026" cy="962025"/>
          </a:xfrm>
          <a:prstGeom prst="rect">
            <a:avLst/>
          </a:prstGeom>
        </p:spPr>
      </p:pic>
      <p:sp>
        <p:nvSpPr>
          <p:cNvPr id="1154" name="TextBox1154"/>
          <p:cNvSpPr txBox="1"/>
          <p:nvPr/>
        </p:nvSpPr>
        <p:spPr>
          <a:xfrm>
            <a:off x="1289525" y="4288268"/>
            <a:ext cx="7061200" cy="596900"/>
          </a:xfrm>
          <a:prstGeom prst="rect">
            <a:avLst/>
          </a:prstGeom>
          <a:noFill/>
        </p:spPr>
        <p:txBody>
          <a:bodyPr wrap="square" lIns="0" tIns="0" rIns="0" bIns="0" rtlCol="0">
            <a:spAutoFit/>
          </a:bodyPr>
          <a:lstStyle/>
          <a:p>
            <a:pPr marL="7132" marR="0" indent="0" eaLnBrk="0">
              <a:lnSpc>
                <a:spcPct val="81000"/>
              </a:lnSpc>
            </a:pPr>
            <a:r>
              <a:rPr lang="en-US" altLang="zh-CN" sz="1400" b="1" kern="0" spc="-20" baseline="0" noProof="0" dirty="0">
                <a:solidFill>
                  <a:srgbClr val="0277BD"/>
                </a:solidFill>
                <a:latin typeface="Arial" pitchFamily="34" charset="0"/>
                <a:ea typeface="Arial" pitchFamily="34" charset="0"/>
                <a:cs typeface="Arial" pitchFamily="34" charset="0"/>
              </a:rPr>
              <a:t>Namespace</a:t>
            </a:r>
            <a:r>
              <a:rPr lang="en-US" altLang="zh-CN" sz="1400" b="1" kern="0" spc="-10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and</a:t>
            </a:r>
            <a:r>
              <a:rPr lang="en-US" altLang="zh-CN" sz="1400" b="1" kern="0" spc="-7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Attribute</a:t>
            </a:r>
            <a:r>
              <a:rPr lang="en-US" altLang="zh-CN" sz="1400" b="1" kern="0" spc="75"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Processors’</a:t>
            </a:r>
            <a:r>
              <a:rPr lang="en-US" altLang="zh-CN" sz="1400" b="1" kern="0" spc="-8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Features</a:t>
            </a:r>
          </a:p>
          <a:p>
            <a:pPr marL="0" marR="0" indent="0" eaLnBrk="0">
              <a:lnSpc>
                <a:spcPct val="93000"/>
              </a:lnSpc>
              <a:spcBef>
                <a:spcPts val="378"/>
              </a:spcBef>
            </a:pPr>
            <a:r>
              <a:rPr lang="en-US" altLang="zh-CN" sz="1400" kern="0" spc="-20" baseline="0" noProof="0" dirty="0">
                <a:solidFill>
                  <a:srgbClr val="0277BD"/>
                </a:solidFill>
                <a:latin typeface="Arial" pitchFamily="34" charset="0"/>
                <a:ea typeface="Arial" pitchFamily="34" charset="0"/>
                <a:cs typeface="Arial" pitchFamily="34" charset="0"/>
              </a:rPr>
              <a:t>Once,</a:t>
            </a:r>
            <a:r>
              <a:rPr lang="en-US" altLang="zh-CN" sz="1400" kern="0" spc="-10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configured</a:t>
            </a:r>
            <a:r>
              <a:rPr lang="en-US" altLang="zh-CN" sz="1400" kern="0" spc="-1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we</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can</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start</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using</a:t>
            </a:r>
            <a:r>
              <a:rPr lang="en-US" altLang="zh-CN" sz="1400" kern="0" spc="-3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layout</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namespace,</a:t>
            </a:r>
            <a:r>
              <a:rPr lang="en-US" altLang="zh-CN" sz="1400" kern="0" spc="-12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and</a:t>
            </a:r>
            <a:r>
              <a:rPr lang="en-US" altLang="zh-CN" sz="1400" kern="0" spc="-8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five</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new</a:t>
            </a:r>
            <a:r>
              <a:rPr lang="en-US" altLang="zh-CN" sz="1400" kern="0" spc="-6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attribute</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processors:</a:t>
            </a:r>
            <a:r>
              <a:rPr lang="en-US" altLang="zh-CN" sz="1400" kern="0" spc="400" noProof="0" dirty="0">
                <a:latin typeface="Arial" pitchFamily="34" charset="0"/>
                <a:ea typeface="Arial" pitchFamily="34" charset="0"/>
                <a:cs typeface="Arial" pitchFamily="34" charset="0"/>
              </a:rPr>
              <a:t> </a:t>
            </a:r>
            <a:r>
              <a:rPr lang="en-US" altLang="zh-CN" sz="1400" kern="0" spc="-10" baseline="0" noProof="0" dirty="0">
                <a:solidFill>
                  <a:srgbClr val="0277BD"/>
                </a:solidFill>
                <a:latin typeface="Arial" pitchFamily="34" charset="0"/>
                <a:ea typeface="Arial" pitchFamily="34" charset="0"/>
                <a:cs typeface="Arial" pitchFamily="34" charset="0"/>
              </a:rPr>
              <a:t>decorate,</a:t>
            </a:r>
            <a:r>
              <a:rPr lang="en-US" altLang="zh-CN" sz="1400" kern="0" spc="-16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title-pattern,</a:t>
            </a:r>
            <a:r>
              <a:rPr lang="en-US" altLang="zh-CN" sz="1400" kern="0" spc="-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insert,</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replace,</a:t>
            </a:r>
            <a:r>
              <a:rPr lang="en-US" altLang="zh-CN" sz="1400" kern="0" spc="-9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and</a:t>
            </a:r>
            <a:r>
              <a:rPr lang="en-US" altLang="zh-CN" sz="1400" kern="0" spc="-8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fragment.</a:t>
            </a:r>
          </a:p>
        </p:txBody>
      </p:sp>
    </p:spTree>
    <p:extLst>
      <p:ext uri="{ACA1EB77-5D3A-4208-4C62-3751EC011B58}"/>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5" name="6195204A-EDF1-4C4D-1B2E-E18C25EFEBBD"/>
          <p:cNvPicPr>
            <a:picLocks noChangeAspect="1"/>
          </p:cNvPicPr>
          <p:nvPr/>
        </p:nvPicPr>
        <p:blipFill>
          <a:blip r:embed="rId2" cstate="print">
            <a:extLst>
              <a:ext uri="{B82A4144-7287-452F-6BC4-E5FEDFDB416D}"/>
            </a:extLst>
          </a:blip>
          <a:stretch>
            <a:fillRect/>
          </a:stretch>
        </p:blipFill>
        <p:spPr>
          <a:xfrm>
            <a:off x="0" y="0"/>
            <a:ext cx="9144000" cy="5143500"/>
          </a:xfrm>
          <a:prstGeom prst="rect">
            <a:avLst/>
          </a:prstGeom>
        </p:spPr>
      </p:pic>
      <p:pic>
        <p:nvPicPr>
          <p:cNvPr id="1156" name="82695099-3FFF-4077-B2F0-B10C2375854E"/>
          <p:cNvPicPr>
            <a:picLocks noChangeAspect="1"/>
          </p:cNvPicPr>
          <p:nvPr/>
        </p:nvPicPr>
        <p:blipFill>
          <a:blip r:embed="rId3" cstate="print">
            <a:extLst>
              <a:ext uri="{5FADAEF5-7980-4B42-955E-9B6D4FE5C2E3}"/>
            </a:extLst>
          </a:blip>
          <a:stretch>
            <a:fillRect/>
          </a:stretch>
        </p:blipFill>
        <p:spPr>
          <a:xfrm>
            <a:off x="0" y="647700"/>
            <a:ext cx="9144000" cy="4495800"/>
          </a:xfrm>
          <a:prstGeom prst="rect">
            <a:avLst/>
          </a:prstGeom>
        </p:spPr>
      </p:pic>
      <p:pic>
        <p:nvPicPr>
          <p:cNvPr id="1157" name="7779E19D-9C9D-46DF-7197-E1C91BC1DDE3"/>
          <p:cNvPicPr>
            <a:picLocks noChangeAspect="1"/>
          </p:cNvPicPr>
          <p:nvPr/>
        </p:nvPicPr>
        <p:blipFill>
          <a:blip r:embed="rId4" cstate="print">
            <a:extLst>
              <a:ext uri="{0BA35CD6-1256-4D28-1F81-BD4DE085F0C3}"/>
            </a:extLst>
          </a:blip>
          <a:stretch>
            <a:fillRect/>
          </a:stretch>
        </p:blipFill>
        <p:spPr>
          <a:xfrm>
            <a:off x="0" y="647700"/>
            <a:ext cx="9144000" cy="123825"/>
          </a:xfrm>
          <a:prstGeom prst="rect">
            <a:avLst/>
          </a:prstGeom>
        </p:spPr>
      </p:pic>
      <p:sp>
        <p:nvSpPr>
          <p:cNvPr id="1158" name="TextBox1158"/>
          <p:cNvSpPr txBox="1"/>
          <p:nvPr/>
        </p:nvSpPr>
        <p:spPr>
          <a:xfrm>
            <a:off x="390266" y="937057"/>
            <a:ext cx="5778500" cy="698500"/>
          </a:xfrm>
          <a:prstGeom prst="rect">
            <a:avLst/>
          </a:prstGeom>
          <a:noFill/>
        </p:spPr>
        <p:txBody>
          <a:bodyPr wrap="square" lIns="0" tIns="0" rIns="0" bIns="0" rtlCol="0">
            <a:spAutoFit/>
          </a:bodyPr>
          <a:lstStyle/>
          <a:p>
            <a:pPr marL="1097" marR="0" indent="0" eaLnBrk="0">
              <a:lnSpc>
                <a:spcPct val="77000"/>
              </a:lnSpc>
            </a:pPr>
            <a:r>
              <a:rPr lang="en-US" altLang="zh-CN" sz="1800" b="1" kern="0" spc="-15" baseline="0" noProof="0" dirty="0">
                <a:solidFill>
                  <a:srgbClr val="FF0000"/>
                </a:solidFill>
                <a:latin typeface="Times New Roman" pitchFamily="18" charset="0"/>
                <a:ea typeface="Times New Roman" pitchFamily="18" charset="0"/>
                <a:cs typeface="Times New Roman" pitchFamily="18" charset="0"/>
              </a:rPr>
              <a:t>Template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Layout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FF0000"/>
                </a:solidFill>
                <a:latin typeface="Times New Roman" pitchFamily="18" charset="0"/>
                <a:ea typeface="Times New Roman" pitchFamily="18" charset="0"/>
                <a:cs typeface="Times New Roman" pitchFamily="18" charset="0"/>
              </a:rPr>
              <a:t>Dialect</a:t>
            </a:r>
          </a:p>
          <a:p>
            <a:pPr marL="0" marR="0" indent="0" eaLnBrk="0">
              <a:lnSpc>
                <a:spcPct val="77000"/>
              </a:lnSpc>
              <a:spcBef>
                <a:spcPts val="2610"/>
              </a:spcBef>
            </a:pPr>
            <a:r>
              <a:rPr lang="en-US" altLang="zh-CN" sz="1400" b="1" kern="0" spc="-15" baseline="0" noProof="0" dirty="0">
                <a:solidFill>
                  <a:srgbClr val="DB4437"/>
                </a:solidFill>
                <a:latin typeface="Times New Roman" pitchFamily="18" charset="0"/>
                <a:ea typeface="Times New Roman" pitchFamily="18" charset="0"/>
                <a:cs typeface="Times New Roman" pitchFamily="18" charset="0"/>
              </a:rPr>
              <a:t>Create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Shared</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HTML</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files</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home.html,</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about.html,</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contact.html,</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DB4437"/>
                </a:solidFill>
                <a:latin typeface="Times New Roman" pitchFamily="18" charset="0"/>
                <a:ea typeface="Times New Roman" pitchFamily="18" charset="0"/>
                <a:cs typeface="Times New Roman" pitchFamily="18" charset="0"/>
              </a:rPr>
              <a:t>user.html</a:t>
            </a:r>
          </a:p>
        </p:txBody>
      </p:sp>
      <p:pic>
        <p:nvPicPr>
          <p:cNvPr id="1159" name="20433BFD-FBF6-42C3-BE9B-1B99869102D1"/>
          <p:cNvPicPr>
            <a:picLocks noChangeAspect="1"/>
          </p:cNvPicPr>
          <p:nvPr/>
        </p:nvPicPr>
        <p:blipFill>
          <a:blip r:embed="rId5" cstate="print">
            <a:extLst>
              <a:ext uri="{A0ECDF32-C1C6-459F-37D2-A4FEE5C74F62}"/>
            </a:extLst>
          </a:blip>
          <a:stretch>
            <a:fillRect/>
          </a:stretch>
        </p:blipFill>
        <p:spPr>
          <a:xfrm>
            <a:off x="21336" y="1676400"/>
            <a:ext cx="4352925" cy="2676525"/>
          </a:xfrm>
          <a:prstGeom prst="rect">
            <a:avLst/>
          </a:prstGeom>
        </p:spPr>
      </p:pic>
      <p:sp>
        <p:nvSpPr>
          <p:cNvPr id="1160" name="TextBox1160"/>
          <p:cNvSpPr txBox="1"/>
          <p:nvPr/>
        </p:nvSpPr>
        <p:spPr>
          <a:xfrm>
            <a:off x="200254" y="222783"/>
            <a:ext cx="45212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8.</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Using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Thymeleaf</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1161" name="0C589DDC-9549-46F6-F3A7-1A3800DD40C8"/>
          <p:cNvPicPr>
            <a:picLocks noChangeAspect="1"/>
          </p:cNvPicPr>
          <p:nvPr/>
        </p:nvPicPr>
        <p:blipFill>
          <a:blip r:embed="rId6" cstate="print">
            <a:extLst>
              <a:ext uri="{7124BACA-E8BC-4BD8-9D74-E827C43C93D5}"/>
            </a:extLst>
          </a:blip>
          <a:stretch>
            <a:fillRect/>
          </a:stretch>
        </p:blipFill>
        <p:spPr>
          <a:xfrm>
            <a:off x="4527804" y="1676400"/>
            <a:ext cx="4619625" cy="2619375"/>
          </a:xfrm>
          <a:prstGeom prst="rect">
            <a:avLst/>
          </a:prstGeom>
        </p:spPr>
      </p:pic>
      <p:pic>
        <p:nvPicPr>
          <p:cNvPr id="1162" name="7C333CAA-5EC2-4FEB-C17B-98209F9F1225"/>
          <p:cNvPicPr>
            <a:picLocks noChangeAspect="1"/>
          </p:cNvPicPr>
          <p:nvPr/>
        </p:nvPicPr>
        <p:blipFill>
          <a:blip r:embed="rId7" cstate="print">
            <a:extLst>
              <a:ext uri="{A9578E1B-87AE-4CA4-74FB-141A87967A57}"/>
            </a:extLst>
          </a:blip>
          <a:stretch>
            <a:fillRect/>
          </a:stretch>
        </p:blipFill>
        <p:spPr>
          <a:xfrm>
            <a:off x="737616" y="4324350"/>
            <a:ext cx="7439026" cy="819150"/>
          </a:xfrm>
          <a:prstGeom prst="rect">
            <a:avLst/>
          </a:prstGeom>
        </p:spPr>
      </p:pic>
      <p:pic>
        <p:nvPicPr>
          <p:cNvPr id="1163" name="FE6F5843-77E9-424D-D06E-67B7584692D6"/>
          <p:cNvPicPr>
            <a:picLocks noChangeAspect="1"/>
          </p:cNvPicPr>
          <p:nvPr/>
        </p:nvPicPr>
        <p:blipFill>
          <a:blip r:embed="rId8" cstate="print">
            <a:extLst>
              <a:ext uri="{B6089F2E-9C77-4062-D5E7-F6953FCBCE73}"/>
            </a:extLst>
          </a:blip>
          <a:stretch>
            <a:fillRect/>
          </a:stretch>
        </p:blipFill>
        <p:spPr>
          <a:xfrm>
            <a:off x="737616" y="5133975"/>
            <a:ext cx="7439026" cy="9525"/>
          </a:xfrm>
          <a:prstGeom prst="rect">
            <a:avLst/>
          </a:prstGeom>
        </p:spPr>
      </p:pic>
      <p:sp>
        <p:nvSpPr>
          <p:cNvPr id="1164" name="TextBox1164"/>
          <p:cNvSpPr txBox="1"/>
          <p:nvPr/>
        </p:nvSpPr>
        <p:spPr>
          <a:xfrm>
            <a:off x="840300" y="4471453"/>
            <a:ext cx="7061200" cy="596900"/>
          </a:xfrm>
          <a:prstGeom prst="rect">
            <a:avLst/>
          </a:prstGeom>
          <a:noFill/>
        </p:spPr>
        <p:txBody>
          <a:bodyPr wrap="square" lIns="0" tIns="0" rIns="0" bIns="0" rtlCol="0">
            <a:spAutoFit/>
          </a:bodyPr>
          <a:lstStyle/>
          <a:p>
            <a:pPr marL="7132" marR="0" indent="0" eaLnBrk="0">
              <a:lnSpc>
                <a:spcPct val="81000"/>
              </a:lnSpc>
            </a:pPr>
            <a:r>
              <a:rPr lang="en-US" altLang="zh-CN" sz="1400" b="1" kern="0" spc="-20" baseline="0" noProof="0" dirty="0">
                <a:solidFill>
                  <a:srgbClr val="0277BD"/>
                </a:solidFill>
                <a:latin typeface="Arial" pitchFamily="34" charset="0"/>
                <a:ea typeface="Arial" pitchFamily="34" charset="0"/>
                <a:cs typeface="Arial" pitchFamily="34" charset="0"/>
              </a:rPr>
              <a:t>Namespace</a:t>
            </a:r>
            <a:r>
              <a:rPr lang="en-US" altLang="zh-CN" sz="1400" b="1" kern="0" spc="-10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and</a:t>
            </a:r>
            <a:r>
              <a:rPr lang="en-US" altLang="zh-CN" sz="1400" b="1" kern="0" spc="-7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Attribute</a:t>
            </a:r>
            <a:r>
              <a:rPr lang="en-US" altLang="zh-CN" sz="1400" b="1" kern="0" spc="75"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Processors’</a:t>
            </a:r>
            <a:r>
              <a:rPr lang="en-US" altLang="zh-CN" sz="1400" b="1" kern="0" spc="-70" noProof="0" dirty="0">
                <a:latin typeface="Arial" pitchFamily="34" charset="0"/>
                <a:ea typeface="Arial" pitchFamily="34" charset="0"/>
                <a:cs typeface="Arial" pitchFamily="34" charset="0"/>
              </a:rPr>
              <a:t> </a:t>
            </a:r>
            <a:r>
              <a:rPr lang="en-US" altLang="zh-CN" sz="1400" b="1" kern="0" spc="0" baseline="0" noProof="0" dirty="0">
                <a:solidFill>
                  <a:srgbClr val="0277BD"/>
                </a:solidFill>
                <a:latin typeface="Arial" pitchFamily="34" charset="0"/>
                <a:ea typeface="Arial" pitchFamily="34" charset="0"/>
                <a:cs typeface="Arial" pitchFamily="34" charset="0"/>
              </a:rPr>
              <a:t>Features</a:t>
            </a:r>
          </a:p>
          <a:p>
            <a:pPr marL="0" marR="0" indent="0" eaLnBrk="0">
              <a:lnSpc>
                <a:spcPct val="93000"/>
              </a:lnSpc>
              <a:spcBef>
                <a:spcPts val="376"/>
              </a:spcBef>
            </a:pPr>
            <a:r>
              <a:rPr lang="en-US" altLang="zh-CN" sz="1400" kern="0" spc="-20" baseline="0" noProof="0" dirty="0">
                <a:solidFill>
                  <a:srgbClr val="0277BD"/>
                </a:solidFill>
                <a:latin typeface="Arial" pitchFamily="34" charset="0"/>
                <a:ea typeface="Arial" pitchFamily="34" charset="0"/>
                <a:cs typeface="Arial" pitchFamily="34" charset="0"/>
              </a:rPr>
              <a:t>Once,</a:t>
            </a:r>
            <a:r>
              <a:rPr lang="en-US" altLang="zh-CN" sz="1400" kern="0" spc="-10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configured</a:t>
            </a:r>
            <a:r>
              <a:rPr lang="en-US" altLang="zh-CN" sz="1400" kern="0" spc="-1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we</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can</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start</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using</a:t>
            </a:r>
            <a:r>
              <a:rPr lang="en-US" altLang="zh-CN" sz="1400" kern="0" spc="-3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layout</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namespace,</a:t>
            </a:r>
            <a:r>
              <a:rPr lang="en-US" altLang="zh-CN" sz="1400" kern="0" spc="-12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and</a:t>
            </a:r>
            <a:r>
              <a:rPr lang="en-US" altLang="zh-CN" sz="1400" kern="0" spc="-8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five</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new</a:t>
            </a:r>
            <a:r>
              <a:rPr lang="en-US" altLang="zh-CN" sz="1400" kern="0" spc="-6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attribute</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processors:</a:t>
            </a:r>
            <a:r>
              <a:rPr lang="en-US" altLang="zh-CN" sz="1400" kern="0" spc="400" noProof="0" dirty="0">
                <a:latin typeface="Arial" pitchFamily="34" charset="0"/>
                <a:ea typeface="Arial" pitchFamily="34" charset="0"/>
                <a:cs typeface="Arial" pitchFamily="34" charset="0"/>
              </a:rPr>
              <a:t> </a:t>
            </a:r>
            <a:r>
              <a:rPr lang="en-US" altLang="zh-CN" sz="1400" kern="0" spc="-10" baseline="0" noProof="0" dirty="0">
                <a:solidFill>
                  <a:srgbClr val="0277BD"/>
                </a:solidFill>
                <a:latin typeface="Arial" pitchFamily="34" charset="0"/>
                <a:ea typeface="Arial" pitchFamily="34" charset="0"/>
                <a:cs typeface="Arial" pitchFamily="34" charset="0"/>
              </a:rPr>
              <a:t>decorate,</a:t>
            </a:r>
            <a:r>
              <a:rPr lang="en-US" altLang="zh-CN" sz="1400" kern="0" spc="-16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title-pattern,</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insert,</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replace,</a:t>
            </a:r>
            <a:r>
              <a:rPr lang="en-US" altLang="zh-CN" sz="1400" kern="0" spc="-90"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and</a:t>
            </a:r>
            <a:r>
              <a:rPr lang="en-US" altLang="zh-CN" sz="1400" kern="0" spc="-85" noProof="0" dirty="0">
                <a:latin typeface="Arial" pitchFamily="34" charset="0"/>
                <a:ea typeface="Arial" pitchFamily="34" charset="0"/>
                <a:cs typeface="Arial" pitchFamily="34" charset="0"/>
              </a:rPr>
              <a:t> </a:t>
            </a:r>
            <a:r>
              <a:rPr lang="en-US" altLang="zh-CN" sz="1400" kern="0" spc="0" baseline="0" noProof="0" dirty="0">
                <a:solidFill>
                  <a:srgbClr val="0277BD"/>
                </a:solidFill>
                <a:latin typeface="Arial" pitchFamily="34" charset="0"/>
                <a:ea typeface="Arial" pitchFamily="34" charset="0"/>
                <a:cs typeface="Arial" pitchFamily="34" charset="0"/>
              </a:rPr>
              <a:t>fragment.</a:t>
            </a:r>
          </a:p>
        </p:txBody>
      </p:sp>
      <p:pic>
        <p:nvPicPr>
          <p:cNvPr id="1165" name="20BF115E-0BEA-40F6-9590-7AA034E49EA1"/>
          <p:cNvPicPr>
            <a:picLocks noChangeAspect="1"/>
          </p:cNvPicPr>
          <p:nvPr/>
        </p:nvPicPr>
        <p:blipFill>
          <a:blip r:embed="rId9" cstate="print">
            <a:extLst>
              <a:ext uri="{00658FD4-30C5-4622-AB20-BC3AE21CFEC6}"/>
            </a:extLst>
          </a:blip>
          <a:stretch>
            <a:fillRect/>
          </a:stretch>
        </p:blipFill>
        <p:spPr>
          <a:xfrm>
            <a:off x="170688" y="1895475"/>
            <a:ext cx="8801100" cy="542925"/>
          </a:xfrm>
          <a:prstGeom prst="rect">
            <a:avLst/>
          </a:prstGeom>
        </p:spPr>
      </p:pic>
      <p:pic>
        <p:nvPicPr>
          <p:cNvPr id="1166" name="A5F19BBD-0D35-4487-C41D-61B19CCC46E6"/>
          <p:cNvPicPr>
            <a:picLocks noChangeAspect="1"/>
          </p:cNvPicPr>
          <p:nvPr/>
        </p:nvPicPr>
        <p:blipFill>
          <a:blip r:embed="rId10" cstate="print">
            <a:extLst>
              <a:ext uri="{83AAC04D-A99A-4975-9372-B1133E8CB3E4}"/>
            </a:extLst>
          </a:blip>
          <a:stretch>
            <a:fillRect/>
          </a:stretch>
        </p:blipFill>
        <p:spPr>
          <a:xfrm>
            <a:off x="4418076" y="2409825"/>
            <a:ext cx="161925" cy="1933575"/>
          </a:xfrm>
          <a:prstGeom prst="rect">
            <a:avLst/>
          </a:prstGeom>
        </p:spPr>
      </p:pic>
    </p:spTree>
    <p:extLst>
      <p:ext uri="{4E8FFEB1-6BA9-4F92-4832-57AB8DFBD078}"/>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6" name="33CEB29E-D390-4F4C-D0A8-8FD78E4CF36B"/>
          <p:cNvPicPr>
            <a:picLocks noChangeAspect="1"/>
          </p:cNvPicPr>
          <p:nvPr/>
        </p:nvPicPr>
        <p:blipFill>
          <a:blip r:embed="rId2" cstate="print">
            <a:extLst>
              <a:ext uri="{F1C6DF7F-5B53-490D-94C7-F4CBE44DB8C3}"/>
            </a:extLst>
          </a:blip>
          <a:stretch>
            <a:fillRect/>
          </a:stretch>
        </p:blipFill>
        <p:spPr>
          <a:xfrm>
            <a:off x="0" y="0"/>
            <a:ext cx="9144000" cy="5143500"/>
          </a:xfrm>
          <a:prstGeom prst="rect">
            <a:avLst/>
          </a:prstGeom>
        </p:spPr>
      </p:pic>
      <p:pic>
        <p:nvPicPr>
          <p:cNvPr id="1177" name="37D47D19-18C6-4E68-58CA-B1F6B821ECBC"/>
          <p:cNvPicPr>
            <a:picLocks noChangeAspect="1"/>
          </p:cNvPicPr>
          <p:nvPr/>
        </p:nvPicPr>
        <p:blipFill>
          <a:blip r:embed="rId3" cstate="print">
            <a:extLst>
              <a:ext uri="{880837C8-16B8-4903-BF71-86EA523CD87E}"/>
            </a:extLst>
          </a:blip>
          <a:stretch>
            <a:fillRect/>
          </a:stretch>
        </p:blipFill>
        <p:spPr>
          <a:xfrm>
            <a:off x="0" y="647700"/>
            <a:ext cx="9144000" cy="4495800"/>
          </a:xfrm>
          <a:prstGeom prst="rect">
            <a:avLst/>
          </a:prstGeom>
        </p:spPr>
      </p:pic>
      <p:sp>
        <p:nvSpPr>
          <p:cNvPr id="1178" name="TextBox1178"/>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1179" name="E0380B40-862F-4830-327C-204BE9BD0786"/>
          <p:cNvPicPr>
            <a:picLocks noChangeAspect="1"/>
          </p:cNvPicPr>
          <p:nvPr/>
        </p:nvPicPr>
        <p:blipFill>
          <a:blip r:embed="rId4" cstate="print">
            <a:extLst>
              <a:ext uri="{F2F48838-8A75-4F40-CB27-99059DD50315}"/>
            </a:extLst>
          </a:blip>
          <a:stretch>
            <a:fillRect/>
          </a:stretch>
        </p:blipFill>
        <p:spPr>
          <a:xfrm>
            <a:off x="0" y="647700"/>
            <a:ext cx="9144000" cy="4495800"/>
          </a:xfrm>
          <a:prstGeom prst="rect">
            <a:avLst/>
          </a:prstGeom>
        </p:spPr>
      </p:pic>
      <p:sp>
        <p:nvSpPr>
          <p:cNvPr id="1180" name="TextBox1180"/>
          <p:cNvSpPr txBox="1"/>
          <p:nvPr/>
        </p:nvSpPr>
        <p:spPr>
          <a:xfrm>
            <a:off x="720166" y="1848866"/>
            <a:ext cx="1790700" cy="342900"/>
          </a:xfrm>
          <a:prstGeom prst="rect">
            <a:avLst/>
          </a:prstGeom>
          <a:noFill/>
        </p:spPr>
        <p:txBody>
          <a:bodyPr wrap="square" lIns="0" tIns="0" rIns="0" bIns="0" rtlCol="0">
            <a:spAutoFit/>
          </a:bodyPr>
          <a:lstStyle/>
          <a:p>
            <a:pPr marL="0" marR="0" indent="0" eaLnBrk="0">
              <a:lnSpc>
                <a:spcPct val="77000"/>
              </a:lnSpc>
            </a:pPr>
            <a:r>
              <a:rPr lang="en-US" altLang="zh-CN" sz="3000" b="1" kern="0" spc="-50" baseline="0" noProof="0" dirty="0">
                <a:solidFill>
                  <a:srgbClr val="0F9D58"/>
                </a:solidFill>
                <a:latin typeface="Times New Roman" pitchFamily="18" charset="0"/>
                <a:ea typeface="Times New Roman" pitchFamily="18" charset="0"/>
                <a:cs typeface="Times New Roman" pitchFamily="18" charset="0"/>
              </a:rPr>
              <a:t>9.</a:t>
            </a:r>
            <a:r>
              <a:rPr lang="en-US" altLang="zh-CN" sz="3000" b="1" kern="0" spc="-8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MyBatis</a:t>
            </a:r>
          </a:p>
        </p:txBody>
      </p:sp>
      <p:pic>
        <p:nvPicPr>
          <p:cNvPr id="1181" name="A100DC2F-FC18-4F14-BE48-BFA6B87DB74D"/>
          <p:cNvPicPr>
            <a:picLocks noChangeAspect="1"/>
          </p:cNvPicPr>
          <p:nvPr/>
        </p:nvPicPr>
        <p:blipFill>
          <a:blip r:embed="rId5" cstate="print">
            <a:extLst>
              <a:ext uri="{FA2C84B8-410D-48F0-5DD6-8B79AEF672CA}"/>
            </a:extLst>
          </a:blip>
          <a:stretch>
            <a:fillRect/>
          </a:stretch>
        </p:blipFill>
        <p:spPr>
          <a:xfrm>
            <a:off x="6638544" y="1238250"/>
            <a:ext cx="1400175" cy="1400175"/>
          </a:xfrm>
          <a:prstGeom prst="rect">
            <a:avLst/>
          </a:prstGeom>
        </p:spPr>
      </p:pic>
    </p:spTree>
    <p:extLst>
      <p:ext uri="{ADF87902-0DE8-4BF1-81F9-351474192A30}"/>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 name="81D7A59B-FB6C-4FA6-7D96-CCC0902E78FB"/>
          <p:cNvPicPr>
            <a:picLocks noChangeAspect="1"/>
          </p:cNvPicPr>
          <p:nvPr/>
        </p:nvPicPr>
        <p:blipFill>
          <a:blip r:embed="rId2" cstate="print">
            <a:extLst>
              <a:ext uri="{48993995-B95C-4EDB-8381-D7DFE7D64E62}"/>
            </a:extLst>
          </a:blip>
          <a:stretch>
            <a:fillRect/>
          </a:stretch>
        </p:blipFill>
        <p:spPr>
          <a:xfrm>
            <a:off x="0" y="0"/>
            <a:ext cx="9144000" cy="5143500"/>
          </a:xfrm>
          <a:prstGeom prst="rect">
            <a:avLst/>
          </a:prstGeom>
        </p:spPr>
      </p:pic>
      <p:pic>
        <p:nvPicPr>
          <p:cNvPr id="1183" name="C30B5C6C-3665-41AE-3C2E-0E0007D4B092"/>
          <p:cNvPicPr>
            <a:picLocks noChangeAspect="1"/>
          </p:cNvPicPr>
          <p:nvPr/>
        </p:nvPicPr>
        <p:blipFill>
          <a:blip r:embed="rId3" cstate="print">
            <a:extLst>
              <a:ext uri="{5C61911B-C9B8-4858-3E83-C222F445C31E}"/>
            </a:extLst>
          </a:blip>
          <a:stretch>
            <a:fillRect/>
          </a:stretch>
        </p:blipFill>
        <p:spPr>
          <a:xfrm>
            <a:off x="0" y="647700"/>
            <a:ext cx="9144000" cy="4495800"/>
          </a:xfrm>
          <a:prstGeom prst="rect">
            <a:avLst/>
          </a:prstGeom>
        </p:spPr>
      </p:pic>
      <p:pic>
        <p:nvPicPr>
          <p:cNvPr id="1184" name="655AE462-4502-40FF-5DF5-8BDDA0D0D308"/>
          <p:cNvPicPr>
            <a:picLocks noChangeAspect="1"/>
          </p:cNvPicPr>
          <p:nvPr/>
        </p:nvPicPr>
        <p:blipFill>
          <a:blip r:embed="rId4" cstate="print">
            <a:extLst>
              <a:ext uri="{952F3889-122B-432B-5450-166128CC515E}"/>
            </a:extLst>
          </a:blip>
          <a:stretch>
            <a:fillRect/>
          </a:stretch>
        </p:blipFill>
        <p:spPr>
          <a:xfrm>
            <a:off x="0" y="647700"/>
            <a:ext cx="9144000" cy="123825"/>
          </a:xfrm>
          <a:prstGeom prst="rect">
            <a:avLst/>
          </a:prstGeom>
        </p:spPr>
      </p:pic>
      <p:sp>
        <p:nvSpPr>
          <p:cNvPr id="1185" name="TextBox1185"/>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186" name="TextBox1186"/>
          <p:cNvSpPr txBox="1"/>
          <p:nvPr/>
        </p:nvSpPr>
        <p:spPr>
          <a:xfrm>
            <a:off x="387020" y="933399"/>
            <a:ext cx="8432800" cy="2959100"/>
          </a:xfrm>
          <a:prstGeom prst="rect">
            <a:avLst/>
          </a:prstGeom>
          <a:noFill/>
        </p:spPr>
        <p:txBody>
          <a:bodyPr wrap="square" lIns="0" tIns="0" rIns="0" bIns="0" rtlCol="0">
            <a:spAutoFit/>
          </a:bodyPr>
          <a:lstStyle/>
          <a:p>
            <a:pPr marL="10516" marR="0" indent="-10516" eaLnBrk="0">
              <a:lnSpc>
                <a:spcPct val="95000"/>
              </a:lnSpc>
            </a:pP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persistence</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couples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stored</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procedures</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3110" noProof="0" dirty="0">
                <a:latin typeface="Times New Roman" pitchFamily="18" charset="0"/>
                <a:ea typeface="Times New Roman" pitchFamily="18" charset="0"/>
                <a:cs typeface="Times New Roman" pitchFamily="18" charset="0"/>
              </a:rPr>
              <a:t> </a:t>
            </a:r>
            <a:r>
              <a:rPr lang="en-US" altLang="zh-CN" sz="1800" kern="0" spc="-70" baseline="0" noProof="0" dirty="0">
                <a:solidFill>
                  <a:srgbClr val="000000"/>
                </a:solidFill>
                <a:latin typeface="Times New Roman" pitchFamily="18" charset="0"/>
                <a:ea typeface="Times New Roman" pitchFamily="18" charset="0"/>
                <a:cs typeface="Times New Roman" pitchFamily="18" charset="0"/>
              </a:rPr>
              <a:t>SQL</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statements</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descriptor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automates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mapping</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70" baseline="0" noProof="0" dirty="0">
                <a:solidFill>
                  <a:srgbClr val="000000"/>
                </a:solidFill>
                <a:latin typeface="Times New Roman" pitchFamily="18" charset="0"/>
                <a:ea typeface="Times New Roman" pitchFamily="18" charset="0"/>
                <a:cs typeface="Times New Roman" pitchFamily="18" charset="0"/>
              </a:rPr>
              <a:t>SQL</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databases</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p>
          <a:p>
            <a:pPr marL="0" marR="0" indent="0" eaLnBrk="0">
              <a:lnSpc>
                <a:spcPct val="78000"/>
              </a:lnSpc>
              <a:spcBef>
                <a:spcPts val="2743"/>
              </a:spcBef>
            </a:pP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free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software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distributed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Apache</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License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a:t>
            </a:r>
          </a:p>
          <a:p>
            <a:pPr marL="3886" marR="0" indent="-3886" eaLnBrk="0">
              <a:lnSpc>
                <a:spcPct val="91000"/>
              </a:lnSpc>
              <a:spcBef>
                <a:spcPts val="2704"/>
              </a:spcBef>
            </a:pP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fork</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iBATIS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3.0</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maintained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team</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includes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original</a:t>
            </a:r>
            <a:r>
              <a:rPr lang="en-US" altLang="zh-CN" sz="1800" kern="0" spc="3845"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creators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iBATIS.</a:t>
            </a:r>
          </a:p>
          <a:p>
            <a:pPr marL="2752" marR="0" indent="-923" eaLnBrk="0">
              <a:lnSpc>
                <a:spcPct val="91000"/>
              </a:lnSpc>
              <a:spcBef>
                <a:spcPts val="2715"/>
              </a:spcBef>
            </a:pP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was</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formerly</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known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IBATIS,</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was</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started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Clinton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Begin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2002.</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MyBatis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3</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latest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version.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total</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makeover</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IBATIS.</a:t>
            </a:r>
          </a:p>
        </p:txBody>
      </p:sp>
    </p:spTree>
    <p:extLst>
      <p:ext uri="{D9B7CBA7-28CD-4264-5FD8-F10DA13C620B}"/>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7" name="2D805C5B-6251-4CED-DE80-B3BB66DD4259"/>
          <p:cNvPicPr>
            <a:picLocks noChangeAspect="1"/>
          </p:cNvPicPr>
          <p:nvPr/>
        </p:nvPicPr>
        <p:blipFill>
          <a:blip r:embed="rId2" cstate="print">
            <a:extLst>
              <a:ext uri="{9B427367-7CF2-4A95-4F48-62BC33A441BE}"/>
            </a:extLst>
          </a:blip>
          <a:stretch>
            <a:fillRect/>
          </a:stretch>
        </p:blipFill>
        <p:spPr>
          <a:xfrm>
            <a:off x="0" y="0"/>
            <a:ext cx="9144000" cy="5143500"/>
          </a:xfrm>
          <a:prstGeom prst="rect">
            <a:avLst/>
          </a:prstGeom>
        </p:spPr>
      </p:pic>
      <p:pic>
        <p:nvPicPr>
          <p:cNvPr id="1188" name="0CDFE232-CE2F-48E1-A560-76230F268D38"/>
          <p:cNvPicPr>
            <a:picLocks noChangeAspect="1"/>
          </p:cNvPicPr>
          <p:nvPr/>
        </p:nvPicPr>
        <p:blipFill>
          <a:blip r:embed="rId3" cstate="print">
            <a:extLst>
              <a:ext uri="{E3598AF9-9F32-486C-6C1D-0E70F547DB2E}"/>
            </a:extLst>
          </a:blip>
          <a:stretch>
            <a:fillRect/>
          </a:stretch>
        </p:blipFill>
        <p:spPr>
          <a:xfrm>
            <a:off x="0" y="647700"/>
            <a:ext cx="9144000" cy="4495800"/>
          </a:xfrm>
          <a:prstGeom prst="rect">
            <a:avLst/>
          </a:prstGeom>
        </p:spPr>
      </p:pic>
      <p:pic>
        <p:nvPicPr>
          <p:cNvPr id="1189" name="E8CA6EF7-E244-422B-B320-2616CE9E79E3"/>
          <p:cNvPicPr>
            <a:picLocks noChangeAspect="1"/>
          </p:cNvPicPr>
          <p:nvPr/>
        </p:nvPicPr>
        <p:blipFill>
          <a:blip r:embed="rId4" cstate="print">
            <a:extLst>
              <a:ext uri="{F7A38F03-C8D8-467C-9B43-6B586AEC2291}"/>
            </a:extLst>
          </a:blip>
          <a:stretch>
            <a:fillRect/>
          </a:stretch>
        </p:blipFill>
        <p:spPr>
          <a:xfrm>
            <a:off x="0" y="647700"/>
            <a:ext cx="9144000" cy="123825"/>
          </a:xfrm>
          <a:prstGeom prst="rect">
            <a:avLst/>
          </a:prstGeom>
        </p:spPr>
      </p:pic>
      <p:sp>
        <p:nvSpPr>
          <p:cNvPr id="1190" name="TextBox1190"/>
          <p:cNvSpPr txBox="1"/>
          <p:nvPr/>
        </p:nvSpPr>
        <p:spPr>
          <a:xfrm>
            <a:off x="199034" y="222783"/>
            <a:ext cx="14478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191" name="TextBox1191"/>
          <p:cNvSpPr txBox="1"/>
          <p:nvPr/>
        </p:nvSpPr>
        <p:spPr>
          <a:xfrm>
            <a:off x="384962" y="958621"/>
            <a:ext cx="6680200" cy="3543300"/>
          </a:xfrm>
          <a:prstGeom prst="rect">
            <a:avLst/>
          </a:prstGeom>
          <a:noFill/>
        </p:spPr>
        <p:txBody>
          <a:bodyPr wrap="square" lIns="0" tIns="0" rIns="0" bIns="0" rtlCol="0">
            <a:spAutoFit/>
          </a:bodyPr>
          <a:lstStyle/>
          <a:p>
            <a:pPr marL="14021" marR="0" indent="0" eaLnBrk="0">
              <a:lnSpc>
                <a:spcPct val="77000"/>
              </a:lnSpc>
            </a:pPr>
            <a:r>
              <a:rPr lang="en-US" altLang="zh-CN" sz="2400" b="1" kern="0" spc="-30" baseline="0" noProof="0" dirty="0">
                <a:solidFill>
                  <a:srgbClr val="FF0000"/>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Integration</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annotation</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configuration</a:t>
            </a:r>
          </a:p>
          <a:p>
            <a:pPr marL="0" marR="0" indent="0" eaLnBrk="0">
              <a:lnSpc>
                <a:spcPct val="77000"/>
              </a:lnSpc>
              <a:spcBef>
                <a:spcPts val="2265"/>
              </a:spcBef>
            </a:pPr>
            <a:r>
              <a:rPr lang="en-US" altLang="zh-CN" sz="1800" b="1" kern="0" spc="-35" baseline="0" noProof="0" dirty="0">
                <a:solidFill>
                  <a:srgbClr val="0277BD"/>
                </a:solidFill>
                <a:latin typeface="Times New Roman" pitchFamily="18" charset="0"/>
                <a:ea typeface="Times New Roman" pitchFamily="18" charset="0"/>
                <a:cs typeface="Times New Roman" pitchFamily="18" charset="0"/>
              </a:rPr>
              <a:t>Add</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dependencies</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pom.xml</a:t>
            </a:r>
          </a:p>
          <a:p>
            <a:pPr marL="1381" marR="0" indent="0" eaLnBrk="0">
              <a:lnSpc>
                <a:spcPct val="79000"/>
              </a:lnSpc>
              <a:spcBef>
                <a:spcPts val="2110"/>
              </a:spcBef>
            </a:pPr>
            <a:r>
              <a:rPr lang="en-US" altLang="zh-CN" sz="14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https://mvnrepository.com/artifact/org.springframework.boot/spring-boot-starter-jdbc</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--&gt;</a:t>
            </a:r>
          </a:p>
          <a:p>
            <a:pPr marL="916060" marR="2311629" indent="-914680" eaLnBrk="0">
              <a:lnSpc>
                <a:spcPct val="95000"/>
              </a:lnSpc>
              <a:spcBef>
                <a:spcPts val="408"/>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258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&lt;groupId&gt;org.springframework.boot&lt;/groupId&gt;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&lt;artifactId&gt;spring-boot-starter-jdbc&lt;/artifactId&gt;</a:t>
            </a:r>
          </a:p>
          <a:p>
            <a:pPr marL="1381" marR="0" indent="0" eaLnBrk="0">
              <a:lnSpc>
                <a:spcPct val="79000"/>
              </a:lnSpc>
              <a:spcBef>
                <a:spcPts val="453"/>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1381" marR="0" indent="0" eaLnBrk="0">
              <a:lnSpc>
                <a:spcPct val="79000"/>
              </a:lnSpc>
              <a:spcBef>
                <a:spcPts val="2087"/>
              </a:spcBef>
            </a:pPr>
            <a:r>
              <a:rPr lang="en-US" altLang="zh-CN" sz="14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https://mvnrepository.com/artifact/org.postgresql/postgresql</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--&gt;</a:t>
            </a:r>
          </a:p>
          <a:p>
            <a:pPr marL="916060" marR="3165750" indent="-914680" eaLnBrk="0">
              <a:lnSpc>
                <a:spcPct val="98000"/>
              </a:lnSpc>
              <a:spcBef>
                <a:spcPts val="41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190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&lt;groupId&gt;org.postgresql&lt;/groupId&gt;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&lt;artifactId&gt;postgresql&lt;/artifactId&gt;</a:t>
            </a:r>
            <a:r>
              <a:rPr lang="en-US" altLang="zh-CN" sz="1400" kern="0" spc="6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&lt;version&gt;42.1.1&lt;/version&gt;</a:t>
            </a:r>
          </a:p>
          <a:p>
            <a:pPr marL="1381" marR="0" indent="0" eaLnBrk="0">
              <a:lnSpc>
                <a:spcPct val="79000"/>
              </a:lnSpc>
              <a:spcBef>
                <a:spcPts val="412"/>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p:txBody>
      </p:sp>
    </p:spTree>
    <p:extLst>
      <p:ext uri="{E6073FD6-10B8-474E-6ABF-907939F7BF40}"/>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2" name="67AFCFEC-5C7F-4C06-A7C0-5122A80E66F4"/>
          <p:cNvPicPr>
            <a:picLocks noChangeAspect="1"/>
          </p:cNvPicPr>
          <p:nvPr/>
        </p:nvPicPr>
        <p:blipFill>
          <a:blip r:embed="rId2" cstate="print">
            <a:extLst>
              <a:ext uri="{BB946B2B-EFF6-4A3D-D847-D1D5DD6BCE64}"/>
            </a:extLst>
          </a:blip>
          <a:stretch>
            <a:fillRect/>
          </a:stretch>
        </p:blipFill>
        <p:spPr>
          <a:xfrm>
            <a:off x="0" y="0"/>
            <a:ext cx="9144000" cy="5143500"/>
          </a:xfrm>
          <a:prstGeom prst="rect">
            <a:avLst/>
          </a:prstGeom>
        </p:spPr>
      </p:pic>
      <p:pic>
        <p:nvPicPr>
          <p:cNvPr id="1193" name="E2223830-447A-43CF-ABCC-74945F575806"/>
          <p:cNvPicPr>
            <a:picLocks noChangeAspect="1"/>
          </p:cNvPicPr>
          <p:nvPr/>
        </p:nvPicPr>
        <p:blipFill>
          <a:blip r:embed="rId3" cstate="print">
            <a:extLst>
              <a:ext uri="{49401FCF-E720-41D1-4FC9-427BFD3A215C}"/>
            </a:extLst>
          </a:blip>
          <a:stretch>
            <a:fillRect/>
          </a:stretch>
        </p:blipFill>
        <p:spPr>
          <a:xfrm>
            <a:off x="0" y="647700"/>
            <a:ext cx="9144000" cy="4495800"/>
          </a:xfrm>
          <a:prstGeom prst="rect">
            <a:avLst/>
          </a:prstGeom>
        </p:spPr>
      </p:pic>
      <p:pic>
        <p:nvPicPr>
          <p:cNvPr id="1194" name="4BBF7416-37BB-4496-8AD2-7A84E84A97A6"/>
          <p:cNvPicPr>
            <a:picLocks noChangeAspect="1"/>
          </p:cNvPicPr>
          <p:nvPr/>
        </p:nvPicPr>
        <p:blipFill>
          <a:blip r:embed="rId4" cstate="print">
            <a:extLst>
              <a:ext uri="{DA6E3D5E-04B8-4712-4FD8-E83E56B8A8B8}"/>
            </a:extLst>
          </a:blip>
          <a:stretch>
            <a:fillRect/>
          </a:stretch>
        </p:blipFill>
        <p:spPr>
          <a:xfrm>
            <a:off x="0" y="647700"/>
            <a:ext cx="9144000" cy="123825"/>
          </a:xfrm>
          <a:prstGeom prst="rect">
            <a:avLst/>
          </a:prstGeom>
        </p:spPr>
      </p:pic>
      <p:sp>
        <p:nvSpPr>
          <p:cNvPr id="1195" name="TextBox1195"/>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196" name="TextBox1196"/>
          <p:cNvSpPr txBox="1"/>
          <p:nvPr/>
        </p:nvSpPr>
        <p:spPr>
          <a:xfrm>
            <a:off x="386343" y="919484"/>
            <a:ext cx="5321300" cy="42291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https://mvnrepository.com/artifact/commons-dbcp/commons-dbcp</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--&gt;</a:t>
            </a:r>
          </a:p>
          <a:p>
            <a:pPr marL="0" marR="0" indent="0" eaLnBrk="0">
              <a:lnSpc>
                <a:spcPct val="79000"/>
              </a:lnSpc>
              <a:spcBef>
                <a:spcPts val="408"/>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178613" marR="2284736" indent="0" eaLnBrk="0">
              <a:lnSpc>
                <a:spcPct val="96000"/>
              </a:lnSpc>
              <a:spcBef>
                <a:spcPts val="407"/>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&lt;groupId&gt;commons-dbcp&lt;/groupId&gt;</a:t>
            </a:r>
            <a:r>
              <a:rPr lang="en-US" altLang="zh-CN" sz="1400" kern="0" spc="1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&lt;artifactId&gt;commons-dbcp&lt;/artifactId&gt;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&lt;version&gt;1.4&lt;/version&gt;</a:t>
            </a:r>
          </a:p>
          <a:p>
            <a:pPr marL="0" marR="0" indent="0" eaLnBrk="0">
              <a:lnSpc>
                <a:spcPct val="79000"/>
              </a:lnSpc>
              <a:spcBef>
                <a:spcPts val="407"/>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0" marR="0" indent="0" eaLnBrk="0">
              <a:lnSpc>
                <a:spcPct val="79000"/>
              </a:lnSpc>
              <a:spcBef>
                <a:spcPts val="2091"/>
              </a:spcBef>
            </a:pPr>
            <a:r>
              <a:rPr lang="en-US" altLang="zh-CN" sz="14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https://mvnrepository.com/artifact/org.mybatis/mybatis-spring</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--&gt;</a:t>
            </a:r>
          </a:p>
          <a:p>
            <a:pPr marL="914680" marR="1978982" indent="-914680" eaLnBrk="0">
              <a:lnSpc>
                <a:spcPct val="91000"/>
              </a:lnSpc>
              <a:spcBef>
                <a:spcPts val="409"/>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177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a:t>
            </a:r>
            <a:r>
              <a:rPr lang="en-US" altLang="zh-CN" sz="1400" kern="0" spc="0" baseline="0" noProof="0" dirty="0" err="1">
                <a:solidFill>
                  <a:srgbClr val="000000"/>
                </a:solidFill>
                <a:latin typeface="Times New Roman" pitchFamily="18" charset="0"/>
                <a:ea typeface="Times New Roman" pitchFamily="18" charset="0"/>
                <a:cs typeface="Times New Roman" pitchFamily="18" charset="0"/>
              </a:rPr>
              <a:t>org.mybatis</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a:t>
            </a:r>
          </a:p>
          <a:p>
            <a:pPr marL="0" marR="0" indent="914680" eaLnBrk="0">
              <a:lnSpc>
                <a:spcPct val="79000"/>
              </a:lnSpc>
              <a:spcBef>
                <a:spcPts val="432"/>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&lt;artifactId&gt;mybatis-spring&lt;/artifactId&gt;</a:t>
            </a:r>
          </a:p>
          <a:p>
            <a:pPr marL="0" marR="1577934" indent="914680" eaLnBrk="0">
              <a:lnSpc>
                <a:spcPct val="91000"/>
              </a:lnSpc>
              <a:spcBef>
                <a:spcPts val="41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&lt;version&gt;1.3.1&lt;/version&gt;</a:t>
            </a:r>
            <a:r>
              <a:rPr lang="en-US" altLang="zh-CN" sz="1400" kern="0" spc="73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0" marR="0" indent="0" eaLnBrk="0">
              <a:lnSpc>
                <a:spcPct val="79000"/>
              </a:lnSpc>
              <a:spcBef>
                <a:spcPts val="2112"/>
              </a:spcBef>
            </a:pPr>
            <a:r>
              <a:rPr lang="en-US" altLang="zh-CN" sz="1400" kern="0" spc="0" baseline="0" noProof="0" dirty="0">
                <a:solidFill>
                  <a:srgbClr val="4285F4"/>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https://mvnrepository.com/artifact/org.mybatis/mybatis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--&gt;</a:t>
            </a:r>
          </a:p>
          <a:p>
            <a:pPr marL="914680" marR="1978982" indent="-914680" eaLnBrk="0">
              <a:lnSpc>
                <a:spcPct val="98000"/>
              </a:lnSpc>
              <a:spcBef>
                <a:spcPts val="411"/>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177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a:t>
            </a:r>
            <a:r>
              <a:rPr lang="en-US" altLang="zh-CN" sz="1400" kern="0" spc="0" baseline="0" noProof="0" dirty="0" err="1">
                <a:solidFill>
                  <a:srgbClr val="000000"/>
                </a:solidFill>
                <a:latin typeface="Times New Roman" pitchFamily="18" charset="0"/>
                <a:ea typeface="Times New Roman" pitchFamily="18" charset="0"/>
                <a:cs typeface="Times New Roman" pitchFamily="18" charset="0"/>
              </a:rPr>
              <a:t>org.mybatis</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a:t>
            </a:r>
            <a:r>
              <a:rPr lang="en-US" altLang="zh-CN" sz="1400" kern="0" spc="0" baseline="0" noProof="0" dirty="0" err="1">
                <a:solidFill>
                  <a:srgbClr val="000000"/>
                </a:solidFill>
                <a:latin typeface="Times New Roman" pitchFamily="18" charset="0"/>
                <a:ea typeface="Times New Roman" pitchFamily="18" charset="0"/>
                <a:cs typeface="Times New Roman" pitchFamily="18" charset="0"/>
              </a:rPr>
              <a:t>mybatis</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a:t>
            </a:r>
            <a:r>
              <a:rPr lang="en-US" altLang="zh-CN" sz="1400" kern="0" spc="6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&lt;version&gt;3.4.4&lt;/version&gt;</a:t>
            </a:r>
          </a:p>
          <a:p>
            <a:pPr marL="5" marR="0" indent="0" eaLnBrk="0">
              <a:lnSpc>
                <a:spcPct val="79000"/>
              </a:lnSpc>
              <a:spcBef>
                <a:spcPts val="408"/>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p:txBody>
      </p:sp>
    </p:spTree>
    <p:extLst>
      <p:ext uri="{65239811-9169-4FC7-DB73-974D720A8134}"/>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7" name="0C2D68A8-CA1D-4069-1E2F-AB30FA63C6E8"/>
          <p:cNvPicPr>
            <a:picLocks noChangeAspect="1"/>
          </p:cNvPicPr>
          <p:nvPr/>
        </p:nvPicPr>
        <p:blipFill>
          <a:blip r:embed="rId2" cstate="print">
            <a:extLst>
              <a:ext uri="{F4589A71-BE83-45C6-8020-CC7A2B221507}"/>
            </a:extLst>
          </a:blip>
          <a:stretch>
            <a:fillRect/>
          </a:stretch>
        </p:blipFill>
        <p:spPr>
          <a:xfrm>
            <a:off x="0" y="0"/>
            <a:ext cx="9144000" cy="5143500"/>
          </a:xfrm>
          <a:prstGeom prst="rect">
            <a:avLst/>
          </a:prstGeom>
        </p:spPr>
      </p:pic>
      <p:pic>
        <p:nvPicPr>
          <p:cNvPr id="1198" name="41CEADDD-7DAB-4883-43FC-C5C2F712AE22"/>
          <p:cNvPicPr>
            <a:picLocks noChangeAspect="1"/>
          </p:cNvPicPr>
          <p:nvPr/>
        </p:nvPicPr>
        <p:blipFill>
          <a:blip r:embed="rId3" cstate="print">
            <a:extLst>
              <a:ext uri="{5250F35F-65F1-494B-4C80-4F030B7D17E6}"/>
            </a:extLst>
          </a:blip>
          <a:stretch>
            <a:fillRect/>
          </a:stretch>
        </p:blipFill>
        <p:spPr>
          <a:xfrm>
            <a:off x="0" y="647700"/>
            <a:ext cx="9144000" cy="4495800"/>
          </a:xfrm>
          <a:prstGeom prst="rect">
            <a:avLst/>
          </a:prstGeom>
        </p:spPr>
      </p:pic>
      <p:pic>
        <p:nvPicPr>
          <p:cNvPr id="1199" name="176ED70F-199C-4219-661F-B0879C3B6178"/>
          <p:cNvPicPr>
            <a:picLocks noChangeAspect="1"/>
          </p:cNvPicPr>
          <p:nvPr/>
        </p:nvPicPr>
        <p:blipFill>
          <a:blip r:embed="rId4" cstate="print">
            <a:extLst>
              <a:ext uri="{BBB85529-F1B6-4E46-D9D9-2103AAEFC163}"/>
            </a:extLst>
          </a:blip>
          <a:stretch>
            <a:fillRect/>
          </a:stretch>
        </p:blipFill>
        <p:spPr>
          <a:xfrm>
            <a:off x="0" y="647700"/>
            <a:ext cx="9144000" cy="123825"/>
          </a:xfrm>
          <a:prstGeom prst="rect">
            <a:avLst/>
          </a:prstGeom>
        </p:spPr>
      </p:pic>
      <p:sp>
        <p:nvSpPr>
          <p:cNvPr id="1200" name="TextBox1200"/>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01" name="TextBox1201"/>
          <p:cNvSpPr txBox="1"/>
          <p:nvPr/>
        </p:nvSpPr>
        <p:spPr>
          <a:xfrm>
            <a:off x="384962" y="937057"/>
            <a:ext cx="5080000" cy="1485900"/>
          </a:xfrm>
          <a:prstGeom prst="rect">
            <a:avLst/>
          </a:prstGeom>
          <a:noFill/>
        </p:spPr>
        <p:txBody>
          <a:bodyPr wrap="square" lIns="0" tIns="0" rIns="0" bIns="0" rtlCol="0">
            <a:spAutoFit/>
          </a:bodyPr>
          <a:lstStyle/>
          <a:p>
            <a:pPr marL="0" marR="0" indent="0" eaLnBrk="0">
              <a:lnSpc>
                <a:spcPct val="77000"/>
              </a:lnSpc>
            </a:pPr>
            <a:r>
              <a:rPr lang="en-US" altLang="zh-CN" sz="1800" b="1" kern="0" spc="-35" baseline="0" noProof="0" dirty="0">
                <a:solidFill>
                  <a:srgbClr val="4183C4"/>
                </a:solidFill>
                <a:latin typeface="Times New Roman" pitchFamily="18" charset="0"/>
                <a:ea typeface="Times New Roman" pitchFamily="18" charset="0"/>
                <a:cs typeface="Times New Roman" pitchFamily="18" charset="0"/>
              </a:rPr>
              <a:t>Add</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4183C4"/>
                </a:solidFill>
                <a:latin typeface="Times New Roman" pitchFamily="18" charset="0"/>
                <a:ea typeface="Times New Roman" pitchFamily="18" charset="0"/>
                <a:cs typeface="Times New Roman" pitchFamily="18" charset="0"/>
              </a:rPr>
              <a:t>database</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4183C4"/>
                </a:solidFill>
                <a:latin typeface="Times New Roman" pitchFamily="18" charset="0"/>
                <a:ea typeface="Times New Roman" pitchFamily="18" charset="0"/>
                <a:cs typeface="Times New Roman" pitchFamily="18" charset="0"/>
              </a:rPr>
              <a:t>connection</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4183C4"/>
                </a:solidFill>
                <a:latin typeface="Times New Roman" pitchFamily="18" charset="0"/>
                <a:ea typeface="Times New Roman" pitchFamily="18" charset="0"/>
                <a:cs typeface="Times New Roman" pitchFamily="18" charset="0"/>
              </a:rPr>
              <a:t>in</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4183C4"/>
                </a:solidFill>
                <a:latin typeface="Times New Roman" pitchFamily="18" charset="0"/>
                <a:ea typeface="Times New Roman" pitchFamily="18" charset="0"/>
                <a:cs typeface="Times New Roman" pitchFamily="18" charset="0"/>
              </a:rPr>
              <a:t>application.property</a:t>
            </a:r>
          </a:p>
          <a:p>
            <a:pPr marL="1381" marR="0" indent="0" eaLnBrk="0">
              <a:lnSpc>
                <a:spcPct val="79000"/>
              </a:lnSpc>
              <a:spcBef>
                <a:spcPts val="2108"/>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#DataSource</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Configuration</a:t>
            </a:r>
          </a:p>
          <a:p>
            <a:pPr marL="6908" marR="0" indent="0" eaLnBrk="0">
              <a:lnSpc>
                <a:spcPct val="98000"/>
              </a:lnSpc>
              <a:spcBef>
                <a:spcPts val="405"/>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spring.datasource.driver-class-name=</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org.postgresql.Driver</a:t>
            </a:r>
            <a:r>
              <a:rPr lang="en-US" altLang="zh-CN" sz="1400" kern="0" spc="674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0000"/>
                </a:solidFill>
                <a:latin typeface="Times New Roman" pitchFamily="18" charset="0"/>
                <a:ea typeface="Times New Roman" pitchFamily="18" charset="0"/>
                <a:cs typeface="Times New Roman" pitchFamily="18" charset="0"/>
              </a:rPr>
              <a:t>spring.datasource.url=</a:t>
            </a:r>
            <a:r>
              <a:rPr lang="en-US" altLang="zh-CN" sz="1400" kern="0" spc="-5" baseline="0" noProof="0" dirty="0">
                <a:solidFill>
                  <a:srgbClr val="4285F4"/>
                </a:solidFill>
                <a:latin typeface="Times New Roman" pitchFamily="18" charset="0"/>
                <a:ea typeface="Times New Roman" pitchFamily="18" charset="0"/>
                <a:cs typeface="Times New Roman" pitchFamily="18" charset="0"/>
              </a:rPr>
              <a:t>jdbc:postgresql://localhost:5432/STUDENT_DB</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spring.datasource.username=</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postgres</a:t>
            </a:r>
            <a:r>
              <a:rPr lang="en-US" altLang="zh-CN" sz="1400" kern="0" spc="186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spring.datasource.password=</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123456</a:t>
            </a:r>
          </a:p>
        </p:txBody>
      </p:sp>
    </p:spTree>
    <p:extLst>
      <p:ext uri="{1BBBF5AD-A3B5-49B5-D561-6768382D1AB7}"/>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2" name="0CB3B828-E643-4BD8-005F-41E3B267E192"/>
          <p:cNvPicPr>
            <a:picLocks noChangeAspect="1"/>
          </p:cNvPicPr>
          <p:nvPr/>
        </p:nvPicPr>
        <p:blipFill>
          <a:blip r:embed="rId2" cstate="print">
            <a:extLst>
              <a:ext uri="{29B00E68-37C8-4348-7101-E59D6A3933B0}"/>
            </a:extLst>
          </a:blip>
          <a:stretch>
            <a:fillRect/>
          </a:stretch>
        </p:blipFill>
        <p:spPr>
          <a:xfrm>
            <a:off x="0" y="0"/>
            <a:ext cx="9144000" cy="5143500"/>
          </a:xfrm>
          <a:prstGeom prst="rect">
            <a:avLst/>
          </a:prstGeom>
        </p:spPr>
      </p:pic>
      <p:pic>
        <p:nvPicPr>
          <p:cNvPr id="1203" name="AFF78566-0DC7-4F4C-CC90-FC1150E9824D"/>
          <p:cNvPicPr>
            <a:picLocks noChangeAspect="1"/>
          </p:cNvPicPr>
          <p:nvPr/>
        </p:nvPicPr>
        <p:blipFill>
          <a:blip r:embed="rId3" cstate="print">
            <a:extLst>
              <a:ext uri="{2D0FF5BF-0AAA-4E89-B8BB-9D72236647A8}"/>
            </a:extLst>
          </a:blip>
          <a:stretch>
            <a:fillRect/>
          </a:stretch>
        </p:blipFill>
        <p:spPr>
          <a:xfrm>
            <a:off x="0" y="647700"/>
            <a:ext cx="9144000" cy="4495800"/>
          </a:xfrm>
          <a:prstGeom prst="rect">
            <a:avLst/>
          </a:prstGeom>
        </p:spPr>
      </p:pic>
      <p:pic>
        <p:nvPicPr>
          <p:cNvPr id="1204" name="3EAC9356-5783-4B22-6261-A6019A92738C"/>
          <p:cNvPicPr>
            <a:picLocks noChangeAspect="1"/>
          </p:cNvPicPr>
          <p:nvPr/>
        </p:nvPicPr>
        <p:blipFill>
          <a:blip r:embed="rId4" cstate="print">
            <a:extLst>
              <a:ext uri="{ABF4BDB3-5B72-472F-88AF-554EC8469316}"/>
            </a:extLst>
          </a:blip>
          <a:stretch>
            <a:fillRect/>
          </a:stretch>
        </p:blipFill>
        <p:spPr>
          <a:xfrm>
            <a:off x="0" y="647700"/>
            <a:ext cx="9144000" cy="123825"/>
          </a:xfrm>
          <a:prstGeom prst="rect">
            <a:avLst/>
          </a:prstGeom>
        </p:spPr>
      </p:pic>
      <p:sp>
        <p:nvSpPr>
          <p:cNvPr id="1205" name="TextBox1205"/>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06" name="TextBox1206"/>
          <p:cNvSpPr txBox="1"/>
          <p:nvPr/>
        </p:nvSpPr>
        <p:spPr>
          <a:xfrm>
            <a:off x="392278" y="937057"/>
            <a:ext cx="6286500" cy="215900"/>
          </a:xfrm>
          <a:prstGeom prst="rect">
            <a:avLst/>
          </a:prstGeom>
          <a:noFill/>
        </p:spPr>
        <p:txBody>
          <a:bodyPr wrap="square" lIns="0" tIns="0" rIns="0" bIns="0" rtlCol="0">
            <a:spAutoFit/>
          </a:bodyPr>
          <a:lstStyle/>
          <a:p>
            <a:pPr marL="0"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Configuring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MyBatis</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boot</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by</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java</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based</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annotations</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t>
            </a:r>
          </a:p>
        </p:txBody>
      </p:sp>
      <p:pic>
        <p:nvPicPr>
          <p:cNvPr id="1207" name="CFF61809-E834-44A7-699C-DC1207EE76C6"/>
          <p:cNvPicPr>
            <a:picLocks noChangeAspect="1"/>
          </p:cNvPicPr>
          <p:nvPr/>
        </p:nvPicPr>
        <p:blipFill>
          <a:blip r:embed="rId5" cstate="print">
            <a:extLst>
              <a:ext uri="{BEC62F9E-23FD-457F-E110-6F7E902A8E2C}"/>
            </a:extLst>
          </a:blip>
          <a:stretch>
            <a:fillRect/>
          </a:stretch>
        </p:blipFill>
        <p:spPr>
          <a:xfrm>
            <a:off x="423631" y="1838325"/>
            <a:ext cx="4191000" cy="47625"/>
          </a:xfrm>
          <a:prstGeom prst="rect">
            <a:avLst/>
          </a:prstGeom>
        </p:spPr>
      </p:pic>
      <p:sp>
        <p:nvSpPr>
          <p:cNvPr id="1208" name="TextBox1208"/>
          <p:cNvSpPr txBox="1"/>
          <p:nvPr/>
        </p:nvSpPr>
        <p:spPr>
          <a:xfrm>
            <a:off x="382777" y="1468124"/>
            <a:ext cx="4013200" cy="2514600"/>
          </a:xfrm>
          <a:prstGeom prst="rect">
            <a:avLst/>
          </a:prstGeom>
          <a:noFill/>
        </p:spPr>
        <p:txBody>
          <a:bodyPr wrap="square" lIns="0" tIns="0" rIns="0" bIns="0" rtlCol="0">
            <a:spAutoFit/>
          </a:bodyPr>
          <a:lstStyle/>
          <a:p>
            <a:pPr marL="8751" marR="9094" indent="-14" eaLnBrk="0">
              <a:lnSpc>
                <a:spcPct val="91000"/>
              </a:lnSpc>
            </a:pPr>
            <a:r>
              <a:rPr lang="en-US" altLang="zh-CN" sz="1400" kern="0" spc="-5" baseline="0" noProof="0" dirty="0">
                <a:solidFill>
                  <a:srgbClr val="0F9D58"/>
                </a:solidFill>
                <a:latin typeface="Times New Roman" pitchFamily="18" charset="0"/>
                <a:ea typeface="Times New Roman" pitchFamily="18" charset="0"/>
                <a:cs typeface="Times New Roman" pitchFamily="18" charset="0"/>
              </a:rPr>
              <a:t>@Configuration</a:t>
            </a:r>
            <a:r>
              <a:rPr lang="en-US" altLang="zh-CN" sz="1400" kern="0" spc="22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@MapperScan("com.springdemy.mybatis.repositories")</a:t>
            </a:r>
          </a:p>
          <a:p>
            <a:pPr marL="0" marR="0" indent="0" eaLnBrk="0">
              <a:lnSpc>
                <a:spcPct val="79000"/>
              </a:lnSpc>
              <a:spcBef>
                <a:spcPts val="432"/>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MyBatisConfiguration</a:t>
            </a:r>
            <a:r>
              <a:rPr lang="en-US" altLang="zh-CN" sz="1400" b="1" kern="0" spc="15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p>
          <a:p>
            <a:pPr marL="0" marR="0" indent="0" eaLnBrk="0">
              <a:lnSpc>
                <a:spcPct val="79000"/>
              </a:lnSpc>
              <a:spcBef>
                <a:spcPts val="2090"/>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a:t>
            </a:r>
          </a:p>
          <a:p>
            <a:pPr marL="8751" marR="0" indent="0" eaLnBrk="0">
              <a:lnSpc>
                <a:spcPct val="79000"/>
              </a:lnSpc>
              <a:spcBef>
                <a:spcPts val="2087"/>
              </a:spcBef>
            </a:pPr>
            <a:r>
              <a:rPr lang="en-US" altLang="zh-CN" sz="1400" kern="0" spc="-10" baseline="0" noProof="0" dirty="0">
                <a:solidFill>
                  <a:srgbClr val="0F9D58"/>
                </a:solidFill>
                <a:latin typeface="Times New Roman" pitchFamily="18" charset="0"/>
                <a:ea typeface="Times New Roman" pitchFamily="18" charset="0"/>
                <a:cs typeface="Times New Roman" pitchFamily="18" charset="0"/>
              </a:rPr>
              <a:t>@Autowired</a:t>
            </a:r>
          </a:p>
          <a:p>
            <a:pPr marL="916819" marR="0" indent="-916819" eaLnBrk="0">
              <a:lnSpc>
                <a:spcPct val="91000"/>
              </a:lnSpc>
              <a:spcBef>
                <a:spcPts val="415"/>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MyBatisConfiguration(DataSource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400" kern="0" spc="17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this</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400" kern="0" spc="-1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a:t>
            </a:r>
          </a:p>
          <a:p>
            <a:pPr marL="15691" marR="0" indent="0" eaLnBrk="0">
              <a:lnSpc>
                <a:spcPct val="79000"/>
              </a:lnSpc>
              <a:spcBef>
                <a:spcPts val="430"/>
              </a:spcBef>
            </a:pP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a:p>
            <a:pPr marL="8751" marR="0" indent="0" eaLnBrk="0">
              <a:lnSpc>
                <a:spcPct val="79000"/>
              </a:lnSpc>
              <a:spcBef>
                <a:spcPts val="2086"/>
              </a:spcBef>
            </a:pPr>
            <a:r>
              <a:rPr lang="en-US" altLang="zh-CN" sz="1400" kern="0" spc="-20" baseline="0" noProof="0" dirty="0">
                <a:solidFill>
                  <a:srgbClr val="0F9D58"/>
                </a:solidFill>
                <a:latin typeface="Times New Roman" pitchFamily="18" charset="0"/>
                <a:ea typeface="Times New Roman" pitchFamily="18" charset="0"/>
                <a:cs typeface="Times New Roman" pitchFamily="18" charset="0"/>
              </a:rPr>
              <a:t>@Bean</a:t>
            </a:r>
          </a:p>
        </p:txBody>
      </p:sp>
      <p:sp>
        <p:nvSpPr>
          <p:cNvPr id="1209" name="TextBox1209"/>
          <p:cNvSpPr txBox="1"/>
          <p:nvPr/>
        </p:nvSpPr>
        <p:spPr>
          <a:xfrm>
            <a:off x="382777" y="4029332"/>
            <a:ext cx="4991100" cy="596900"/>
          </a:xfrm>
          <a:prstGeom prst="rect">
            <a:avLst/>
          </a:prstGeom>
          <a:noFill/>
        </p:spPr>
        <p:txBody>
          <a:bodyPr wrap="square" lIns="0" tIns="0" rIns="0" bIns="0" rtlCol="0">
            <a:spAutoFit/>
          </a:bodyPr>
          <a:lstStyle/>
          <a:p>
            <a:pPr marL="916106" marR="0" indent="-916106" eaLnBrk="0">
              <a:lnSpc>
                <a:spcPct val="91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DataSourceTransactionManager</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transactionManager()</a:t>
            </a:r>
            <a:r>
              <a:rPr lang="en-US" altLang="zh-CN" sz="1400" kern="0" spc="255"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36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return</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DataSourceTransactionManager(dataSource);</a:t>
            </a:r>
          </a:p>
          <a:p>
            <a:pPr marL="15691" marR="0" indent="0" eaLnBrk="0">
              <a:lnSpc>
                <a:spcPct val="79000"/>
              </a:lnSpc>
              <a:spcBef>
                <a:spcPts val="430"/>
              </a:spcBef>
            </a:pP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p:txBody>
      </p:sp>
      <p:sp>
        <p:nvSpPr>
          <p:cNvPr id="1210" name="TextBox1210"/>
          <p:cNvSpPr txBox="1"/>
          <p:nvPr/>
        </p:nvSpPr>
        <p:spPr>
          <a:xfrm>
            <a:off x="4643968" y="1409810"/>
            <a:ext cx="4152900" cy="1231900"/>
          </a:xfrm>
          <a:prstGeom prst="rect">
            <a:avLst/>
          </a:prstGeom>
          <a:noFill/>
        </p:spPr>
        <p:txBody>
          <a:bodyPr wrap="square" lIns="0" tIns="0" rIns="0" bIns="0" rtlCol="0">
            <a:spAutoFit/>
          </a:bodyPr>
          <a:lstStyle/>
          <a:p>
            <a:pPr marL="0" marR="0" indent="0" eaLnBrk="0">
              <a:lnSpc>
                <a:spcPct val="95000"/>
              </a:lnSpc>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MyBatis</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MapperScan</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annotation</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scans</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all</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mapper</a:t>
            </a:r>
            <a:r>
              <a:rPr lang="en-US" altLang="zh-CN" sz="1400" b="1" kern="0" spc="22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interfaces</a:t>
            </a:r>
            <a:r>
              <a:rPr lang="en-US" altLang="zh-CN" sz="1400" b="1" kern="0" spc="-9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for</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given</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package</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makes</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it</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available</a:t>
            </a:r>
            <a:r>
              <a:rPr lang="en-US" altLang="zh-CN" sz="1400" b="1" kern="0" spc="400" noProof="0" dirty="0">
                <a:latin typeface="Times New Roman" pitchFamily="18" charset="0"/>
                <a:ea typeface="Times New Roman" pitchFamily="18" charset="0"/>
                <a:cs typeface="Times New Roman" pitchFamily="18" charset="0"/>
              </a:rPr>
              <a:t> </a:t>
            </a:r>
            <a:r>
              <a:rPr lang="en-US" altLang="zh-CN" sz="1400" b="1" kern="0" spc="-5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spring</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configuration</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class.</a:t>
            </a:r>
          </a:p>
          <a:p>
            <a:pPr marL="0" marR="0" indent="0" eaLnBrk="0">
              <a:lnSpc>
                <a:spcPct val="95000"/>
              </a:lnSpc>
              <a:spcBef>
                <a:spcPts val="456"/>
              </a:spcBef>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MyBatis</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mapper</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interfaces</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400" b="1" kern="0" spc="41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performs</a:t>
            </a:r>
            <a:r>
              <a:rPr lang="en-US" altLang="zh-CN" sz="1400" b="1" kern="0" spc="-8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mapper</a:t>
            </a:r>
            <a:r>
              <a:rPr lang="en-US" altLang="zh-CN" sz="1400" b="1" kern="0" spc="-3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injection</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spring</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implementation</a:t>
            </a:r>
            <a:r>
              <a:rPr lang="en-US" altLang="zh-CN" sz="1400" b="1" kern="0" spc="1000" noProof="0" dirty="0">
                <a:latin typeface="Times New Roman" pitchFamily="18" charset="0"/>
                <a:ea typeface="Times New Roman" pitchFamily="18" charset="0"/>
                <a:cs typeface="Times New Roman" pitchFamily="18" charset="0"/>
              </a:rPr>
              <a:t> </a:t>
            </a: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classes</a:t>
            </a:r>
          </a:p>
        </p:txBody>
      </p:sp>
    </p:spTree>
    <p:extLst>
      <p:ext uri="{FA48B238-A24C-4CAA-4432-FADEC434694D}"/>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1" name="461F1830-6F3B-4E4E-6DBF-2040E732386B"/>
          <p:cNvPicPr>
            <a:picLocks noChangeAspect="1"/>
          </p:cNvPicPr>
          <p:nvPr/>
        </p:nvPicPr>
        <p:blipFill>
          <a:blip r:embed="rId2" cstate="print">
            <a:extLst>
              <a:ext uri="{AB289154-3F3E-4596-DFC7-1C60A4B2BAAA}"/>
            </a:extLst>
          </a:blip>
          <a:stretch>
            <a:fillRect/>
          </a:stretch>
        </p:blipFill>
        <p:spPr>
          <a:xfrm>
            <a:off x="0" y="0"/>
            <a:ext cx="9144000" cy="5143500"/>
          </a:xfrm>
          <a:prstGeom prst="rect">
            <a:avLst/>
          </a:prstGeom>
        </p:spPr>
      </p:pic>
      <p:pic>
        <p:nvPicPr>
          <p:cNvPr id="1212" name="5DEFAD20-B17C-4421-1352-A575F37C502C"/>
          <p:cNvPicPr>
            <a:picLocks noChangeAspect="1"/>
          </p:cNvPicPr>
          <p:nvPr/>
        </p:nvPicPr>
        <p:blipFill>
          <a:blip r:embed="rId3" cstate="print">
            <a:extLst>
              <a:ext uri="{9543B8D5-9464-4D48-F0C6-40527BCA44E8}"/>
            </a:extLst>
          </a:blip>
          <a:stretch>
            <a:fillRect/>
          </a:stretch>
        </p:blipFill>
        <p:spPr>
          <a:xfrm>
            <a:off x="0" y="647700"/>
            <a:ext cx="9144000" cy="4495800"/>
          </a:xfrm>
          <a:prstGeom prst="rect">
            <a:avLst/>
          </a:prstGeom>
        </p:spPr>
      </p:pic>
      <p:pic>
        <p:nvPicPr>
          <p:cNvPr id="1213" name="FD870DB8-A3C7-43B3-F973-13767B67B6D9"/>
          <p:cNvPicPr>
            <a:picLocks noChangeAspect="1"/>
          </p:cNvPicPr>
          <p:nvPr/>
        </p:nvPicPr>
        <p:blipFill>
          <a:blip r:embed="rId4" cstate="print">
            <a:extLst>
              <a:ext uri="{CCA2D1A5-D3E3-49D1-576B-794C4E4FB8F9}"/>
            </a:extLst>
          </a:blip>
          <a:stretch>
            <a:fillRect/>
          </a:stretch>
        </p:blipFill>
        <p:spPr>
          <a:xfrm>
            <a:off x="0" y="647700"/>
            <a:ext cx="9144000" cy="123825"/>
          </a:xfrm>
          <a:prstGeom prst="rect">
            <a:avLst/>
          </a:prstGeom>
        </p:spPr>
      </p:pic>
      <p:sp>
        <p:nvSpPr>
          <p:cNvPr id="1214" name="TextBox1214"/>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15" name="TextBox1215"/>
          <p:cNvSpPr txBox="1"/>
          <p:nvPr/>
        </p:nvSpPr>
        <p:spPr>
          <a:xfrm>
            <a:off x="382776" y="937057"/>
            <a:ext cx="6261100" cy="1765300"/>
          </a:xfrm>
          <a:prstGeom prst="rect">
            <a:avLst/>
          </a:prstGeom>
          <a:noFill/>
        </p:spPr>
        <p:txBody>
          <a:bodyPr wrap="square" lIns="0" tIns="0" rIns="0" bIns="0" rtlCol="0">
            <a:spAutoFit/>
          </a:bodyPr>
          <a:lstStyle/>
          <a:p>
            <a:pPr marL="9501"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Configuring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MyBatis</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boot</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by</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java</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based</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annotations</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t>
            </a:r>
          </a:p>
          <a:p>
            <a:pPr marL="8738" marR="0" indent="0" eaLnBrk="0">
              <a:lnSpc>
                <a:spcPct val="79000"/>
              </a:lnSpc>
              <a:spcBef>
                <a:spcPts val="2588"/>
              </a:spcBef>
            </a:pPr>
            <a:r>
              <a:rPr lang="en-US" altLang="zh-CN" sz="1400" kern="0" spc="-20" baseline="0" noProof="0" dirty="0">
                <a:solidFill>
                  <a:srgbClr val="0F9D58"/>
                </a:solidFill>
                <a:latin typeface="Times New Roman" pitchFamily="18" charset="0"/>
                <a:ea typeface="Times New Roman" pitchFamily="18" charset="0"/>
                <a:cs typeface="Times New Roman" pitchFamily="18" charset="0"/>
              </a:rPr>
              <a:t>@Bean</a:t>
            </a:r>
          </a:p>
          <a:p>
            <a:pPr marL="923774" marR="152277" indent="-923774" eaLnBrk="0">
              <a:lnSpc>
                <a:spcPct val="96000"/>
              </a:lnSpc>
              <a:spcBef>
                <a:spcPts val="405"/>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SqlSessionFactoryBean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sqlSessionFactory()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throws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Exception</a:t>
            </a:r>
            <a:r>
              <a:rPr lang="en-US" altLang="zh-CN" sz="1400" kern="0" spc="195"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796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0000"/>
                </a:solidFill>
                <a:latin typeface="Times New Roman" pitchFamily="18" charset="0"/>
                <a:ea typeface="Times New Roman" pitchFamily="18" charset="0"/>
                <a:cs typeface="Times New Roman" pitchFamily="18" charset="0"/>
              </a:rPr>
              <a:t>SqlSessionFactoryBean</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DD7E6B"/>
                </a:solidFill>
                <a:latin typeface="Times New Roman" pitchFamily="18" charset="0"/>
                <a:ea typeface="Times New Roman" pitchFamily="18" charset="0"/>
                <a:cs typeface="Times New Roman" pitchFamily="18" charset="0"/>
              </a:rPr>
              <a:t>sessionFactory</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SqlSessionFactoryBean();</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DD7E6B"/>
                </a:solidFill>
                <a:latin typeface="Times New Roman" pitchFamily="18" charset="0"/>
                <a:ea typeface="Times New Roman" pitchFamily="18" charset="0"/>
                <a:cs typeface="Times New Roman" pitchFamily="18" charset="0"/>
              </a:rPr>
              <a:t>sessionFactory</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.setDataSource(</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dataSource</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p>
          <a:p>
            <a:pPr marL="15692" marR="3759846" indent="900415" eaLnBrk="0">
              <a:lnSpc>
                <a:spcPct val="91000"/>
              </a:lnSpc>
              <a:spcBef>
                <a:spcPts val="407"/>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return</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sessionFactory;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p:txBody>
      </p:sp>
    </p:spTree>
    <p:extLst>
      <p:ext uri="{DED5797F-1547-4558-C342-C0EEACC73003}"/>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6" name="81965E04-7A40-4451-DC99-A1FB1CFBB7B1"/>
          <p:cNvPicPr>
            <a:picLocks noChangeAspect="1"/>
          </p:cNvPicPr>
          <p:nvPr/>
        </p:nvPicPr>
        <p:blipFill>
          <a:blip r:embed="rId2" cstate="print">
            <a:extLst>
              <a:ext uri="{95C528D6-6F78-4B69-795E-0C5AFA517A4F}"/>
            </a:extLst>
          </a:blip>
          <a:stretch>
            <a:fillRect/>
          </a:stretch>
        </p:blipFill>
        <p:spPr>
          <a:xfrm>
            <a:off x="0" y="0"/>
            <a:ext cx="9144000" cy="5143500"/>
          </a:xfrm>
          <a:prstGeom prst="rect">
            <a:avLst/>
          </a:prstGeom>
        </p:spPr>
      </p:pic>
      <p:pic>
        <p:nvPicPr>
          <p:cNvPr id="1217" name="4D7F089A-DC5C-429C-ECC3-B78244C34CAF"/>
          <p:cNvPicPr>
            <a:picLocks noChangeAspect="1"/>
          </p:cNvPicPr>
          <p:nvPr/>
        </p:nvPicPr>
        <p:blipFill>
          <a:blip r:embed="rId3" cstate="print">
            <a:extLst>
              <a:ext uri="{F50BA0F5-0CBD-4D44-36CC-68D7CEDACD20}"/>
            </a:extLst>
          </a:blip>
          <a:stretch>
            <a:fillRect/>
          </a:stretch>
        </p:blipFill>
        <p:spPr>
          <a:xfrm>
            <a:off x="0" y="647700"/>
            <a:ext cx="9144000" cy="4495800"/>
          </a:xfrm>
          <a:prstGeom prst="rect">
            <a:avLst/>
          </a:prstGeom>
        </p:spPr>
      </p:pic>
      <p:pic>
        <p:nvPicPr>
          <p:cNvPr id="1218" name="7F4A9D65-6C87-47C0-E8B9-D47F1A57FE95"/>
          <p:cNvPicPr>
            <a:picLocks noChangeAspect="1"/>
          </p:cNvPicPr>
          <p:nvPr/>
        </p:nvPicPr>
        <p:blipFill>
          <a:blip r:embed="rId4" cstate="print">
            <a:extLst>
              <a:ext uri="{7DDE718C-F0F2-4575-DE4E-7B607C27A184}"/>
            </a:extLst>
          </a:blip>
          <a:stretch>
            <a:fillRect/>
          </a:stretch>
        </p:blipFill>
        <p:spPr>
          <a:xfrm>
            <a:off x="0" y="647700"/>
            <a:ext cx="9144000" cy="123825"/>
          </a:xfrm>
          <a:prstGeom prst="rect">
            <a:avLst/>
          </a:prstGeom>
        </p:spPr>
      </p:pic>
      <p:sp>
        <p:nvSpPr>
          <p:cNvPr id="1219" name="TextBox1219"/>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20" name="TextBox1220"/>
          <p:cNvSpPr txBox="1"/>
          <p:nvPr/>
        </p:nvSpPr>
        <p:spPr>
          <a:xfrm>
            <a:off x="386700" y="937057"/>
            <a:ext cx="5829300" cy="3835400"/>
          </a:xfrm>
          <a:prstGeom prst="rect">
            <a:avLst/>
          </a:prstGeom>
          <a:noFill/>
        </p:spPr>
        <p:txBody>
          <a:bodyPr wrap="square" lIns="0" tIns="0" rIns="0" bIns="0" rtlCol="0">
            <a:spAutoFit/>
          </a:bodyPr>
          <a:lstStyle/>
          <a:p>
            <a:pPr marL="1006"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Implement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Repositories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Interface</a:t>
            </a:r>
          </a:p>
          <a:p>
            <a:pPr marL="0" marR="0" indent="0" eaLnBrk="0">
              <a:lnSpc>
                <a:spcPct val="77000"/>
              </a:lnSpc>
              <a:spcBef>
                <a:spcPts val="2130"/>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api</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t>
            </a:r>
          </a:p>
          <a:p>
            <a:pPr marL="4814" marR="0" indent="0" eaLnBrk="0">
              <a:lnSpc>
                <a:spcPct val="52000"/>
              </a:lnSpc>
              <a:spcBef>
                <a:spcPts val="2100"/>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@Insert(</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insert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query</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2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insert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query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value.</a:t>
            </a:r>
          </a:p>
          <a:p>
            <a:pPr marL="4814" marR="0" indent="0" eaLnBrk="0">
              <a:lnSpc>
                <a:spcPct val="52000"/>
              </a:lnSpc>
              <a:spcBef>
                <a:spcPts val="2092"/>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@Select</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select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query</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select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query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value.</a:t>
            </a:r>
          </a:p>
          <a:p>
            <a:pPr marL="4814" marR="0" indent="0" eaLnBrk="0">
              <a:lnSpc>
                <a:spcPct val="52000"/>
              </a:lnSpc>
              <a:spcBef>
                <a:spcPts val="2094"/>
              </a:spcBef>
            </a:pPr>
            <a:r>
              <a:rPr lang="en-US" altLang="zh-CN" sz="1400" kern="0" spc="-5" baseline="0" noProof="0" dirty="0">
                <a:solidFill>
                  <a:srgbClr val="FF0000"/>
                </a:solidFill>
                <a:latin typeface="Times New Roman" pitchFamily="18" charset="0"/>
                <a:ea typeface="Times New Roman" pitchFamily="18" charset="0"/>
                <a:cs typeface="Times New Roman" pitchFamily="18" charset="0"/>
              </a:rPr>
              <a:t>@Updat</a:t>
            </a:r>
            <a:r>
              <a:rPr lang="en-US" altLang="zh-CN" sz="1400" kern="0" spc="-5" baseline="0" noProof="0" dirty="0">
                <a:solidFill>
                  <a:srgbClr val="FF0000"/>
                </a:solidFill>
                <a:latin typeface="Arial Unicode MS" pitchFamily="34" charset="0"/>
                <a:ea typeface="Arial Unicode MS" pitchFamily="34" charset="0"/>
                <a:cs typeface="Arial Unicode MS" pitchFamily="34" charset="0"/>
              </a:rPr>
              <a:t>e(“</a:t>
            </a:r>
            <a:r>
              <a:rPr lang="en-US" altLang="zh-CN" sz="1400" kern="0" spc="-5" baseline="0" noProof="0" dirty="0">
                <a:solidFill>
                  <a:srgbClr val="4285F4"/>
                </a:solidFill>
                <a:latin typeface="Times New Roman" pitchFamily="18" charset="0"/>
                <a:ea typeface="Times New Roman" pitchFamily="18" charset="0"/>
                <a:cs typeface="Times New Roman" pitchFamily="18" charset="0"/>
              </a:rPr>
              <a:t>update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query</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update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query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value.</a:t>
            </a:r>
          </a:p>
          <a:p>
            <a:pPr marL="4814" marR="0" indent="0" eaLnBrk="0">
              <a:lnSpc>
                <a:spcPct val="52000"/>
              </a:lnSpc>
              <a:spcBef>
                <a:spcPts val="2094"/>
              </a:spcBef>
            </a:pPr>
            <a:r>
              <a:rPr lang="en-US" altLang="zh-CN" sz="1400" kern="0" spc="-5" baseline="0" noProof="0" dirty="0">
                <a:solidFill>
                  <a:srgbClr val="FF0000"/>
                </a:solidFill>
                <a:latin typeface="Times New Roman" pitchFamily="18" charset="0"/>
                <a:ea typeface="Times New Roman" pitchFamily="18" charset="0"/>
                <a:cs typeface="Times New Roman" pitchFamily="18" charset="0"/>
              </a:rPr>
              <a:t>@Delet</a:t>
            </a:r>
            <a:r>
              <a:rPr lang="en-US" altLang="zh-CN" sz="1400" kern="0" spc="-5" baseline="0" noProof="0" dirty="0">
                <a:solidFill>
                  <a:srgbClr val="FF0000"/>
                </a:solidFill>
                <a:latin typeface="Arial Unicode MS" pitchFamily="34" charset="0"/>
                <a:ea typeface="Arial Unicode MS" pitchFamily="34" charset="0"/>
                <a:cs typeface="Arial Unicode MS" pitchFamily="34" charset="0"/>
              </a:rPr>
              <a:t>e(“</a:t>
            </a:r>
            <a:r>
              <a:rPr lang="en-US" altLang="zh-CN" sz="1400" kern="0" spc="-5" baseline="0" noProof="0" dirty="0">
                <a:solidFill>
                  <a:srgbClr val="4285F4"/>
                </a:solidFill>
                <a:latin typeface="Times New Roman" pitchFamily="18" charset="0"/>
                <a:ea typeface="Times New Roman" pitchFamily="18" charset="0"/>
                <a:cs typeface="Times New Roman" pitchFamily="18" charset="0"/>
              </a:rPr>
              <a:t>delete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query</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delete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query</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value.</a:t>
            </a:r>
          </a:p>
          <a:p>
            <a:pPr marL="914858" marR="0" indent="-910043" eaLnBrk="0">
              <a:lnSpc>
                <a:spcPct val="91000"/>
              </a:lnSpc>
              <a:spcBef>
                <a:spcPts val="2091"/>
              </a:spcBef>
            </a:pPr>
            <a:r>
              <a:rPr lang="en-US" altLang="zh-CN" sz="1400" kern="0" spc="-5" baseline="0" noProof="0" dirty="0">
                <a:solidFill>
                  <a:srgbClr val="FF0000"/>
                </a:solidFill>
                <a:latin typeface="Times New Roman" pitchFamily="18" charset="0"/>
                <a:ea typeface="Times New Roman" pitchFamily="18" charset="0"/>
                <a:cs typeface="Times New Roman" pitchFamily="18" charset="0"/>
              </a:rPr>
              <a:t>@Results(...):</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Maps</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column</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property</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get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result</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select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query.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35" baseline="0" noProof="0" dirty="0">
                <a:solidFill>
                  <a:srgbClr val="000000"/>
                </a:solidFill>
                <a:latin typeface="Times New Roman" pitchFamily="18" charset="0"/>
                <a:ea typeface="Times New Roman" pitchFamily="18" charset="0"/>
                <a:cs typeface="Times New Roman" pitchFamily="18" charset="0"/>
              </a:rPr>
              <a:t>Ex:</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@Results(value={</a:t>
            </a:r>
          </a:p>
          <a:p>
            <a:pPr marL="1832755" marR="443977" indent="914781" eaLnBrk="0">
              <a:lnSpc>
                <a:spcPct val="110000"/>
              </a:lnSpc>
              <a:spcBef>
                <a:spcPts val="638"/>
              </a:spcBef>
            </a:pPr>
            <a:r>
              <a:rPr lang="en-US" altLang="zh-CN" sz="1050" kern="0" spc="-5" baseline="0" noProof="0" dirty="0">
                <a:solidFill>
                  <a:srgbClr val="006666"/>
                </a:solidFill>
                <a:latin typeface="Arial" pitchFamily="34" charset="0"/>
                <a:ea typeface="Arial" pitchFamily="34" charset="0"/>
                <a:cs typeface="Arial" pitchFamily="34" charset="0"/>
              </a:rPr>
              <a:t>@Result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property</a:t>
            </a:r>
            <a:r>
              <a:rPr lang="en-US" altLang="zh-CN" sz="1050" kern="0" spc="-9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"id"</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0000"/>
                </a:solidFill>
                <a:latin typeface="Arial" pitchFamily="34" charset="0"/>
                <a:ea typeface="Arial" pitchFamily="34" charset="0"/>
                <a:cs typeface="Arial" pitchFamily="34" charset="0"/>
              </a:rPr>
              <a:t>column</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"role_id"</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400" noProof="0" dirty="0">
                <a:latin typeface="Arial" pitchFamily="34" charset="0"/>
                <a:ea typeface="Arial" pitchFamily="34" charset="0"/>
                <a:cs typeface="Arial" pitchFamily="34" charset="0"/>
              </a:rPr>
              <a:t> </a:t>
            </a:r>
            <a:r>
              <a:rPr lang="en-US" altLang="zh-CN" sz="1050" kern="0" spc="-5" baseline="0" noProof="0" dirty="0">
                <a:solidFill>
                  <a:srgbClr val="006666"/>
                </a:solidFill>
                <a:latin typeface="Arial" pitchFamily="34" charset="0"/>
                <a:ea typeface="Arial" pitchFamily="34" charset="0"/>
                <a:cs typeface="Arial" pitchFamily="34" charset="0"/>
              </a:rPr>
              <a:t>@Result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property</a:t>
            </a:r>
            <a:r>
              <a:rPr lang="en-US" altLang="zh-CN" sz="1050" kern="0" spc="-85"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"roleName"</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0000"/>
                </a:solidFill>
                <a:latin typeface="Arial" pitchFamily="34" charset="0"/>
                <a:ea typeface="Arial" pitchFamily="34" charset="0"/>
                <a:cs typeface="Arial" pitchFamily="34" charset="0"/>
              </a:rPr>
              <a:t>column</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"role_name"</a:t>
            </a:r>
            <a:r>
              <a:rPr lang="en-US" altLang="zh-CN" sz="1050" kern="0" spc="0" baseline="0" noProof="0" dirty="0">
                <a:solidFill>
                  <a:srgbClr val="666600"/>
                </a:solidFill>
                <a:latin typeface="Arial" pitchFamily="34" charset="0"/>
                <a:ea typeface="Arial" pitchFamily="34" charset="0"/>
                <a:cs typeface="Arial" pitchFamily="34" charset="0"/>
              </a:rPr>
              <a:t>)</a:t>
            </a:r>
          </a:p>
          <a:p>
            <a:pPr marL="780169" marR="0" indent="0" eaLnBrk="0">
              <a:lnSpc>
                <a:spcPct val="79000"/>
              </a:lnSpc>
              <a:spcBef>
                <a:spcPts val="497"/>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p>
          <a:p>
            <a:pPr marL="764478" marR="0" indent="0" eaLnBrk="0">
              <a:lnSpc>
                <a:spcPct val="79000"/>
              </a:lnSpc>
              <a:spcBef>
                <a:spcPts val="410"/>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ArrayList&lt;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&gt;</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findAll();</a:t>
            </a:r>
          </a:p>
        </p:txBody>
      </p:sp>
    </p:spTree>
    <p:extLst>
      <p:ext uri="{D72476D3-CF4B-44D1-0107-4B75FCAB11F1}"/>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61D377B2-9FF7-4906-AD0C-9464A60010D0"/>
          <p:cNvPicPr>
            <a:picLocks noChangeAspect="1"/>
          </p:cNvPicPr>
          <p:nvPr/>
        </p:nvPicPr>
        <p:blipFill>
          <a:blip r:embed="rId2" cstate="print">
            <a:extLst>
              <a:ext uri="{D41D7813-4FDA-482C-1052-0A78EB228B54}"/>
            </a:extLst>
          </a:blip>
          <a:stretch>
            <a:fillRect/>
          </a:stretch>
        </p:blipFill>
        <p:spPr>
          <a:xfrm>
            <a:off x="0" y="0"/>
            <a:ext cx="9144000" cy="5143500"/>
          </a:xfrm>
          <a:prstGeom prst="rect">
            <a:avLst/>
          </a:prstGeom>
        </p:spPr>
      </p:pic>
      <p:sp>
        <p:nvSpPr>
          <p:cNvPr id="118" name="TextBox118"/>
          <p:cNvSpPr txBox="1"/>
          <p:nvPr/>
        </p:nvSpPr>
        <p:spPr>
          <a:xfrm>
            <a:off x="712760" y="571709"/>
            <a:ext cx="2647950" cy="441788"/>
          </a:xfrm>
          <a:prstGeom prst="rect">
            <a:avLst/>
          </a:prstGeom>
          <a:noFill/>
        </p:spPr>
        <p:txBody>
          <a:bodyPr wrap="square" lIns="0" tIns="0" rIns="0" bIns="0" rtlCol="0">
            <a:spAutoFit/>
          </a:bodyPr>
          <a:lstStyle/>
          <a:p>
            <a:pPr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68" dirty="0">
                <a:latin typeface="Arial" pitchFamily="34" charset="0"/>
                <a:ea typeface="Arial" pitchFamily="34" charset="0"/>
                <a:cs typeface="Arial" pitchFamily="34" charset="0"/>
              </a:rPr>
              <a:t> </a:t>
            </a:r>
            <a:r>
              <a:rPr lang="en-US" altLang="zh-CN" sz="3300" kern="0" spc="-169" dirty="0">
                <a:solidFill>
                  <a:srgbClr val="000000"/>
                </a:solidFill>
                <a:latin typeface="Arial" pitchFamily="34" charset="0"/>
                <a:ea typeface="Arial" pitchFamily="34" charset="0"/>
                <a:cs typeface="Arial" pitchFamily="34" charset="0"/>
              </a:rPr>
              <a:t>Modules</a:t>
            </a:r>
          </a:p>
        </p:txBody>
      </p:sp>
      <p:pic>
        <p:nvPicPr>
          <p:cNvPr id="119" name="A9584BF6-2361-4A09-A0DF-ED9A0E00CB26"/>
          <p:cNvPicPr>
            <a:picLocks noChangeAspect="1"/>
          </p:cNvPicPr>
          <p:nvPr/>
        </p:nvPicPr>
        <p:blipFill>
          <a:blip r:embed="rId3" cstate="print">
            <a:extLst>
              <a:ext uri="{A8B67354-4756-4211-ECB5-02C03410549F}"/>
            </a:extLst>
          </a:blip>
          <a:stretch>
            <a:fillRect/>
          </a:stretch>
        </p:blipFill>
        <p:spPr>
          <a:xfrm>
            <a:off x="188595" y="600075"/>
            <a:ext cx="4843463" cy="3921919"/>
          </a:xfrm>
          <a:prstGeom prst="rect">
            <a:avLst/>
          </a:prstGeom>
        </p:spPr>
      </p:pic>
      <p:sp>
        <p:nvSpPr>
          <p:cNvPr id="120" name="TextBox120"/>
          <p:cNvSpPr txBox="1"/>
          <p:nvPr/>
        </p:nvSpPr>
        <p:spPr>
          <a:xfrm>
            <a:off x="8339900" y="4858437"/>
            <a:ext cx="142875" cy="119135"/>
          </a:xfrm>
          <a:prstGeom prst="rect">
            <a:avLst/>
          </a:prstGeom>
          <a:noFill/>
        </p:spPr>
        <p:txBody>
          <a:bodyPr wrap="square" lIns="0" tIns="0" rIns="0" bIns="0" rtlCol="0">
            <a:spAutoFit/>
          </a:bodyPr>
          <a:lstStyle/>
          <a:p>
            <a:pPr eaLnBrk="0">
              <a:lnSpc>
                <a:spcPct val="86000"/>
              </a:lnSpc>
            </a:pPr>
            <a:r>
              <a:rPr lang="en-US" altLang="zh-CN" sz="900" kern="0" spc="-113" dirty="0">
                <a:solidFill>
                  <a:srgbClr val="898989"/>
                </a:solidFill>
                <a:latin typeface="Arial" pitchFamily="34" charset="0"/>
                <a:ea typeface="Arial" pitchFamily="34" charset="0"/>
                <a:cs typeface="Arial" pitchFamily="34" charset="0"/>
              </a:rPr>
              <a:t>18</a:t>
            </a:r>
          </a:p>
        </p:txBody>
      </p:sp>
      <p:sp>
        <p:nvSpPr>
          <p:cNvPr id="121" name="TextBox121"/>
          <p:cNvSpPr txBox="1"/>
          <p:nvPr/>
        </p:nvSpPr>
        <p:spPr>
          <a:xfrm>
            <a:off x="1502332" y="4451591"/>
            <a:ext cx="2657475" cy="168251"/>
          </a:xfrm>
          <a:prstGeom prst="rect">
            <a:avLst/>
          </a:prstGeom>
          <a:noFill/>
        </p:spPr>
        <p:txBody>
          <a:bodyPr wrap="square" lIns="0" tIns="0" rIns="0" bIns="0" rtlCol="0">
            <a:spAutoFit/>
          </a:bodyPr>
          <a:lstStyle/>
          <a:p>
            <a:pPr eaLnBrk="0">
              <a:lnSpc>
                <a:spcPct val="81000"/>
              </a:lnSpc>
            </a:pPr>
            <a:r>
              <a:rPr lang="en-US" altLang="zh-CN" sz="1350" kern="0" spc="-11" dirty="0">
                <a:solidFill>
                  <a:srgbClr val="000000"/>
                </a:solidFill>
                <a:latin typeface="Arial" pitchFamily="34" charset="0"/>
                <a:ea typeface="Arial" pitchFamily="34" charset="0"/>
                <a:cs typeface="Arial" pitchFamily="34" charset="0"/>
              </a:rPr>
              <a:t>Overview</a:t>
            </a:r>
            <a:r>
              <a:rPr lang="en-US" altLang="zh-CN" sz="1350" kern="0" spc="-5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of</a:t>
            </a:r>
            <a:r>
              <a:rPr lang="en-US" altLang="zh-CN" sz="1350" kern="0" spc="-4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Spring</a:t>
            </a:r>
            <a:r>
              <a:rPr lang="en-US" altLang="zh-CN" sz="1350" kern="0" spc="23" dirty="0">
                <a:latin typeface="Arial" pitchFamily="34" charset="0"/>
                <a:ea typeface="Arial" pitchFamily="34" charset="0"/>
                <a:cs typeface="Arial" pitchFamily="34" charset="0"/>
              </a:rPr>
              <a:t> </a:t>
            </a:r>
            <a:r>
              <a:rPr lang="en-US" altLang="zh-CN" sz="1350" kern="0" spc="-8" dirty="0">
                <a:solidFill>
                  <a:srgbClr val="000000"/>
                </a:solidFill>
                <a:latin typeface="Arial" pitchFamily="34" charset="0"/>
                <a:ea typeface="Arial" pitchFamily="34" charset="0"/>
                <a:cs typeface="Arial" pitchFamily="34" charset="0"/>
              </a:rPr>
              <a:t>Framework</a:t>
            </a:r>
          </a:p>
        </p:txBody>
      </p:sp>
      <p:sp>
        <p:nvSpPr>
          <p:cNvPr id="122" name="TextBox122"/>
          <p:cNvSpPr txBox="1"/>
          <p:nvPr/>
        </p:nvSpPr>
        <p:spPr>
          <a:xfrm>
            <a:off x="5130091" y="1736225"/>
            <a:ext cx="3057525" cy="2000035"/>
          </a:xfrm>
          <a:prstGeom prst="rect">
            <a:avLst/>
          </a:prstGeom>
          <a:noFill/>
        </p:spPr>
        <p:txBody>
          <a:bodyPr wrap="square" lIns="0" tIns="0" rIns="0" bIns="0" rtlCol="0">
            <a:spAutoFit/>
          </a:bodyPr>
          <a:lstStyle/>
          <a:p>
            <a:pPr marL="163051" indent="-163051" eaLnBrk="0">
              <a:lnSpc>
                <a:spcPct val="89000"/>
              </a:lnSpc>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33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Spring</a:t>
            </a:r>
            <a:r>
              <a:rPr lang="en-US" altLang="zh-CN" sz="1500" kern="0" spc="2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Framework</a:t>
            </a:r>
            <a:r>
              <a:rPr lang="en-US" altLang="zh-CN" sz="1500" kern="0" spc="-7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consists</a:t>
            </a:r>
            <a:r>
              <a:rPr lang="en-US" altLang="zh-CN" sz="1500" kern="0" spc="-3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of</a:t>
            </a:r>
            <a:r>
              <a:rPr lang="en-US" altLang="zh-CN" sz="1500" kern="0" spc="300" dirty="0">
                <a:latin typeface="Arial" pitchFamily="34" charset="0"/>
                <a:ea typeface="Arial" pitchFamily="34" charset="0"/>
                <a:cs typeface="Arial" pitchFamily="34" charset="0"/>
              </a:rPr>
              <a:t> </a:t>
            </a:r>
            <a:r>
              <a:rPr lang="en-US" altLang="zh-CN" sz="1500" kern="0" spc="-11" dirty="0">
                <a:solidFill>
                  <a:srgbClr val="000000"/>
                </a:solidFill>
                <a:latin typeface="Arial" pitchFamily="34" charset="0"/>
                <a:ea typeface="Arial" pitchFamily="34" charset="0"/>
                <a:cs typeface="Arial" pitchFamily="34" charset="0"/>
              </a:rPr>
              <a:t>features</a:t>
            </a:r>
            <a:r>
              <a:rPr lang="en-US" altLang="zh-CN" sz="1500" kern="0" spc="-4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organized</a:t>
            </a:r>
            <a:r>
              <a:rPr lang="en-US" altLang="zh-CN" sz="1500" kern="0" spc="-8"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into</a:t>
            </a:r>
            <a:r>
              <a:rPr lang="en-US" altLang="zh-CN" sz="1500" kern="0" spc="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about</a:t>
            </a:r>
            <a:r>
              <a:rPr lang="en-US" altLang="zh-CN" sz="1500" kern="0" spc="-7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20</a:t>
            </a:r>
            <a:r>
              <a:rPr lang="en-US" altLang="zh-CN" sz="1500" kern="0" spc="975"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modules.</a:t>
            </a:r>
          </a:p>
          <a:p>
            <a:pPr marL="161333" marR="153053" indent="-161333" eaLnBrk="0">
              <a:lnSpc>
                <a:spcPct val="91000"/>
              </a:lnSpc>
              <a:spcBef>
                <a:spcPts val="2624"/>
              </a:spcBef>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33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These</a:t>
            </a:r>
            <a:r>
              <a:rPr lang="en-US" altLang="zh-CN" sz="1500" kern="0" spc="30" dirty="0">
                <a:latin typeface="Arial" pitchFamily="34" charset="0"/>
                <a:ea typeface="Arial" pitchFamily="34" charset="0"/>
                <a:cs typeface="Arial" pitchFamily="34" charset="0"/>
              </a:rPr>
              <a:t> </a:t>
            </a:r>
            <a:r>
              <a:rPr lang="en-US" altLang="zh-CN" sz="1500" kern="0" spc="-11" dirty="0">
                <a:solidFill>
                  <a:srgbClr val="000000"/>
                </a:solidFill>
                <a:latin typeface="Arial" pitchFamily="34" charset="0"/>
                <a:ea typeface="Arial" pitchFamily="34" charset="0"/>
                <a:cs typeface="Arial" pitchFamily="34" charset="0"/>
              </a:rPr>
              <a:t>modules</a:t>
            </a:r>
            <a:r>
              <a:rPr lang="en-US" altLang="zh-CN" sz="1500" kern="0" spc="-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are</a:t>
            </a:r>
            <a:r>
              <a:rPr lang="en-US" altLang="zh-CN" sz="1500" kern="0" spc="-2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grouped</a:t>
            </a:r>
            <a:r>
              <a:rPr lang="en-US" altLang="zh-CN" sz="1500" kern="0" spc="-15"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into</a:t>
            </a:r>
            <a:r>
              <a:rPr lang="en-US" altLang="zh-CN" sz="1500" kern="0" spc="300"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Core</a:t>
            </a:r>
            <a:r>
              <a:rPr lang="en-US" altLang="zh-CN" sz="1500" kern="0" spc="-60" dirty="0">
                <a:latin typeface="Arial" pitchFamily="34" charset="0"/>
                <a:ea typeface="Arial" pitchFamily="34" charset="0"/>
                <a:cs typeface="Arial" pitchFamily="34" charset="0"/>
              </a:rPr>
              <a:t> </a:t>
            </a:r>
            <a:r>
              <a:rPr lang="en-US" altLang="zh-CN" sz="1500" kern="0" spc="-8" dirty="0">
                <a:solidFill>
                  <a:srgbClr val="000000"/>
                </a:solidFill>
                <a:latin typeface="Arial" pitchFamily="34" charset="0"/>
                <a:ea typeface="Arial" pitchFamily="34" charset="0"/>
                <a:cs typeface="Arial" pitchFamily="34" charset="0"/>
              </a:rPr>
              <a:t>Container,</a:t>
            </a:r>
            <a:r>
              <a:rPr lang="en-US" altLang="zh-CN" sz="1500" kern="0" spc="-15"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Data</a:t>
            </a:r>
            <a:r>
              <a:rPr lang="en-US" altLang="zh-CN" sz="1500" kern="0" spc="7178" dirty="0">
                <a:latin typeface="Arial" pitchFamily="34" charset="0"/>
                <a:ea typeface="Arial" pitchFamily="34" charset="0"/>
                <a:cs typeface="Arial" pitchFamily="34" charset="0"/>
              </a:rPr>
              <a:t> </a:t>
            </a:r>
            <a:r>
              <a:rPr lang="en-US" altLang="zh-CN" sz="1500" kern="0" spc="-8" dirty="0">
                <a:solidFill>
                  <a:srgbClr val="000000"/>
                </a:solidFill>
                <a:latin typeface="Arial" pitchFamily="34" charset="0"/>
                <a:ea typeface="Arial" pitchFamily="34" charset="0"/>
                <a:cs typeface="Arial" pitchFamily="34" charset="0"/>
              </a:rPr>
              <a:t>Access/Integration,</a:t>
            </a:r>
            <a:r>
              <a:rPr lang="en-US" altLang="zh-CN" sz="1500" kern="0" spc="-7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Web,</a:t>
            </a:r>
            <a:r>
              <a:rPr lang="en-US" altLang="zh-CN" sz="1500" kern="0" spc="-15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AOP</a:t>
            </a:r>
            <a:r>
              <a:rPr lang="en-US" altLang="zh-CN" sz="1500" kern="0" spc="1200"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(Aspect</a:t>
            </a:r>
            <a:r>
              <a:rPr lang="en-US" altLang="zh-CN" sz="1500" kern="0" spc="-1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Oriented</a:t>
            </a:r>
            <a:r>
              <a:rPr lang="en-US" altLang="zh-CN" sz="1500" kern="0" dirty="0">
                <a:latin typeface="Arial" pitchFamily="34" charset="0"/>
                <a:ea typeface="Arial" pitchFamily="34" charset="0"/>
                <a:cs typeface="Arial" pitchFamily="34" charset="0"/>
              </a:rPr>
              <a:t> </a:t>
            </a:r>
            <a:r>
              <a:rPr lang="en-US" altLang="zh-CN" sz="1500" kern="0" spc="-8" dirty="0">
                <a:solidFill>
                  <a:srgbClr val="000000"/>
                </a:solidFill>
                <a:latin typeface="Arial" pitchFamily="34" charset="0"/>
                <a:ea typeface="Arial" pitchFamily="34" charset="0"/>
                <a:cs typeface="Arial" pitchFamily="34" charset="0"/>
              </a:rPr>
              <a:t>Programming),</a:t>
            </a:r>
            <a:r>
              <a:rPr lang="en-US" altLang="zh-CN" sz="1500" kern="0" spc="300" dirty="0">
                <a:latin typeface="Arial" pitchFamily="34" charset="0"/>
                <a:ea typeface="Arial" pitchFamily="34" charset="0"/>
                <a:cs typeface="Arial" pitchFamily="34" charset="0"/>
              </a:rPr>
              <a:t> </a:t>
            </a:r>
            <a:r>
              <a:rPr lang="en-US" altLang="zh-CN" sz="1500" kern="0" spc="-15" dirty="0">
                <a:solidFill>
                  <a:srgbClr val="000000"/>
                </a:solidFill>
                <a:latin typeface="Arial" pitchFamily="34" charset="0"/>
                <a:ea typeface="Arial" pitchFamily="34" charset="0"/>
                <a:cs typeface="Arial" pitchFamily="34" charset="0"/>
              </a:rPr>
              <a:t>Instrumentation,</a:t>
            </a:r>
            <a:r>
              <a:rPr lang="en-US" altLang="zh-CN" sz="1500" kern="0" spc="-6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and</a:t>
            </a:r>
            <a:r>
              <a:rPr lang="en-US" altLang="zh-CN" sz="1500" kern="0" spc="-79" dirty="0">
                <a:latin typeface="Arial" pitchFamily="34" charset="0"/>
                <a:ea typeface="Arial" pitchFamily="34" charset="0"/>
                <a:cs typeface="Arial" pitchFamily="34" charset="0"/>
              </a:rPr>
              <a:t> </a:t>
            </a:r>
            <a:r>
              <a:rPr lang="en-US" altLang="zh-CN" sz="1500" kern="0" spc="-30" dirty="0">
                <a:solidFill>
                  <a:srgbClr val="000000"/>
                </a:solidFill>
                <a:latin typeface="Arial" pitchFamily="34" charset="0"/>
                <a:ea typeface="Arial" pitchFamily="34" charset="0"/>
                <a:cs typeface="Arial" pitchFamily="34" charset="0"/>
              </a:rPr>
              <a:t>Test.</a:t>
            </a:r>
          </a:p>
        </p:txBody>
      </p:sp>
    </p:spTree>
    <p:extLst>
      <p:ext uri="{68C82A1C-2CD7-4EFE-42E5-BBE6323F0884}"/>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1" name="70583EE3-0FA8-4799-A782-D611ED9D5362"/>
          <p:cNvPicPr>
            <a:picLocks noChangeAspect="1"/>
          </p:cNvPicPr>
          <p:nvPr/>
        </p:nvPicPr>
        <p:blipFill>
          <a:blip r:embed="rId2" cstate="print">
            <a:extLst>
              <a:ext uri="{2329975E-A563-4312-DC50-44B30E70AEE3}"/>
            </a:extLst>
          </a:blip>
          <a:stretch>
            <a:fillRect/>
          </a:stretch>
        </p:blipFill>
        <p:spPr>
          <a:xfrm>
            <a:off x="0" y="0"/>
            <a:ext cx="9144000" cy="5143500"/>
          </a:xfrm>
          <a:prstGeom prst="rect">
            <a:avLst/>
          </a:prstGeom>
        </p:spPr>
      </p:pic>
      <p:pic>
        <p:nvPicPr>
          <p:cNvPr id="1222" name="97856A34-D8E9-4102-7A46-5E996828BBE3"/>
          <p:cNvPicPr>
            <a:picLocks noChangeAspect="1"/>
          </p:cNvPicPr>
          <p:nvPr/>
        </p:nvPicPr>
        <p:blipFill>
          <a:blip r:embed="rId3" cstate="print">
            <a:extLst>
              <a:ext uri="{7D25C21D-BE03-4CB9-1C74-D53179F8CA15}"/>
            </a:extLst>
          </a:blip>
          <a:stretch>
            <a:fillRect/>
          </a:stretch>
        </p:blipFill>
        <p:spPr>
          <a:xfrm>
            <a:off x="0" y="647700"/>
            <a:ext cx="9144000" cy="4495800"/>
          </a:xfrm>
          <a:prstGeom prst="rect">
            <a:avLst/>
          </a:prstGeom>
        </p:spPr>
      </p:pic>
      <p:pic>
        <p:nvPicPr>
          <p:cNvPr id="1223" name="E529B7E2-D062-4A28-4B77-AC1CFF1A0D9B"/>
          <p:cNvPicPr>
            <a:picLocks noChangeAspect="1"/>
          </p:cNvPicPr>
          <p:nvPr/>
        </p:nvPicPr>
        <p:blipFill>
          <a:blip r:embed="rId4" cstate="print">
            <a:extLst>
              <a:ext uri="{29D74572-A529-45FC-518A-ABD650B0056B}"/>
            </a:extLst>
          </a:blip>
          <a:stretch>
            <a:fillRect/>
          </a:stretch>
        </p:blipFill>
        <p:spPr>
          <a:xfrm>
            <a:off x="0" y="647700"/>
            <a:ext cx="9144000" cy="123825"/>
          </a:xfrm>
          <a:prstGeom prst="rect">
            <a:avLst/>
          </a:prstGeom>
        </p:spPr>
      </p:pic>
      <p:sp>
        <p:nvSpPr>
          <p:cNvPr id="1224" name="TextBox1224"/>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25" name="TextBox1225"/>
          <p:cNvSpPr txBox="1"/>
          <p:nvPr/>
        </p:nvSpPr>
        <p:spPr>
          <a:xfrm>
            <a:off x="386700" y="937057"/>
            <a:ext cx="6299200" cy="3467100"/>
          </a:xfrm>
          <a:prstGeom prst="rect">
            <a:avLst/>
          </a:prstGeom>
          <a:noFill/>
        </p:spPr>
        <p:txBody>
          <a:bodyPr wrap="square" lIns="0" tIns="0" rIns="0" bIns="0" rtlCol="0">
            <a:spAutoFit/>
          </a:bodyPr>
          <a:lstStyle/>
          <a:p>
            <a:pPr marL="1006"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Implement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Repositories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Interface</a:t>
            </a:r>
          </a:p>
          <a:p>
            <a:pPr marL="0" marR="0" indent="0" eaLnBrk="0">
              <a:lnSpc>
                <a:spcPct val="77000"/>
              </a:lnSpc>
              <a:spcBef>
                <a:spcPts val="2130"/>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api</a:t>
            </a:r>
            <a:r>
              <a:rPr lang="en-US" altLang="zh-CN" sz="1400" b="1"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t>
            </a:r>
          </a:p>
          <a:p>
            <a:pPr marL="1829258" marR="1508526" indent="-1685001" eaLnBrk="0">
              <a:lnSpc>
                <a:spcPct val="73000"/>
              </a:lnSpc>
              <a:spcBef>
                <a:spcPts val="2100"/>
              </a:spcBef>
            </a:pPr>
            <a:r>
              <a:rPr lang="en-US" altLang="zh-CN" sz="1400" kern="0" spc="-100" baseline="0" noProof="0" dirty="0">
                <a:solidFill>
                  <a:srgbClr val="737373"/>
                </a:solidFill>
                <a:latin typeface="Times New Roman" pitchFamily="18" charset="0"/>
                <a:ea typeface="Times New Roman" pitchFamily="18" charset="0"/>
                <a:cs typeface="Times New Roman" pitchFamily="18" charset="0"/>
              </a:rPr>
              <a:t>-</a:t>
            </a:r>
            <a:r>
              <a:rPr lang="en-US" altLang="zh-CN" sz="1400" kern="0" spc="16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@Many(</a:t>
            </a:r>
            <a:r>
              <a:rPr lang="en-US" altLang="zh-CN" sz="1400" kern="0" spc="0" baseline="0" noProof="0" dirty="0">
                <a:solidFill>
                  <a:srgbClr val="003399"/>
                </a:solidFill>
                <a:latin typeface="Times New Roman" pitchFamily="18" charset="0"/>
                <a:ea typeface="Times New Roman" pitchFamily="18" charset="0"/>
                <a:cs typeface="Times New Roman" pitchFamily="18" charset="0"/>
              </a:rPr>
              <a:t>select</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4285F4"/>
                </a:solidFill>
                <a:latin typeface="Times New Roman" pitchFamily="18" charset="0"/>
                <a:ea typeface="Times New Roman" pitchFamily="18" charset="0"/>
                <a:cs typeface="Times New Roman" pitchFamily="18" charset="0"/>
              </a:rPr>
              <a:t>functionName</a:t>
            </a:r>
            <a:r>
              <a:rPr lang="en-US" altLang="zh-CN" sz="1400" kern="0" spc="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69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one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relationship.</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35" baseline="0" noProof="0" dirty="0">
                <a:solidFill>
                  <a:srgbClr val="000000"/>
                </a:solidFill>
                <a:latin typeface="Times New Roman" pitchFamily="18" charset="0"/>
                <a:ea typeface="Times New Roman" pitchFamily="18" charset="0"/>
                <a:cs typeface="Times New Roman" pitchFamily="18" charset="0"/>
              </a:rPr>
              <a:t>Ex:</a:t>
            </a:r>
            <a:r>
              <a:rPr lang="en-US" altLang="zh-CN" sz="1400" kern="0" spc="3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@Results(value={</a:t>
            </a:r>
          </a:p>
          <a:p>
            <a:pPr marL="2747536" marR="0" indent="914400" eaLnBrk="0">
              <a:lnSpc>
                <a:spcPct val="110000"/>
              </a:lnSpc>
              <a:spcBef>
                <a:spcPts val="609"/>
              </a:spcBef>
            </a:pPr>
            <a:r>
              <a:rPr lang="en-US" altLang="zh-CN" sz="1050" kern="0" spc="-5" baseline="0" noProof="0" dirty="0">
                <a:solidFill>
                  <a:srgbClr val="006666"/>
                </a:solidFill>
                <a:latin typeface="Arial" pitchFamily="34" charset="0"/>
                <a:ea typeface="Arial" pitchFamily="34" charset="0"/>
                <a:cs typeface="Arial" pitchFamily="34" charset="0"/>
              </a:rPr>
              <a:t>@Result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property</a:t>
            </a:r>
            <a:r>
              <a:rPr lang="en-US" altLang="zh-CN" sz="1050" kern="0" spc="-85"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"id"</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0000"/>
                </a:solidFill>
                <a:latin typeface="Arial" pitchFamily="34" charset="0"/>
                <a:ea typeface="Arial" pitchFamily="34" charset="0"/>
                <a:cs typeface="Arial" pitchFamily="34" charset="0"/>
              </a:rPr>
              <a:t>column</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"role_id"</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400" noProof="0" dirty="0">
                <a:latin typeface="Arial" pitchFamily="34" charset="0"/>
                <a:ea typeface="Arial" pitchFamily="34" charset="0"/>
                <a:cs typeface="Arial" pitchFamily="34" charset="0"/>
              </a:rPr>
              <a:t> </a:t>
            </a:r>
            <a:r>
              <a:rPr lang="en-US" altLang="zh-CN" sz="1050" kern="0" spc="-5" baseline="0" noProof="0" dirty="0">
                <a:solidFill>
                  <a:srgbClr val="006666"/>
                </a:solidFill>
                <a:latin typeface="Arial" pitchFamily="34" charset="0"/>
                <a:ea typeface="Arial" pitchFamily="34" charset="0"/>
                <a:cs typeface="Arial" pitchFamily="34" charset="0"/>
              </a:rPr>
              <a:t>@Result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property</a:t>
            </a:r>
            <a:r>
              <a:rPr lang="en-US" altLang="zh-CN" sz="1050" kern="0" spc="-9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"roleName"</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0000"/>
                </a:solidFill>
                <a:latin typeface="Arial" pitchFamily="34" charset="0"/>
                <a:ea typeface="Arial" pitchFamily="34" charset="0"/>
                <a:cs typeface="Arial" pitchFamily="34" charset="0"/>
              </a:rPr>
              <a:t>column</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"role_name"</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00" noProof="0" dirty="0">
                <a:latin typeface="Arial" pitchFamily="34" charset="0"/>
                <a:ea typeface="Arial" pitchFamily="34" charset="0"/>
                <a:cs typeface="Arial" pitchFamily="34" charset="0"/>
              </a:rPr>
              <a:t> </a:t>
            </a:r>
            <a:r>
              <a:rPr lang="en-US" altLang="zh-CN" sz="1050" kern="0" spc="-5" baseline="0" noProof="0" dirty="0">
                <a:solidFill>
                  <a:srgbClr val="006666"/>
                </a:solidFill>
                <a:latin typeface="Arial" pitchFamily="34" charset="0"/>
                <a:ea typeface="Arial" pitchFamily="34" charset="0"/>
                <a:cs typeface="Arial" pitchFamily="34" charset="0"/>
              </a:rPr>
              <a:t>@Result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property</a:t>
            </a:r>
            <a:r>
              <a:rPr lang="en-US" altLang="zh-CN" sz="1050" kern="0" spc="-9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"users"</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0000"/>
                </a:solidFill>
                <a:latin typeface="Arial" pitchFamily="34" charset="0"/>
                <a:ea typeface="Arial" pitchFamily="34" charset="0"/>
                <a:cs typeface="Arial" pitchFamily="34" charset="0"/>
              </a:rPr>
              <a:t>column</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666600"/>
                </a:solidFill>
                <a:latin typeface="Arial" pitchFamily="34" charset="0"/>
                <a:ea typeface="Arial" pitchFamily="34" charset="0"/>
                <a:cs typeface="Arial" pitchFamily="34" charset="0"/>
              </a:rPr>
              <a: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008800"/>
                </a:solidFill>
                <a:latin typeface="Arial" pitchFamily="34" charset="0"/>
                <a:ea typeface="Arial" pitchFamily="34" charset="0"/>
                <a:cs typeface="Arial" pitchFamily="34" charset="0"/>
              </a:rPr>
              <a:t>"role_id",</a:t>
            </a:r>
          </a:p>
          <a:p>
            <a:pPr marL="1833694" marR="966358" indent="915472" eaLnBrk="0">
              <a:lnSpc>
                <a:spcPct val="93000"/>
              </a:lnSpc>
              <a:spcBef>
                <a:spcPts val="297"/>
              </a:spcBef>
            </a:pPr>
            <a:r>
              <a:rPr lang="en-US" altLang="zh-CN" sz="1050" kern="0" spc="-5" baseline="0" noProof="0" dirty="0">
                <a:solidFill>
                  <a:srgbClr val="0277BD"/>
                </a:solidFill>
                <a:latin typeface="Arial" pitchFamily="34" charset="0"/>
                <a:ea typeface="Arial" pitchFamily="34" charset="0"/>
                <a:cs typeface="Arial" pitchFamily="34" charset="0"/>
              </a:rPr>
              <a:t>many</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6666"/>
                </a:solidFill>
                <a:latin typeface="Arial" pitchFamily="34" charset="0"/>
                <a:ea typeface="Arial" pitchFamily="34" charset="0"/>
                <a:cs typeface="Arial" pitchFamily="34" charset="0"/>
              </a:rPr>
              <a:t>@Many</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0000"/>
                </a:solidFill>
                <a:latin typeface="Arial" pitchFamily="34" charset="0"/>
                <a:ea typeface="Arial" pitchFamily="34" charset="0"/>
                <a:cs typeface="Arial" pitchFamily="34" charset="0"/>
              </a:rPr>
              <a:t>select</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5" baseline="0" noProof="0" dirty="0">
                <a:solidFill>
                  <a:srgbClr val="008800"/>
                </a:solidFill>
                <a:latin typeface="Arial" pitchFamily="34" charset="0"/>
                <a:ea typeface="Arial" pitchFamily="34" charset="0"/>
                <a:cs typeface="Arial" pitchFamily="34" charset="0"/>
              </a:rPr>
              <a:t>”findUsersByRoleId”</a:t>
            </a:r>
            <a:r>
              <a:rPr lang="en-US" altLang="zh-CN" sz="1050" kern="0" spc="-5" baseline="0" noProof="0" dirty="0">
                <a:solidFill>
                  <a:srgbClr val="666600"/>
                </a:solidFill>
                <a:latin typeface="Arial" pitchFamily="34" charset="0"/>
                <a:ea typeface="Arial" pitchFamily="34" charset="0"/>
                <a:cs typeface="Arial" pitchFamily="34" charset="0"/>
              </a:rPr>
              <a:t>)</a:t>
            </a:r>
            <a:r>
              <a:rPr lang="en-US" altLang="zh-CN" sz="1050" kern="0" spc="400" noProof="0" dirty="0">
                <a:latin typeface="Arial" pitchFamily="34" charset="0"/>
                <a:ea typeface="Arial" pitchFamily="34" charset="0"/>
                <a:cs typeface="Arial" pitchFamily="34" charset="0"/>
              </a:rPr>
              <a:t> </a:t>
            </a:r>
            <a:r>
              <a:rPr lang="en-US" altLang="zh-CN" sz="1050" kern="0" spc="-100" baseline="0" noProof="0" dirty="0">
                <a:solidFill>
                  <a:srgbClr val="666600"/>
                </a:solidFill>
                <a:latin typeface="Arial" pitchFamily="34" charset="0"/>
                <a:ea typeface="Arial" pitchFamily="34" charset="0"/>
                <a:cs typeface="Arial" pitchFamily="34" charset="0"/>
              </a:rPr>
              <a:t>)</a:t>
            </a:r>
          </a:p>
          <a:p>
            <a:pPr marL="1281540" marR="0" indent="0" eaLnBrk="0">
              <a:lnSpc>
                <a:spcPct val="79000"/>
              </a:lnSpc>
              <a:spcBef>
                <a:spcPts val="412"/>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p>
          <a:p>
            <a:pPr marL="1257580" marR="0" indent="0" eaLnBrk="0">
              <a:lnSpc>
                <a:spcPct val="79000"/>
              </a:lnSpc>
              <a:spcBef>
                <a:spcPts val="411"/>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List&lt;Article&gt;</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findAllArticles();</a:t>
            </a:r>
          </a:p>
          <a:p>
            <a:pPr marL="462319" marR="4650723" indent="0" eaLnBrk="0">
              <a:lnSpc>
                <a:spcPct val="73000"/>
              </a:lnSpc>
              <a:spcBef>
                <a:spcPts val="2087"/>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@Select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400" noProof="0" dirty="0">
                <a:latin typeface="Arial Unicode MS" pitchFamily="34" charset="0"/>
                <a:ea typeface="Arial Unicode MS" pitchFamily="34" charset="0"/>
                <a:cs typeface="Arial Unicode MS" pitchFamily="34" charset="0"/>
              </a:rPr>
              <a:t> </a:t>
            </a:r>
            <a:r>
              <a:rPr lang="en-US" altLang="zh-CN" sz="1400" kern="0" spc="-5" baseline="0" noProof="0" dirty="0">
                <a:solidFill>
                  <a:srgbClr val="000000"/>
                </a:solidFill>
                <a:latin typeface="Times New Roman" pitchFamily="18" charset="0"/>
                <a:ea typeface="Times New Roman" pitchFamily="18" charset="0"/>
                <a:cs typeface="Times New Roman" pitchFamily="18" charset="0"/>
              </a:rPr>
              <a:t>@Results(.....)</a:t>
            </a:r>
          </a:p>
          <a:p>
            <a:pPr marL="501701" marR="0" indent="0" eaLnBrk="0">
              <a:lnSpc>
                <a:spcPct val="79000"/>
              </a:lnSpc>
              <a:spcBef>
                <a:spcPts val="411"/>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List&lt;Tag&gt;</a:t>
            </a:r>
            <a:r>
              <a:rPr lang="en-US" altLang="zh-CN" sz="1400" kern="0" spc="-1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findTagsByArticleId(int</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articleId)</a:t>
            </a:r>
          </a:p>
        </p:txBody>
      </p:sp>
    </p:spTree>
    <p:extLst>
      <p:ext uri="{B3D5C68E-C3B2-4C1C-6D19-8D541B5890A7}"/>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6" name="775560B1-E467-4C95-28CE-4D2CAA8659B5"/>
          <p:cNvPicPr>
            <a:picLocks noChangeAspect="1"/>
          </p:cNvPicPr>
          <p:nvPr/>
        </p:nvPicPr>
        <p:blipFill>
          <a:blip r:embed="rId2" cstate="print">
            <a:extLst>
              <a:ext uri="{9C8EBBE5-0038-4F41-A87B-6030372A124F}"/>
            </a:extLst>
          </a:blip>
          <a:stretch>
            <a:fillRect/>
          </a:stretch>
        </p:blipFill>
        <p:spPr>
          <a:xfrm>
            <a:off x="0" y="0"/>
            <a:ext cx="9144000" cy="5143500"/>
          </a:xfrm>
          <a:prstGeom prst="rect">
            <a:avLst/>
          </a:prstGeom>
        </p:spPr>
      </p:pic>
      <p:pic>
        <p:nvPicPr>
          <p:cNvPr id="1227" name="35B75C91-EB45-4498-B424-36F4B87126C1"/>
          <p:cNvPicPr>
            <a:picLocks noChangeAspect="1"/>
          </p:cNvPicPr>
          <p:nvPr/>
        </p:nvPicPr>
        <p:blipFill>
          <a:blip r:embed="rId3" cstate="print">
            <a:extLst>
              <a:ext uri="{7E09829B-690E-4F6B-3F64-61779F2B8344}"/>
            </a:extLst>
          </a:blip>
          <a:stretch>
            <a:fillRect/>
          </a:stretch>
        </p:blipFill>
        <p:spPr>
          <a:xfrm>
            <a:off x="0" y="647700"/>
            <a:ext cx="9144000" cy="4495800"/>
          </a:xfrm>
          <a:prstGeom prst="rect">
            <a:avLst/>
          </a:prstGeom>
        </p:spPr>
      </p:pic>
      <p:pic>
        <p:nvPicPr>
          <p:cNvPr id="1228" name="951FF7A0-C85C-40DF-A26A-133325B22440"/>
          <p:cNvPicPr>
            <a:picLocks noChangeAspect="1"/>
          </p:cNvPicPr>
          <p:nvPr/>
        </p:nvPicPr>
        <p:blipFill>
          <a:blip r:embed="rId4" cstate="print">
            <a:extLst>
              <a:ext uri="{27C5D05D-65EC-4B54-204B-08D549910FF7}"/>
            </a:extLst>
          </a:blip>
          <a:stretch>
            <a:fillRect/>
          </a:stretch>
        </p:blipFill>
        <p:spPr>
          <a:xfrm>
            <a:off x="0" y="647700"/>
            <a:ext cx="9144000" cy="123825"/>
          </a:xfrm>
          <a:prstGeom prst="rect">
            <a:avLst/>
          </a:prstGeom>
        </p:spPr>
      </p:pic>
      <p:sp>
        <p:nvSpPr>
          <p:cNvPr id="1229" name="TextBox1229"/>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30" name="TextBox1230"/>
          <p:cNvSpPr txBox="1"/>
          <p:nvPr/>
        </p:nvSpPr>
        <p:spPr>
          <a:xfrm>
            <a:off x="386700" y="937057"/>
            <a:ext cx="3581400" cy="1066800"/>
          </a:xfrm>
          <a:prstGeom prst="rect">
            <a:avLst/>
          </a:prstGeom>
          <a:noFill/>
        </p:spPr>
        <p:txBody>
          <a:bodyPr wrap="square" lIns="0" tIns="0" rIns="0" bIns="0" rtlCol="0">
            <a:spAutoFit/>
          </a:bodyPr>
          <a:lstStyle/>
          <a:p>
            <a:pPr marL="1006"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Implement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Repositories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Interface</a:t>
            </a:r>
          </a:p>
          <a:p>
            <a:pPr marL="0" marR="0" indent="0" eaLnBrk="0">
              <a:lnSpc>
                <a:spcPct val="77000"/>
              </a:lnSpc>
              <a:spcBef>
                <a:spcPts val="2130"/>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Insert/Update</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Batch:</a:t>
            </a:r>
          </a:p>
          <a:p>
            <a:pPr marL="462319" marR="0" indent="0" eaLnBrk="0">
              <a:lnSpc>
                <a:spcPct val="79000"/>
              </a:lnSpc>
              <a:spcBef>
                <a:spcPts val="2100"/>
              </a:spcBef>
            </a:pPr>
            <a:r>
              <a:rPr lang="en-US" altLang="zh-CN" sz="1400" kern="0" spc="-10" baseline="0" noProof="0" dirty="0">
                <a:solidFill>
                  <a:srgbClr val="FF0000"/>
                </a:solidFill>
                <a:latin typeface="Times New Roman" pitchFamily="18" charset="0"/>
                <a:ea typeface="Times New Roman" pitchFamily="18" charset="0"/>
                <a:cs typeface="Times New Roman" pitchFamily="18" charset="0"/>
              </a:rPr>
              <a:t>@Insert</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&lt;script&gt;"</a:t>
            </a:r>
          </a:p>
        </p:txBody>
      </p:sp>
      <p:graphicFrame>
        <p:nvGraphicFramePr>
          <p:cNvPr id="1231" name="Table1231"/>
          <p:cNvGraphicFramePr>
            <a:graphicFrameLocks noGrp="1"/>
          </p:cNvGraphicFramePr>
          <p:nvPr/>
        </p:nvGraphicFramePr>
        <p:xfrm>
          <a:off x="3130204" y="2047498"/>
          <a:ext cx="4768480" cy="2580132"/>
        </p:xfrm>
        <a:graphic>
          <a:graphicData uri="http://schemas.openxmlformats.org/drawingml/2006/table">
            <a:tbl>
              <a:tblPr firstRow="1" bandRow="1"/>
              <a:tblGrid>
                <a:gridCol w="564542">
                  <a:extLst>
                    <a:ext uri="{9D8B030D-6E8A-4147-A177-3AD203B41FA5}">
                      <a16:colId xmlns:a16="http://schemas.microsoft.com/office/drawing/2014/main" val="20000"/>
                    </a:ext>
                  </a:extLst>
                </a:gridCol>
                <a:gridCol w="4203938">
                  <a:extLst>
                    <a:ext uri="{9D8B030D-6E8A-4147-A177-3AD203B41FA5}">
                      <a16:colId xmlns:a16="http://schemas.microsoft.com/office/drawing/2014/main" val="20001"/>
                    </a:ext>
                  </a:extLst>
                </a:gridCol>
              </a:tblGrid>
              <a:tr h="2296160">
                <a:tc>
                  <a:txBody>
                    <a:bodyPr/>
                    <a:lstStyle/>
                    <a:p>
                      <a:pPr marL="0" marR="349859" indent="0" algn="just" eaLnBrk="0">
                        <a:lnSpc>
                          <a:spcPct val="102000"/>
                        </a:lnSpc>
                      </a:pP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1261482" marR="902077" indent="0" eaLnBrk="0">
                        <a:lnSpc>
                          <a:spcPct val="91000"/>
                        </a:lnSpc>
                      </a:pPr>
                      <a:r>
                        <a:rPr lang="en-US" altLang="zh-CN" sz="1400" kern="0" spc="-15" baseline="0" noProof="0" dirty="0">
                          <a:solidFill>
                            <a:srgbClr val="008800"/>
                          </a:solidFill>
                          <a:latin typeface="Times New Roman" pitchFamily="18" charset="0"/>
                          <a:ea typeface="Times New Roman" pitchFamily="18" charset="0"/>
                          <a:cs typeface="Times New Roman" pitchFamily="18" charset="0"/>
                        </a:rPr>
                        <a:t>INSERT</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INTO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user_roles</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user_id,</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p>
                    <a:p>
                      <a:pPr marL="1265226" marR="2022030" indent="-2853" eaLnBrk="0">
                        <a:lnSpc>
                          <a:spcPct val="91000"/>
                        </a:lnSpc>
                        <a:spcBef>
                          <a:spcPts val="430"/>
                        </a:spcBef>
                      </a:pPr>
                      <a:r>
                        <a:rPr lang="en-US" altLang="zh-CN" sz="1400" kern="0" spc="0" baseline="0" noProof="0" dirty="0">
                          <a:solidFill>
                            <a:srgbClr val="008800"/>
                          </a:solidFill>
                          <a:latin typeface="Times New Roman" pitchFamily="18" charset="0"/>
                          <a:ea typeface="Times New Roman" pitchFamily="18" charset="0"/>
                          <a:cs typeface="Times New Roman" pitchFamily="18" charset="0"/>
                        </a:rPr>
                        <a:t>role_id"</a:t>
                      </a:r>
                      <a:r>
                        <a:rPr lang="en-US" altLang="zh-CN" sz="1400" kern="0" spc="2445"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VALUES</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p>
                    <a:p>
                      <a:pPr marL="1268614" marR="0" indent="-830364" eaLnBrk="0">
                        <a:lnSpc>
                          <a:spcPct val="91000"/>
                        </a:lnSpc>
                        <a:spcBef>
                          <a:spcPts val="433"/>
                        </a:spcBef>
                      </a:pPr>
                      <a:r>
                        <a:rPr lang="en-US" altLang="zh-CN" sz="1400" kern="0" spc="0" baseline="0" noProof="0" dirty="0">
                          <a:solidFill>
                            <a:srgbClr val="008800"/>
                          </a:solidFill>
                          <a:latin typeface="Times New Roman" pitchFamily="18" charset="0"/>
                          <a:ea typeface="Times New Roman" pitchFamily="18" charset="0"/>
                          <a:cs typeface="Times New Roman" pitchFamily="18" charset="0"/>
                        </a:rPr>
                        <a:t>&lt;foreach</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collection='roles'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item='role'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separator=','&gt;"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8800"/>
                          </a:solidFill>
                          <a:latin typeface="Times New Roman" pitchFamily="18" charset="0"/>
                          <a:ea typeface="Times New Roman" pitchFamily="18" charset="0"/>
                          <a:cs typeface="Times New Roman" pitchFamily="18" charset="0"/>
                        </a:rPr>
                        <a:t>("</a:t>
                      </a:r>
                    </a:p>
                    <a:p>
                      <a:pPr marL="1264513" marR="2038612" indent="0" eaLnBrk="0">
                        <a:lnSpc>
                          <a:spcPct val="95000"/>
                        </a:lnSpc>
                        <a:spcBef>
                          <a:spcPts val="428"/>
                        </a:spcBef>
                      </a:pPr>
                      <a:r>
                        <a:rPr lang="en-US" altLang="zh-CN" sz="1400" kern="0" spc="0" baseline="0" noProof="0" dirty="0">
                          <a:solidFill>
                            <a:srgbClr val="008800"/>
                          </a:solidFill>
                          <a:latin typeface="Times New Roman" pitchFamily="18" charset="0"/>
                          <a:ea typeface="Times New Roman" pitchFamily="18" charset="0"/>
                          <a:cs typeface="Times New Roman" pitchFamily="18" charset="0"/>
                        </a:rPr>
                        <a:t>#{user_id},"</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#{role.id}"</a:t>
                      </a:r>
                      <a:r>
                        <a:rPr lang="en-US" altLang="zh-CN" sz="1400" kern="0" spc="6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8800"/>
                          </a:solidFill>
                          <a:latin typeface="Times New Roman" pitchFamily="18" charset="0"/>
                          <a:ea typeface="Times New Roman" pitchFamily="18" charset="0"/>
                          <a:cs typeface="Times New Roman" pitchFamily="18" charset="0"/>
                        </a:rPr>
                        <a:t>)"</a:t>
                      </a:r>
                    </a:p>
                    <a:p>
                      <a:pPr marL="349859" marR="2869154" indent="88392" eaLnBrk="0">
                        <a:lnSpc>
                          <a:spcPct val="91000"/>
                        </a:lnSpc>
                        <a:spcBef>
                          <a:spcPts val="453"/>
                        </a:spcBef>
                      </a:pPr>
                      <a:r>
                        <a:rPr lang="en-US" altLang="zh-CN" sz="1400" kern="0" spc="0" baseline="0" noProof="0" dirty="0">
                          <a:solidFill>
                            <a:srgbClr val="008800"/>
                          </a:solidFill>
                          <a:latin typeface="Times New Roman" pitchFamily="18" charset="0"/>
                          <a:ea typeface="Times New Roman" pitchFamily="18" charset="0"/>
                          <a:cs typeface="Times New Roman" pitchFamily="18" charset="0"/>
                        </a:rPr>
                        <a:t>&lt;/foreach&gt;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8800"/>
                          </a:solidFill>
                          <a:latin typeface="Times New Roman" pitchFamily="18" charset="0"/>
                          <a:ea typeface="Times New Roman" pitchFamily="18" charset="0"/>
                          <a:cs typeface="Times New Roman" pitchFamily="18" charset="0"/>
                        </a:rPr>
                        <a:t>&lt;/script&gt;"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232" name="TextBox1232"/>
          <p:cNvSpPr txBox="1"/>
          <p:nvPr/>
        </p:nvSpPr>
        <p:spPr>
          <a:xfrm>
            <a:off x="1297456" y="4395093"/>
            <a:ext cx="4356100" cy="5969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boolean</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save(</a:t>
            </a:r>
          </a:p>
          <a:p>
            <a:pPr marL="1837918" marR="0" indent="0" eaLnBrk="0">
              <a:lnSpc>
                <a:spcPct val="91000"/>
              </a:lnSpc>
              <a:spcBef>
                <a:spcPts val="408"/>
              </a:spcBef>
            </a:pPr>
            <a:r>
              <a:rPr lang="en-US" altLang="zh-CN" sz="1400" kern="0" spc="-5" baseline="0" noProof="0" dirty="0">
                <a:solidFill>
                  <a:srgbClr val="000000"/>
                </a:solidFill>
                <a:latin typeface="Times New Roman" pitchFamily="18" charset="0"/>
                <a:ea typeface="Times New Roman" pitchFamily="18" charset="0"/>
                <a:cs typeface="Times New Roman" pitchFamily="18" charset="0"/>
              </a:rPr>
              <a:t>@Param("roles")</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List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&lt;Role&gt;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roles,</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@Param("user_id")</a:t>
            </a:r>
            <a:r>
              <a:rPr lang="en-US" altLang="zh-CN" sz="1400" kern="0" spc="-1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int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userId);</a:t>
            </a:r>
          </a:p>
        </p:txBody>
      </p:sp>
    </p:spTree>
    <p:extLst>
      <p:ext uri="{3C2DF054-1377-4EF0-A0EC-EB2D4CAE09A9}"/>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3" name="F885D8A2-52C7-4A76-1E05-C18F59C4E620"/>
          <p:cNvPicPr>
            <a:picLocks noChangeAspect="1"/>
          </p:cNvPicPr>
          <p:nvPr/>
        </p:nvPicPr>
        <p:blipFill>
          <a:blip r:embed="rId2" cstate="print">
            <a:extLst>
              <a:ext uri="{BE3C49FF-AA06-41AD-A9A3-1575B6C1892A}"/>
            </a:extLst>
          </a:blip>
          <a:stretch>
            <a:fillRect/>
          </a:stretch>
        </p:blipFill>
        <p:spPr>
          <a:xfrm>
            <a:off x="0" y="0"/>
            <a:ext cx="9144000" cy="5143500"/>
          </a:xfrm>
          <a:prstGeom prst="rect">
            <a:avLst/>
          </a:prstGeom>
        </p:spPr>
      </p:pic>
      <p:pic>
        <p:nvPicPr>
          <p:cNvPr id="1234" name="4175260E-8A53-44A8-E470-D00B723EE9E1"/>
          <p:cNvPicPr>
            <a:picLocks noChangeAspect="1"/>
          </p:cNvPicPr>
          <p:nvPr/>
        </p:nvPicPr>
        <p:blipFill>
          <a:blip r:embed="rId3" cstate="print">
            <a:extLst>
              <a:ext uri="{B6DE6009-E761-4C37-5C85-48F6EE0D56D9}"/>
            </a:extLst>
          </a:blip>
          <a:stretch>
            <a:fillRect/>
          </a:stretch>
        </p:blipFill>
        <p:spPr>
          <a:xfrm>
            <a:off x="0" y="647700"/>
            <a:ext cx="9144000" cy="4495800"/>
          </a:xfrm>
          <a:prstGeom prst="rect">
            <a:avLst/>
          </a:prstGeom>
        </p:spPr>
      </p:pic>
      <p:pic>
        <p:nvPicPr>
          <p:cNvPr id="1235" name="FBA1AD64-3F7F-4DE4-8213-FB5699408798"/>
          <p:cNvPicPr>
            <a:picLocks noChangeAspect="1"/>
          </p:cNvPicPr>
          <p:nvPr/>
        </p:nvPicPr>
        <p:blipFill>
          <a:blip r:embed="rId4" cstate="print">
            <a:extLst>
              <a:ext uri="{7DBDD718-DB2F-4820-8A31-9B5718F9F73B}"/>
            </a:extLst>
          </a:blip>
          <a:stretch>
            <a:fillRect/>
          </a:stretch>
        </p:blipFill>
        <p:spPr>
          <a:xfrm>
            <a:off x="0" y="647700"/>
            <a:ext cx="9144000" cy="123825"/>
          </a:xfrm>
          <a:prstGeom prst="rect">
            <a:avLst/>
          </a:prstGeom>
        </p:spPr>
      </p:pic>
      <p:sp>
        <p:nvSpPr>
          <p:cNvPr id="1236" name="TextBox1236"/>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37" name="TextBox1237"/>
          <p:cNvSpPr txBox="1"/>
          <p:nvPr/>
        </p:nvSpPr>
        <p:spPr>
          <a:xfrm>
            <a:off x="386700" y="937057"/>
            <a:ext cx="8420100" cy="4051300"/>
          </a:xfrm>
          <a:prstGeom prst="rect">
            <a:avLst/>
          </a:prstGeom>
          <a:noFill/>
        </p:spPr>
        <p:txBody>
          <a:bodyPr wrap="square" lIns="0" tIns="0" rIns="0" bIns="0" rtlCol="0">
            <a:spAutoFit/>
          </a:bodyPr>
          <a:lstStyle/>
          <a:p>
            <a:pPr marL="1006"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Implement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Repositories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Interface</a:t>
            </a:r>
          </a:p>
          <a:p>
            <a:pPr marL="0" marR="0" indent="0" eaLnBrk="0">
              <a:lnSpc>
                <a:spcPct val="77000"/>
              </a:lnSpc>
              <a:spcBef>
                <a:spcPts val="2130"/>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SQL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Builder:</a:t>
            </a:r>
          </a:p>
          <a:p>
            <a:pPr marL="453582" marR="0" indent="0" eaLnBrk="0">
              <a:lnSpc>
                <a:spcPct val="79000"/>
              </a:lnSpc>
              <a:spcBef>
                <a:spcPts val="2100"/>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MyBatisSQLBuilder</a:t>
            </a:r>
          </a:p>
          <a:p>
            <a:pPr marL="1836747" marR="3500512" indent="-925990" eaLnBrk="0">
              <a:lnSpc>
                <a:spcPct val="91000"/>
              </a:lnSpc>
              <a:spcBef>
                <a:spcPts val="2089"/>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String</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findUserByName(String</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3C78D8"/>
                </a:solidFill>
                <a:latin typeface="Times New Roman" pitchFamily="18" charset="0"/>
                <a:ea typeface="Times New Roman" pitchFamily="18" charset="0"/>
                <a:cs typeface="Times New Roman" pitchFamily="18" charset="0"/>
              </a:rPr>
              <a:t>String</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sql</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SQL(){</a:t>
            </a:r>
          </a:p>
          <a:p>
            <a:pPr marL="2764901" marR="0" indent="0" eaLnBrk="0">
              <a:lnSpc>
                <a:spcPct val="79000"/>
              </a:lnSpc>
              <a:spcBef>
                <a:spcPts val="429"/>
              </a:spcBef>
            </a:pP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p>
          <a:p>
            <a:pPr marL="3657547" marR="267042" indent="0" eaLnBrk="0">
              <a:lnSpc>
                <a:spcPct val="91000"/>
              </a:lnSpc>
              <a:spcBef>
                <a:spcPts val="410"/>
              </a:spcBef>
            </a:pPr>
            <a:r>
              <a:rPr lang="en-US" altLang="zh-CN" sz="1400" kern="0" spc="-10" baseline="0" noProof="0" dirty="0">
                <a:solidFill>
                  <a:srgbClr val="3C78D8"/>
                </a:solidFill>
                <a:latin typeface="Times New Roman" pitchFamily="18" charset="0"/>
                <a:ea typeface="Times New Roman" pitchFamily="18" charset="0"/>
                <a:cs typeface="Times New Roman" pitchFamily="18" charset="0"/>
              </a:rPr>
              <a:t>SELECT("id,</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email,</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password,</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gender,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user_hash");</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FROM("users");</a:t>
            </a:r>
          </a:p>
          <a:p>
            <a:pPr marL="3659152" marR="0" indent="0" eaLnBrk="0">
              <a:lnSpc>
                <a:spcPct val="79000"/>
              </a:lnSpc>
              <a:spcBef>
                <a:spcPts val="430"/>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INNER_JOIN("");</a:t>
            </a:r>
          </a:p>
          <a:p>
            <a:pPr marL="3659866" marR="0" indent="0" eaLnBrk="0">
              <a:lnSpc>
                <a:spcPct val="79000"/>
              </a:lnSpc>
              <a:spcBef>
                <a:spcPts val="408"/>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if(!username.equals("")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1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null</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p>
          <a:p>
            <a:pPr marL="3670029" marR="0" indent="901638" eaLnBrk="0">
              <a:lnSpc>
                <a:spcPct val="91000"/>
              </a:lnSpc>
              <a:spcBef>
                <a:spcPts val="406"/>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WHERE("username</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LIKE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p>
          <a:p>
            <a:pPr marL="1826583" marR="5589393" indent="929046" eaLnBrk="0">
              <a:lnSpc>
                <a:spcPct val="95000"/>
              </a:lnSpc>
              <a:spcBef>
                <a:spcPts val="434"/>
              </a:spcBef>
            </a:pP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3C78D8"/>
                </a:solidFill>
                <a:latin typeface="Times New Roman" pitchFamily="18" charset="0"/>
                <a:ea typeface="Times New Roman" pitchFamily="18" charset="0"/>
                <a:cs typeface="Times New Roman" pitchFamily="18" charset="0"/>
              </a:rPr>
              <a:t>}.toString();</a:t>
            </a:r>
            <a:r>
              <a:rPr lang="en-US" altLang="zh-CN" sz="1400" kern="0" spc="7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return</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sql;</a:t>
            </a:r>
          </a:p>
          <a:p>
            <a:pPr marL="926448" marR="0" indent="0" eaLnBrk="0">
              <a:lnSpc>
                <a:spcPct val="79000"/>
              </a:lnSpc>
              <a:spcBef>
                <a:spcPts val="451"/>
              </a:spcBef>
            </a:pP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p>
        </p:txBody>
      </p:sp>
    </p:spTree>
    <p:extLst>
      <p:ext uri="{D391CF5A-021F-4705-76AF-7D867921A399}"/>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8" name="17EAEDC0-0B2F-463B-3843-89F174A3737D"/>
          <p:cNvPicPr>
            <a:picLocks noChangeAspect="1"/>
          </p:cNvPicPr>
          <p:nvPr/>
        </p:nvPicPr>
        <p:blipFill>
          <a:blip r:embed="rId2" cstate="print">
            <a:extLst>
              <a:ext uri="{51854D59-05BC-45D9-F018-057E0014DA1E}"/>
            </a:extLst>
          </a:blip>
          <a:stretch>
            <a:fillRect/>
          </a:stretch>
        </p:blipFill>
        <p:spPr>
          <a:xfrm>
            <a:off x="0" y="0"/>
            <a:ext cx="9144000" cy="5143500"/>
          </a:xfrm>
          <a:prstGeom prst="rect">
            <a:avLst/>
          </a:prstGeom>
        </p:spPr>
      </p:pic>
      <p:pic>
        <p:nvPicPr>
          <p:cNvPr id="1239" name="079D3868-C20C-4E2E-EA74-272EE254B600"/>
          <p:cNvPicPr>
            <a:picLocks noChangeAspect="1"/>
          </p:cNvPicPr>
          <p:nvPr/>
        </p:nvPicPr>
        <p:blipFill>
          <a:blip r:embed="rId3" cstate="print">
            <a:extLst>
              <a:ext uri="{8B5C062B-74D4-4133-8810-A2FA1A3EC194}"/>
            </a:extLst>
          </a:blip>
          <a:stretch>
            <a:fillRect/>
          </a:stretch>
        </p:blipFill>
        <p:spPr>
          <a:xfrm>
            <a:off x="0" y="647700"/>
            <a:ext cx="9144000" cy="4495800"/>
          </a:xfrm>
          <a:prstGeom prst="rect">
            <a:avLst/>
          </a:prstGeom>
        </p:spPr>
      </p:pic>
      <p:pic>
        <p:nvPicPr>
          <p:cNvPr id="1240" name="07F6DFE3-EA72-490F-5CE9-64317A52A96C"/>
          <p:cNvPicPr>
            <a:picLocks noChangeAspect="1"/>
          </p:cNvPicPr>
          <p:nvPr/>
        </p:nvPicPr>
        <p:blipFill>
          <a:blip r:embed="rId4" cstate="print">
            <a:extLst>
              <a:ext uri="{E707925E-CE7E-467E-12CE-1B6D95E1FE68}"/>
            </a:extLst>
          </a:blip>
          <a:stretch>
            <a:fillRect/>
          </a:stretch>
        </p:blipFill>
        <p:spPr>
          <a:xfrm>
            <a:off x="0" y="647700"/>
            <a:ext cx="9144000" cy="123825"/>
          </a:xfrm>
          <a:prstGeom prst="rect">
            <a:avLst/>
          </a:prstGeom>
        </p:spPr>
      </p:pic>
      <p:sp>
        <p:nvSpPr>
          <p:cNvPr id="1241" name="TextBox1241"/>
          <p:cNvSpPr txBox="1"/>
          <p:nvPr/>
        </p:nvSpPr>
        <p:spPr>
          <a:xfrm>
            <a:off x="199034" y="222783"/>
            <a:ext cx="14351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9.</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MyBatis</a:t>
            </a:r>
          </a:p>
        </p:txBody>
      </p:sp>
      <p:sp>
        <p:nvSpPr>
          <p:cNvPr id="1242" name="TextBox1242"/>
          <p:cNvSpPr txBox="1"/>
          <p:nvPr/>
        </p:nvSpPr>
        <p:spPr>
          <a:xfrm>
            <a:off x="386700" y="937057"/>
            <a:ext cx="7073900" cy="4051300"/>
          </a:xfrm>
          <a:prstGeom prst="rect">
            <a:avLst/>
          </a:prstGeom>
          <a:noFill/>
        </p:spPr>
        <p:txBody>
          <a:bodyPr wrap="square" lIns="0" tIns="0" rIns="0" bIns="0" rtlCol="0">
            <a:spAutoFit/>
          </a:bodyPr>
          <a:lstStyle/>
          <a:p>
            <a:pPr marL="1006"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Implement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on</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Repositories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Interface</a:t>
            </a:r>
          </a:p>
          <a:p>
            <a:pPr marL="0" marR="0" indent="0" eaLnBrk="0">
              <a:lnSpc>
                <a:spcPct val="77000"/>
              </a:lnSpc>
              <a:spcBef>
                <a:spcPts val="2130"/>
              </a:spcBef>
            </a:pPr>
            <a:r>
              <a:rPr lang="en-US" altLang="zh-CN" sz="1400" b="1" kern="0" spc="-15" baseline="0" noProof="0" dirty="0">
                <a:solidFill>
                  <a:srgbClr val="000000"/>
                </a:solidFill>
                <a:latin typeface="Times New Roman" pitchFamily="18" charset="0"/>
                <a:ea typeface="Times New Roman" pitchFamily="18" charset="0"/>
                <a:cs typeface="Times New Roman" pitchFamily="18" charset="0"/>
              </a:rPr>
              <a:t>MyBatis</a:t>
            </a:r>
            <a:r>
              <a:rPr lang="en-US" altLang="zh-CN" sz="1400" b="1" kern="0" spc="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SQL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Builder:</a:t>
            </a:r>
          </a:p>
          <a:p>
            <a:pPr marL="453582" marR="0" indent="0" eaLnBrk="0">
              <a:lnSpc>
                <a:spcPct val="79000"/>
              </a:lnSpc>
              <a:spcBef>
                <a:spcPts val="2100"/>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MyBatisSQLBuilder</a:t>
            </a:r>
          </a:p>
          <a:p>
            <a:pPr marL="1880943" marR="1963189" indent="-970186" eaLnBrk="0">
              <a:lnSpc>
                <a:spcPct val="91000"/>
              </a:lnSpc>
              <a:spcBef>
                <a:spcPts val="2089"/>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String</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orFindUserByName(String</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3C78D8"/>
                </a:solidFill>
                <a:latin typeface="Times New Roman" pitchFamily="18" charset="0"/>
                <a:ea typeface="Times New Roman" pitchFamily="18" charset="0"/>
                <a:cs typeface="Times New Roman" pitchFamily="18" charset="0"/>
              </a:rPr>
              <a:t>StringBuffer</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buffer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StringBuffer();</a:t>
            </a:r>
          </a:p>
          <a:p>
            <a:pPr marL="3657904" marR="2946445" indent="-1654261" eaLnBrk="0">
              <a:lnSpc>
                <a:spcPct val="96000"/>
              </a:lnSpc>
              <a:spcBef>
                <a:spcPts val="429"/>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buffer.append("SELECT</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id,</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7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p>
          <a:p>
            <a:pPr marL="459288" marR="3192946" indent="3198616" eaLnBrk="0">
              <a:lnSpc>
                <a:spcPct val="91000"/>
              </a:lnSpc>
              <a:spcBef>
                <a:spcPts val="406"/>
              </a:spcBef>
            </a:pPr>
            <a:r>
              <a:rPr lang="en-US" altLang="zh-CN" sz="1400" kern="0" spc="-10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gender,</a:t>
            </a:r>
            <a:r>
              <a:rPr lang="en-US" altLang="zh-CN" sz="1400" kern="0" spc="-1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user_hash</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FROM</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Users</a:t>
            </a:r>
            <a:r>
              <a:rPr lang="en-US" altLang="zh-CN" sz="1400" kern="0" spc="4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p>
          <a:p>
            <a:pPr marL="2180427" marR="0" indent="565038" eaLnBrk="0">
              <a:lnSpc>
                <a:spcPct val="91000"/>
              </a:lnSpc>
              <a:spcBef>
                <a:spcPts val="2113"/>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if(!username.equals("")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1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null</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88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buffer.append("WHERE</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LIKE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1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p>
          <a:p>
            <a:pPr marL="926448" marR="0" indent="1092708" eaLnBrk="0">
              <a:lnSpc>
                <a:spcPct val="79000"/>
              </a:lnSpc>
              <a:spcBef>
                <a:spcPts val="428"/>
              </a:spcBef>
            </a:pP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p>
          <a:p>
            <a:pPr marL="926448" marR="3372766" indent="1078443" eaLnBrk="0">
              <a:lnSpc>
                <a:spcPct val="91000"/>
              </a:lnSpc>
              <a:spcBef>
                <a:spcPts val="406"/>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return</a:t>
            </a:r>
            <a:r>
              <a:rPr lang="en-US" altLang="zh-CN" sz="1400" kern="0" spc="-1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buffer.toString();</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00" baseline="0" noProof="0" dirty="0">
                <a:solidFill>
                  <a:srgbClr val="3C78D8"/>
                </a:solidFill>
                <a:latin typeface="Times New Roman" pitchFamily="18" charset="0"/>
                <a:ea typeface="Times New Roman" pitchFamily="18" charset="0"/>
                <a:cs typeface="Times New Roman" pitchFamily="18" charset="0"/>
              </a:rPr>
              <a:t>}</a:t>
            </a:r>
          </a:p>
        </p:txBody>
      </p:sp>
      <p:sp>
        <p:nvSpPr>
          <p:cNvPr id="1243" name="TextBox1243"/>
          <p:cNvSpPr txBox="1"/>
          <p:nvPr/>
        </p:nvSpPr>
        <p:spPr>
          <a:xfrm>
            <a:off x="7699681" y="2901319"/>
            <a:ext cx="850900" cy="596900"/>
          </a:xfrm>
          <a:prstGeom prst="rect">
            <a:avLst/>
          </a:prstGeom>
          <a:noFill/>
        </p:spPr>
        <p:txBody>
          <a:bodyPr wrap="square" lIns="0" tIns="0" rIns="0" bIns="0" rtlCol="0">
            <a:spAutoFit/>
          </a:bodyPr>
          <a:lstStyle/>
          <a:p>
            <a:pPr marL="6419" marR="0" indent="-6419" eaLnBrk="0">
              <a:lnSpc>
                <a:spcPct val="91000"/>
              </a:lnSpc>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username,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3C78D8"/>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3C78D8"/>
                </a:solidFill>
                <a:latin typeface="Times New Roman" pitchFamily="18" charset="0"/>
                <a:ea typeface="Times New Roman" pitchFamily="18" charset="0"/>
                <a:cs typeface="Times New Roman" pitchFamily="18" charset="0"/>
              </a:rPr>
              <a:t>email,"</a:t>
            </a:r>
          </a:p>
          <a:p>
            <a:pPr marL="0" marR="0" indent="43661" eaLnBrk="0">
              <a:lnSpc>
                <a:spcPct val="79000"/>
              </a:lnSpc>
              <a:spcBef>
                <a:spcPts val="430"/>
              </a:spcBef>
            </a:pPr>
            <a:r>
              <a:rPr lang="en-US" altLang="zh-CN" sz="1400" kern="0" spc="0" baseline="0" noProof="0" dirty="0">
                <a:solidFill>
                  <a:srgbClr val="3C78D8"/>
                </a:solidFill>
                <a:latin typeface="Times New Roman" pitchFamily="18" charset="0"/>
                <a:ea typeface="Times New Roman" pitchFamily="18" charset="0"/>
                <a:cs typeface="Times New Roman" pitchFamily="18" charset="0"/>
              </a:rPr>
              <a:t>password,</a:t>
            </a:r>
          </a:p>
        </p:txBody>
      </p:sp>
    </p:spTree>
    <p:extLst>
      <p:ext uri="{DF40614D-83A1-4519-8FE7-12A1A690B7FA}"/>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3" name="D6586BE1-58BD-4F30-EDF4-89F8D633DA18"/>
          <p:cNvPicPr>
            <a:picLocks noChangeAspect="1"/>
          </p:cNvPicPr>
          <p:nvPr/>
        </p:nvPicPr>
        <p:blipFill>
          <a:blip r:embed="rId2" cstate="print">
            <a:extLst>
              <a:ext uri="{FBDCED77-F8F7-4DA9-4128-BBDF5C4C2D16}"/>
            </a:extLst>
          </a:blip>
          <a:stretch>
            <a:fillRect/>
          </a:stretch>
        </p:blipFill>
        <p:spPr>
          <a:xfrm>
            <a:off x="0" y="0"/>
            <a:ext cx="9144000" cy="5143500"/>
          </a:xfrm>
          <a:prstGeom prst="rect">
            <a:avLst/>
          </a:prstGeom>
        </p:spPr>
      </p:pic>
      <p:pic>
        <p:nvPicPr>
          <p:cNvPr id="1254" name="96CF88EA-2C17-442A-4B16-78E6C20C6C73"/>
          <p:cNvPicPr>
            <a:picLocks noChangeAspect="1"/>
          </p:cNvPicPr>
          <p:nvPr/>
        </p:nvPicPr>
        <p:blipFill>
          <a:blip r:embed="rId3" cstate="print">
            <a:extLst>
              <a:ext uri="{ACB60B88-73FE-426B-5B1F-D3D92EF9E54C}"/>
            </a:extLst>
          </a:blip>
          <a:stretch>
            <a:fillRect/>
          </a:stretch>
        </p:blipFill>
        <p:spPr>
          <a:xfrm>
            <a:off x="0" y="647700"/>
            <a:ext cx="9144000" cy="4495800"/>
          </a:xfrm>
          <a:prstGeom prst="rect">
            <a:avLst/>
          </a:prstGeom>
        </p:spPr>
      </p:pic>
      <p:sp>
        <p:nvSpPr>
          <p:cNvPr id="1255" name="TextBox1255"/>
          <p:cNvSpPr txBox="1"/>
          <p:nvPr/>
        </p:nvSpPr>
        <p:spPr>
          <a:xfrm>
            <a:off x="205435" y="222783"/>
            <a:ext cx="38481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pic>
        <p:nvPicPr>
          <p:cNvPr id="1256" name="53CF212C-64DC-408B-7244-C533A7D6F924"/>
          <p:cNvPicPr>
            <a:picLocks noChangeAspect="1"/>
          </p:cNvPicPr>
          <p:nvPr/>
        </p:nvPicPr>
        <p:blipFill>
          <a:blip r:embed="rId4" cstate="print">
            <a:extLst>
              <a:ext uri="{799ACD86-AF7F-4AE4-6C30-A2E50BED1D02}"/>
            </a:extLst>
          </a:blip>
          <a:stretch>
            <a:fillRect/>
          </a:stretch>
        </p:blipFill>
        <p:spPr>
          <a:xfrm>
            <a:off x="0" y="647700"/>
            <a:ext cx="9144000" cy="4495800"/>
          </a:xfrm>
          <a:prstGeom prst="rect">
            <a:avLst/>
          </a:prstGeom>
        </p:spPr>
      </p:pic>
      <p:sp>
        <p:nvSpPr>
          <p:cNvPr id="1257" name="TextBox1257"/>
          <p:cNvSpPr txBox="1"/>
          <p:nvPr/>
        </p:nvSpPr>
        <p:spPr>
          <a:xfrm>
            <a:off x="733501" y="1848866"/>
            <a:ext cx="5359400" cy="342900"/>
          </a:xfrm>
          <a:prstGeom prst="rect">
            <a:avLst/>
          </a:prstGeom>
          <a:noFill/>
        </p:spPr>
        <p:txBody>
          <a:bodyPr wrap="square" lIns="0" tIns="0" rIns="0" bIns="0" rtlCol="0">
            <a:spAutoFit/>
          </a:bodyPr>
          <a:lstStyle/>
          <a:p>
            <a:pPr marL="0" marR="0" indent="0" eaLnBrk="0">
              <a:lnSpc>
                <a:spcPct val="77000"/>
              </a:lnSpc>
            </a:pPr>
            <a:r>
              <a:rPr lang="en-US" altLang="zh-CN" sz="3000" b="1" kern="0" spc="-70" baseline="0" noProof="0" dirty="0">
                <a:solidFill>
                  <a:srgbClr val="0F9D58"/>
                </a:solidFill>
                <a:latin typeface="Times New Roman" pitchFamily="18" charset="0"/>
                <a:ea typeface="Times New Roman" pitchFamily="18" charset="0"/>
                <a:cs typeface="Times New Roman" pitchFamily="18" charset="0"/>
              </a:rPr>
              <a:t>10.</a:t>
            </a:r>
            <a:r>
              <a:rPr lang="en-US" altLang="zh-CN" sz="3000" b="1" kern="0" spc="20" noProof="0" dirty="0">
                <a:latin typeface="Times New Roman" pitchFamily="18" charset="0"/>
                <a:ea typeface="Times New Roman" pitchFamily="18" charset="0"/>
                <a:cs typeface="Times New Roman" pitchFamily="18" charset="0"/>
              </a:rPr>
              <a:t> </a:t>
            </a: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7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RESTful</a:t>
            </a:r>
            <a:r>
              <a:rPr lang="en-US" altLang="zh-CN" sz="3000" b="1" kern="0" spc="-9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Web</a:t>
            </a:r>
            <a:r>
              <a:rPr lang="en-US" altLang="zh-CN" sz="3000" b="1" kern="0" spc="12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Service</a:t>
            </a:r>
          </a:p>
        </p:txBody>
      </p:sp>
      <p:pic>
        <p:nvPicPr>
          <p:cNvPr id="1258" name="F0E8BFC5-82DA-4AEB-F074-375E187705BF"/>
          <p:cNvPicPr>
            <a:picLocks noChangeAspect="1"/>
          </p:cNvPicPr>
          <p:nvPr/>
        </p:nvPicPr>
        <p:blipFill>
          <a:blip r:embed="rId5" cstate="print">
            <a:extLst>
              <a:ext uri="{FC2EA25E-E3FC-49CF-A33D-4A38B173E519}"/>
            </a:extLst>
          </a:blip>
          <a:stretch>
            <a:fillRect/>
          </a:stretch>
        </p:blipFill>
        <p:spPr>
          <a:xfrm>
            <a:off x="6638544" y="1238250"/>
            <a:ext cx="1400175" cy="1400175"/>
          </a:xfrm>
          <a:prstGeom prst="rect">
            <a:avLst/>
          </a:prstGeom>
        </p:spPr>
      </p:pic>
    </p:spTree>
    <p:extLst>
      <p:ext uri="{05A5E3FF-6DA7-48FC-8A16-2D1898415EF0}"/>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 name="3AB9A638-C49C-41C9-EBB1-6F5891FFE496"/>
          <p:cNvPicPr>
            <a:picLocks noChangeAspect="1"/>
          </p:cNvPicPr>
          <p:nvPr/>
        </p:nvPicPr>
        <p:blipFill>
          <a:blip r:embed="rId2" cstate="print">
            <a:extLst>
              <a:ext uri="{22657524-828B-4E7D-0CCD-0FCE158AAF1B}"/>
            </a:extLst>
          </a:blip>
          <a:stretch>
            <a:fillRect/>
          </a:stretch>
        </p:blipFill>
        <p:spPr>
          <a:xfrm>
            <a:off x="0" y="0"/>
            <a:ext cx="9144000" cy="5143500"/>
          </a:xfrm>
          <a:prstGeom prst="rect">
            <a:avLst/>
          </a:prstGeom>
        </p:spPr>
      </p:pic>
      <p:pic>
        <p:nvPicPr>
          <p:cNvPr id="1260" name="643895F0-8A81-4F66-A6DD-5B92576EDEEC"/>
          <p:cNvPicPr>
            <a:picLocks noChangeAspect="1"/>
          </p:cNvPicPr>
          <p:nvPr/>
        </p:nvPicPr>
        <p:blipFill>
          <a:blip r:embed="rId3" cstate="print">
            <a:extLst>
              <a:ext uri="{64750FC8-550F-4981-2BCC-517A9F683FF4}"/>
            </a:extLst>
          </a:blip>
          <a:stretch>
            <a:fillRect/>
          </a:stretch>
        </p:blipFill>
        <p:spPr>
          <a:xfrm>
            <a:off x="0" y="647700"/>
            <a:ext cx="9144000" cy="4495800"/>
          </a:xfrm>
          <a:prstGeom prst="rect">
            <a:avLst/>
          </a:prstGeom>
        </p:spPr>
      </p:pic>
      <p:pic>
        <p:nvPicPr>
          <p:cNvPr id="1261" name="39A7DBD7-92E2-4D19-BEE2-8963F353E215"/>
          <p:cNvPicPr>
            <a:picLocks noChangeAspect="1"/>
          </p:cNvPicPr>
          <p:nvPr/>
        </p:nvPicPr>
        <p:blipFill>
          <a:blip r:embed="rId4" cstate="print">
            <a:extLst>
              <a:ext uri="{6E0F04F4-0F53-4114-C765-A0DAC2D2E1FA}"/>
            </a:extLst>
          </a:blip>
          <a:stretch>
            <a:fillRect/>
          </a:stretch>
        </p:blipFill>
        <p:spPr>
          <a:xfrm>
            <a:off x="0" y="647700"/>
            <a:ext cx="9144000" cy="123825"/>
          </a:xfrm>
          <a:prstGeom prst="rect">
            <a:avLst/>
          </a:prstGeom>
        </p:spPr>
      </p:pic>
      <p:sp>
        <p:nvSpPr>
          <p:cNvPr id="1262" name="TextBox1262"/>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63" name="TextBox1263"/>
          <p:cNvSpPr txBox="1"/>
          <p:nvPr/>
        </p:nvSpPr>
        <p:spPr>
          <a:xfrm>
            <a:off x="385191" y="937057"/>
            <a:ext cx="8064500" cy="850900"/>
          </a:xfrm>
          <a:prstGeom prst="rect">
            <a:avLst/>
          </a:prstGeom>
          <a:noFill/>
        </p:spPr>
        <p:txBody>
          <a:bodyPr wrap="square" lIns="0" tIns="0" rIns="0" bIns="0" rtlCol="0">
            <a:spAutoFit/>
          </a:bodyPr>
          <a:lstStyle/>
          <a:p>
            <a:pPr marL="0" marR="0" indent="0" eaLnBrk="0">
              <a:lnSpc>
                <a:spcPct val="77000"/>
              </a:lnSpc>
            </a:pPr>
            <a:r>
              <a:rPr lang="en-US" altLang="zh-CN" sz="1800" b="1" kern="0" spc="-25" baseline="0" noProof="0" dirty="0">
                <a:solidFill>
                  <a:srgbClr val="0277BD"/>
                </a:solidFill>
                <a:latin typeface="Times New Roman" pitchFamily="18" charset="0"/>
                <a:ea typeface="Times New Roman" pitchFamily="18" charset="0"/>
                <a:cs typeface="Times New Roman" pitchFamily="18" charset="0"/>
              </a:rPr>
              <a:t>What</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Services?</a:t>
            </a:r>
          </a:p>
          <a:p>
            <a:pPr marL="3301" marR="0" indent="-3040" eaLnBrk="0">
              <a:lnSpc>
                <a:spcPct val="91000"/>
              </a:lnSpc>
              <a:spcBef>
                <a:spcPts val="2108"/>
              </a:spcBef>
            </a:pPr>
            <a:r>
              <a:rPr lang="en-US" altLang="zh-CN" sz="1400" kern="0" spc="-35"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client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server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communicate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over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World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Wide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(WWW)</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HyperText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Transfer</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Protocol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(HTTP).</a:t>
            </a:r>
          </a:p>
        </p:txBody>
      </p:sp>
      <p:pic>
        <p:nvPicPr>
          <p:cNvPr id="1264" name="3A8F3A72-F82F-42DC-CD3E-28B641481CF7"/>
          <p:cNvPicPr>
            <a:picLocks noChangeAspect="1"/>
          </p:cNvPicPr>
          <p:nvPr/>
        </p:nvPicPr>
        <p:blipFill>
          <a:blip r:embed="rId5" cstate="print">
            <a:extLst>
              <a:ext uri="{22EC1178-F48E-4051-372E-4CBC7EC02E7F}"/>
            </a:extLst>
          </a:blip>
          <a:stretch>
            <a:fillRect/>
          </a:stretch>
        </p:blipFill>
        <p:spPr>
          <a:xfrm>
            <a:off x="1894332" y="1895475"/>
            <a:ext cx="5248275" cy="2876550"/>
          </a:xfrm>
          <a:prstGeom prst="rect">
            <a:avLst/>
          </a:prstGeom>
        </p:spPr>
      </p:pic>
    </p:spTree>
    <p:extLst>
      <p:ext uri="{E65E1514-6EC0-4CEB-6991-D7B555CE574A}"/>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5" name="DE04F4E2-A6B5-4A5E-7FD4-B7F8A5697E8C"/>
          <p:cNvPicPr>
            <a:picLocks noChangeAspect="1"/>
          </p:cNvPicPr>
          <p:nvPr/>
        </p:nvPicPr>
        <p:blipFill>
          <a:blip r:embed="rId2" cstate="print">
            <a:extLst>
              <a:ext uri="{731A16BF-241F-4521-8060-AB884A397BB1}"/>
            </a:extLst>
          </a:blip>
          <a:stretch>
            <a:fillRect/>
          </a:stretch>
        </p:blipFill>
        <p:spPr>
          <a:xfrm>
            <a:off x="0" y="0"/>
            <a:ext cx="9144000" cy="5143500"/>
          </a:xfrm>
          <a:prstGeom prst="rect">
            <a:avLst/>
          </a:prstGeom>
        </p:spPr>
      </p:pic>
      <p:pic>
        <p:nvPicPr>
          <p:cNvPr id="1266" name="59D5EFD1-81BF-4948-7165-95E7C64276A9"/>
          <p:cNvPicPr>
            <a:picLocks noChangeAspect="1"/>
          </p:cNvPicPr>
          <p:nvPr/>
        </p:nvPicPr>
        <p:blipFill>
          <a:blip r:embed="rId3" cstate="print">
            <a:extLst>
              <a:ext uri="{47AB4931-88BD-44B0-0D27-A11EE3FCA542}"/>
            </a:extLst>
          </a:blip>
          <a:stretch>
            <a:fillRect/>
          </a:stretch>
        </p:blipFill>
        <p:spPr>
          <a:xfrm>
            <a:off x="0" y="647700"/>
            <a:ext cx="9144000" cy="4495800"/>
          </a:xfrm>
          <a:prstGeom prst="rect">
            <a:avLst/>
          </a:prstGeom>
        </p:spPr>
      </p:pic>
      <p:pic>
        <p:nvPicPr>
          <p:cNvPr id="1267" name="12618CB6-5730-4B07-C404-97004B264500"/>
          <p:cNvPicPr>
            <a:picLocks noChangeAspect="1"/>
          </p:cNvPicPr>
          <p:nvPr/>
        </p:nvPicPr>
        <p:blipFill>
          <a:blip r:embed="rId4" cstate="print">
            <a:extLst>
              <a:ext uri="{5710566B-1E8F-47C9-9AF9-1981C13B9BE3}"/>
            </a:extLst>
          </a:blip>
          <a:stretch>
            <a:fillRect/>
          </a:stretch>
        </p:blipFill>
        <p:spPr>
          <a:xfrm>
            <a:off x="0" y="647700"/>
            <a:ext cx="9144000" cy="123825"/>
          </a:xfrm>
          <a:prstGeom prst="rect">
            <a:avLst/>
          </a:prstGeom>
        </p:spPr>
      </p:pic>
      <p:sp>
        <p:nvSpPr>
          <p:cNvPr id="1268" name="TextBox1268"/>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69" name="TextBox1269"/>
          <p:cNvSpPr txBox="1"/>
          <p:nvPr/>
        </p:nvSpPr>
        <p:spPr>
          <a:xfrm>
            <a:off x="391363" y="937057"/>
            <a:ext cx="8445500" cy="31115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There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two</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main</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types</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of</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SOAP</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&amp;</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p>
          <a:p>
            <a:pPr marL="146904" marR="0" indent="0" eaLnBrk="0">
              <a:lnSpc>
                <a:spcPct val="54000"/>
              </a:lnSpc>
              <a:spcBef>
                <a:spcPts val="2539"/>
              </a:spcBef>
            </a:pP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815"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SOAP:</a:t>
            </a:r>
          </a:p>
          <a:p>
            <a:pPr marL="602500" marR="127453" indent="0" eaLnBrk="0">
              <a:lnSpc>
                <a:spcPct val="61000"/>
              </a:lnSpc>
              <a:spcBef>
                <a:spcPts val="360"/>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74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stands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Simple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Access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Protocol.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XML-based</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protocol</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accessing</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74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W3C</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recommendation</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communication</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two</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applications.</a:t>
            </a:r>
          </a:p>
          <a:p>
            <a:pPr marL="1059318" marR="0" indent="0" eaLnBrk="0">
              <a:lnSpc>
                <a:spcPct val="52000"/>
              </a:lnSpc>
              <a:spcBef>
                <a:spcPts val="2598"/>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13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Advantages</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p>
          <a:p>
            <a:pPr marL="1519371" marR="0" indent="0" eaLnBrk="0">
              <a:lnSpc>
                <a:spcPct val="52000"/>
              </a:lnSpc>
              <a:spcBef>
                <a:spcPts val="410"/>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1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WS</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defines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own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known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Security.</a:t>
            </a:r>
          </a:p>
          <a:p>
            <a:pPr marL="1820493" marR="988922" indent="-301096" eaLnBrk="0">
              <a:lnSpc>
                <a:spcPct val="73000"/>
              </a:lnSpc>
              <a:spcBef>
                <a:spcPts val="410"/>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Language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Platform</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independent:</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written</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language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executed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platform.</a:t>
            </a:r>
          </a:p>
          <a:p>
            <a:pPr marL="1059318" marR="0" indent="0" eaLnBrk="0">
              <a:lnSpc>
                <a:spcPct val="52000"/>
              </a:lnSpc>
              <a:spcBef>
                <a:spcPts val="410"/>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14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Disadvantages</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p>
          <a:p>
            <a:pPr marL="1820671" marR="0" indent="-301301" eaLnBrk="0">
              <a:lnSpc>
                <a:spcPct val="81000"/>
              </a:lnSpc>
              <a:spcBef>
                <a:spcPts val="412"/>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8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Slow:</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must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parsed</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read.</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defines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many</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standards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must</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followed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while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developing</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slow</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consumes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bandwidth</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resource.</a:t>
            </a:r>
          </a:p>
        </p:txBody>
      </p:sp>
    </p:spTree>
    <p:extLst>
      <p:ext uri="{81DA0614-3142-49C0-D3E9-147C0D9249A7}"/>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0" name="E6C12E99-E648-4247-6FE1-79A76D6D3D89"/>
          <p:cNvPicPr>
            <a:picLocks noChangeAspect="1"/>
          </p:cNvPicPr>
          <p:nvPr/>
        </p:nvPicPr>
        <p:blipFill>
          <a:blip r:embed="rId2" cstate="print">
            <a:extLst>
              <a:ext uri="{67220A66-C215-4D54-2026-FBE5D645D252}"/>
            </a:extLst>
          </a:blip>
          <a:stretch>
            <a:fillRect/>
          </a:stretch>
        </p:blipFill>
        <p:spPr>
          <a:xfrm>
            <a:off x="0" y="0"/>
            <a:ext cx="9144000" cy="5143500"/>
          </a:xfrm>
          <a:prstGeom prst="rect">
            <a:avLst/>
          </a:prstGeom>
        </p:spPr>
      </p:pic>
      <p:pic>
        <p:nvPicPr>
          <p:cNvPr id="1271" name="52ED48B5-F6FA-43BE-3FB4-F67D5A872A9E"/>
          <p:cNvPicPr>
            <a:picLocks noChangeAspect="1"/>
          </p:cNvPicPr>
          <p:nvPr/>
        </p:nvPicPr>
        <p:blipFill>
          <a:blip r:embed="rId3" cstate="print">
            <a:extLst>
              <a:ext uri="{62F2F340-637D-443E-FCD6-1ABBB537CD5C}"/>
            </a:extLst>
          </a:blip>
          <a:stretch>
            <a:fillRect/>
          </a:stretch>
        </p:blipFill>
        <p:spPr>
          <a:xfrm>
            <a:off x="0" y="647700"/>
            <a:ext cx="9144000" cy="4495800"/>
          </a:xfrm>
          <a:prstGeom prst="rect">
            <a:avLst/>
          </a:prstGeom>
        </p:spPr>
      </p:pic>
      <p:pic>
        <p:nvPicPr>
          <p:cNvPr id="1272" name="89C95D8F-3AA1-456C-45BF-769B25191B3B"/>
          <p:cNvPicPr>
            <a:picLocks noChangeAspect="1"/>
          </p:cNvPicPr>
          <p:nvPr/>
        </p:nvPicPr>
        <p:blipFill>
          <a:blip r:embed="rId4" cstate="print">
            <a:extLst>
              <a:ext uri="{4F2715F9-F71E-474C-8B80-D479B120BBCC}"/>
            </a:extLst>
          </a:blip>
          <a:stretch>
            <a:fillRect/>
          </a:stretch>
        </p:blipFill>
        <p:spPr>
          <a:xfrm>
            <a:off x="0" y="647700"/>
            <a:ext cx="9144000" cy="123825"/>
          </a:xfrm>
          <a:prstGeom prst="rect">
            <a:avLst/>
          </a:prstGeom>
        </p:spPr>
      </p:pic>
      <p:sp>
        <p:nvSpPr>
          <p:cNvPr id="1273" name="TextBox1273"/>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74" name="TextBox1274"/>
          <p:cNvSpPr txBox="1"/>
          <p:nvPr/>
        </p:nvSpPr>
        <p:spPr>
          <a:xfrm>
            <a:off x="391363" y="937057"/>
            <a:ext cx="8407400" cy="35306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There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two</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main</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types</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of</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SOAP</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&amp;</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p>
          <a:p>
            <a:pPr marL="146904" marR="0" indent="0" eaLnBrk="0">
              <a:lnSpc>
                <a:spcPct val="54000"/>
              </a:lnSpc>
              <a:spcBef>
                <a:spcPts val="2539"/>
              </a:spcBef>
            </a:pP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77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RESTful:</a:t>
            </a:r>
          </a:p>
          <a:p>
            <a:pPr marL="602522" marR="0" indent="0" eaLnBrk="0">
              <a:lnSpc>
                <a:spcPct val="54000"/>
              </a:lnSpc>
              <a:spcBef>
                <a:spcPts val="360"/>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68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stands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REpresentational</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State</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Transfer.</a:t>
            </a:r>
            <a:r>
              <a:rPr lang="en-US" altLang="zh-CN" sz="1400" b="1"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a:t>
            </a:r>
            <a:r>
              <a:rPr lang="en-US" altLang="zh-CN" sz="1400" kern="0" spc="1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architectural</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style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p>
          <a:p>
            <a:pPr marL="906628" marR="0" indent="0" eaLnBrk="0">
              <a:lnSpc>
                <a:spcPct val="96000"/>
              </a:lnSpc>
              <a:spcBef>
                <a:spcPts val="416"/>
              </a:spcBef>
            </a:pP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design</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consumed</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variety</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clients.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core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idea</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rather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than</a:t>
            </a:r>
            <a:r>
              <a:rPr lang="en-US" altLang="zh-CN" sz="1400" kern="0" spc="22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1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complex</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mechanisms</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such</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CORBA,</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RPC</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connect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machines,</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simple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HTTP</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make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calls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among</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them.</a:t>
            </a:r>
          </a:p>
          <a:p>
            <a:pPr marL="1059339" marR="0" indent="0" eaLnBrk="0">
              <a:lnSpc>
                <a:spcPct val="52000"/>
              </a:lnSpc>
              <a:spcBef>
                <a:spcPts val="2563"/>
              </a:spcBef>
            </a:pPr>
            <a:r>
              <a:rPr lang="en-US" altLang="zh-CN" sz="14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13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Advantages</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RESTful</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p>
          <a:p>
            <a:pPr marL="1826912" marR="211794" indent="-307542" eaLnBrk="0">
              <a:lnSpc>
                <a:spcPct val="73000"/>
              </a:lnSpc>
              <a:spcBef>
                <a:spcPts val="415"/>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2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Fast: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RESTful</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fast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because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there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no</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strict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specification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like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consumes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less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bandwidth</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resource.</a:t>
            </a:r>
          </a:p>
          <a:p>
            <a:pPr marL="1820493" marR="774534" indent="-301123" eaLnBrk="0">
              <a:lnSpc>
                <a:spcPct val="73000"/>
              </a:lnSpc>
              <a:spcBef>
                <a:spcPts val="405"/>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Language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Platform</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independent: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RESTful</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written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language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executed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platform.</a:t>
            </a:r>
          </a:p>
          <a:p>
            <a:pPr marL="1519397" marR="0" indent="0" eaLnBrk="0">
              <a:lnSpc>
                <a:spcPct val="52000"/>
              </a:lnSpc>
              <a:spcBef>
                <a:spcPts val="402"/>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5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RESTful</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SOAP</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implementation.</a:t>
            </a:r>
          </a:p>
          <a:p>
            <a:pPr marL="1823881" marR="252449" indent="-304511" eaLnBrk="0">
              <a:lnSpc>
                <a:spcPct val="72000"/>
              </a:lnSpc>
              <a:spcBef>
                <a:spcPts val="418"/>
              </a:spcBef>
            </a:pPr>
            <a:r>
              <a:rPr lang="en-US" altLang="zh-CN" sz="14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400" kern="0" spc="122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Permits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different</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RESTful</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service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permits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different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format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such</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20" baseline="0" noProof="0" dirty="0">
                <a:solidFill>
                  <a:srgbClr val="000000"/>
                </a:solidFill>
                <a:latin typeface="Times New Roman" pitchFamily="18" charset="0"/>
                <a:ea typeface="Times New Roman" pitchFamily="18" charset="0"/>
                <a:cs typeface="Times New Roman" pitchFamily="18" charset="0"/>
              </a:rPr>
              <a:t>Plain</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Text,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HTML,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JSON.</a:t>
            </a:r>
          </a:p>
        </p:txBody>
      </p:sp>
    </p:spTree>
    <p:extLst>
      <p:ext uri="{1CAC6332-F5BD-4606-8515-972D723372E8}"/>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5" name="124086C2-1E64-41F6-0D86-DEDD40FB1B45"/>
          <p:cNvPicPr>
            <a:picLocks noChangeAspect="1"/>
          </p:cNvPicPr>
          <p:nvPr/>
        </p:nvPicPr>
        <p:blipFill>
          <a:blip r:embed="rId2" cstate="print">
            <a:extLst>
              <a:ext uri="{471EFA6F-F550-40EC-3821-58CBC7D43AEA}"/>
            </a:extLst>
          </a:blip>
          <a:stretch>
            <a:fillRect/>
          </a:stretch>
        </p:blipFill>
        <p:spPr>
          <a:xfrm>
            <a:off x="0" y="0"/>
            <a:ext cx="9144000" cy="5143500"/>
          </a:xfrm>
          <a:prstGeom prst="rect">
            <a:avLst/>
          </a:prstGeom>
        </p:spPr>
      </p:pic>
      <p:pic>
        <p:nvPicPr>
          <p:cNvPr id="1276" name="9340FD8D-AB88-4E39-C0CD-2A791927C769"/>
          <p:cNvPicPr>
            <a:picLocks noChangeAspect="1"/>
          </p:cNvPicPr>
          <p:nvPr/>
        </p:nvPicPr>
        <p:blipFill>
          <a:blip r:embed="rId3" cstate="print">
            <a:extLst>
              <a:ext uri="{15CA0605-0E4D-4100-9EE6-16176390DBE2}"/>
            </a:extLst>
          </a:blip>
          <a:stretch>
            <a:fillRect/>
          </a:stretch>
        </p:blipFill>
        <p:spPr>
          <a:xfrm>
            <a:off x="0" y="647700"/>
            <a:ext cx="9144000" cy="4495800"/>
          </a:xfrm>
          <a:prstGeom prst="rect">
            <a:avLst/>
          </a:prstGeom>
        </p:spPr>
      </p:pic>
      <p:pic>
        <p:nvPicPr>
          <p:cNvPr id="1277" name="6367344E-AB46-42FC-5DCB-584AB843C43D"/>
          <p:cNvPicPr>
            <a:picLocks noChangeAspect="1"/>
          </p:cNvPicPr>
          <p:nvPr/>
        </p:nvPicPr>
        <p:blipFill>
          <a:blip r:embed="rId4" cstate="print">
            <a:extLst>
              <a:ext uri="{88E30960-ED07-4706-515E-9A1204A06867}"/>
            </a:extLst>
          </a:blip>
          <a:stretch>
            <a:fillRect/>
          </a:stretch>
        </p:blipFill>
        <p:spPr>
          <a:xfrm>
            <a:off x="0" y="647700"/>
            <a:ext cx="9144000" cy="123825"/>
          </a:xfrm>
          <a:prstGeom prst="rect">
            <a:avLst/>
          </a:prstGeom>
        </p:spPr>
      </p:pic>
      <p:sp>
        <p:nvSpPr>
          <p:cNvPr id="1278" name="TextBox1278"/>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79" name="TextBox1279"/>
          <p:cNvSpPr txBox="1"/>
          <p:nvPr/>
        </p:nvSpPr>
        <p:spPr>
          <a:xfrm>
            <a:off x="387934" y="937057"/>
            <a:ext cx="5499100" cy="2159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p:txBody>
      </p:sp>
      <p:graphicFrame>
        <p:nvGraphicFramePr>
          <p:cNvPr id="1280" name="Table1280"/>
          <p:cNvGraphicFramePr>
            <a:graphicFrameLocks noGrp="1"/>
          </p:cNvGraphicFramePr>
          <p:nvPr/>
        </p:nvGraphicFramePr>
        <p:xfrm>
          <a:off x="538268" y="1400923"/>
          <a:ext cx="7499966" cy="394607"/>
        </p:xfrm>
        <a:graphic>
          <a:graphicData uri="http://schemas.openxmlformats.org/drawingml/2006/table">
            <a:tbl>
              <a:tblPr firstRow="1" bandRow="1"/>
              <a:tblGrid>
                <a:gridCol w="227234">
                  <a:extLst>
                    <a:ext uri="{9D8B030D-6E8A-4147-A177-3AD203B41FA5}">
                      <a16:colId xmlns:a16="http://schemas.microsoft.com/office/drawing/2014/main" val="20000"/>
                    </a:ext>
                  </a:extLst>
                </a:gridCol>
                <a:gridCol w="7272732">
                  <a:extLst>
                    <a:ext uri="{9D8B030D-6E8A-4147-A177-3AD203B41FA5}">
                      <a16:colId xmlns:a16="http://schemas.microsoft.com/office/drawing/2014/main" val="20001"/>
                    </a:ext>
                  </a:extLst>
                </a:gridCol>
              </a:tblGrid>
              <a:tr h="381635">
                <a:tc>
                  <a:txBody>
                    <a:bodyPr/>
                    <a:lstStyle/>
                    <a:p>
                      <a:pPr marL="0" marR="0" indent="0" eaLnBrk="0">
                        <a:lnSpc>
                          <a:spcPct val="54000"/>
                        </a:lnSpc>
                      </a:pPr>
                      <a:r>
                        <a:rPr lang="en-US" altLang="zh-CN" sz="1400" kern="0" spc="0" baseline="0" noProof="0" dirty="0">
                          <a:solidFill>
                            <a:srgbClr val="0F9D58"/>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83532" marR="0" indent="-14" eaLnBrk="0">
                        <a:lnSpc>
                          <a:spcPct val="91000"/>
                        </a:lnSpc>
                      </a:pPr>
                      <a:r>
                        <a:rPr lang="en-US" altLang="zh-CN" sz="1400" kern="0" spc="-5" baseline="0" noProof="0" dirty="0">
                          <a:solidFill>
                            <a:srgbClr val="0F9D58"/>
                          </a:solidFill>
                          <a:latin typeface="Times New Roman" pitchFamily="18" charset="0"/>
                          <a:ea typeface="Times New Roman" pitchFamily="18" charset="0"/>
                          <a:cs typeface="Times New Roman" pitchFamily="18" charset="0"/>
                        </a:rPr>
                        <a:t>@RestController:</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itself</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annotated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with</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@ResponseBody,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can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considered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combination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of</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134F5C"/>
                          </a:solidFill>
                          <a:latin typeface="Times New Roman" pitchFamily="18" charset="0"/>
                          <a:ea typeface="Times New Roman" pitchFamily="18" charset="0"/>
                          <a:cs typeface="Times New Roman" pitchFamily="18" charset="0"/>
                        </a:rPr>
                        <a:t>@Controller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@ResponseBody.</a:t>
                      </a:r>
                    </a:p>
                  </a:txBody>
                  <a:tcPr marL="0" marR="0" marT="624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281" name="Table1281"/>
          <p:cNvGraphicFramePr>
            <a:graphicFrameLocks noGrp="1"/>
          </p:cNvGraphicFramePr>
          <p:nvPr/>
        </p:nvGraphicFramePr>
        <p:xfrm>
          <a:off x="538268" y="2041257"/>
          <a:ext cx="8225290" cy="394607"/>
        </p:xfrm>
        <a:graphic>
          <a:graphicData uri="http://schemas.openxmlformats.org/drawingml/2006/table">
            <a:tbl>
              <a:tblPr firstRow="1" bandRow="1"/>
              <a:tblGrid>
                <a:gridCol w="223578">
                  <a:extLst>
                    <a:ext uri="{9D8B030D-6E8A-4147-A177-3AD203B41FA5}">
                      <a16:colId xmlns:a16="http://schemas.microsoft.com/office/drawing/2014/main" val="20000"/>
                    </a:ext>
                  </a:extLst>
                </a:gridCol>
                <a:gridCol w="8001712">
                  <a:extLst>
                    <a:ext uri="{9D8B030D-6E8A-4147-A177-3AD203B41FA5}">
                      <a16:colId xmlns:a16="http://schemas.microsoft.com/office/drawing/2014/main" val="20001"/>
                    </a:ext>
                  </a:extLst>
                </a:gridCol>
              </a:tblGrid>
              <a:tr h="381635">
                <a:tc>
                  <a:txBody>
                    <a:bodyPr/>
                    <a:lstStyle/>
                    <a:p>
                      <a:pPr marL="0" marR="0" indent="0" eaLnBrk="0">
                        <a:lnSpc>
                          <a:spcPct val="54000"/>
                        </a:lnSpc>
                      </a:pPr>
                      <a:r>
                        <a:rPr lang="en-US" altLang="zh-CN" sz="1400" kern="0" spc="0" baseline="0" noProof="0" dirty="0">
                          <a:solidFill>
                            <a:srgbClr val="0F9D58"/>
                          </a:solidFill>
                          <a:latin typeface="Arial Unicode MS" pitchFamily="34" charset="0"/>
                          <a:ea typeface="Arial Unicode MS" pitchFamily="34" charset="0"/>
                          <a:cs typeface="Arial Unicode MS" pitchFamily="34" charset="0"/>
                        </a:rPr>
                        <a:t>❖</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79862" marR="0" indent="0" eaLnBrk="0">
                        <a:lnSpc>
                          <a:spcPct val="91000"/>
                        </a:lnSpc>
                      </a:pPr>
                      <a:r>
                        <a:rPr lang="en-US" altLang="zh-CN" sz="1400" kern="0" spc="-10" baseline="0" noProof="0" dirty="0">
                          <a:solidFill>
                            <a:srgbClr val="0F9D58"/>
                          </a:solidFill>
                          <a:latin typeface="Times New Roman" pitchFamily="18" charset="0"/>
                          <a:ea typeface="Times New Roman" pitchFamily="18" charset="0"/>
                          <a:cs typeface="Times New Roman" pitchFamily="18" charset="0"/>
                        </a:rPr>
                        <a:t>@RequestBody: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If</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method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parameter</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annotated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with</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@RequestBody,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Spring</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will</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bind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incoming</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HTTP</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body(for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URL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mentioned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@RequestMapping</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for</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method)</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that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parameter.</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While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doing</a:t>
                      </a:r>
                    </a:p>
                  </a:txBody>
                  <a:tcPr marL="0" marR="0" marT="624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282" name="TextBox1282"/>
          <p:cNvSpPr txBox="1"/>
          <p:nvPr/>
        </p:nvSpPr>
        <p:spPr>
          <a:xfrm>
            <a:off x="538268" y="2474218"/>
            <a:ext cx="8229600" cy="1447800"/>
          </a:xfrm>
          <a:prstGeom prst="rect">
            <a:avLst/>
          </a:prstGeom>
          <a:noFill/>
        </p:spPr>
        <p:txBody>
          <a:bodyPr wrap="square" lIns="0" tIns="0" rIns="0" bIns="0" rtlCol="0">
            <a:spAutoFit/>
          </a:bodyPr>
          <a:lstStyle/>
          <a:p>
            <a:pPr marL="307542" marR="43676" indent="-3388" eaLnBrk="0">
              <a:lnSpc>
                <a:spcPct val="96000"/>
              </a:lnSpc>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that,</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Spring</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will</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[behind</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scenes]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use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HTTP</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Message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converters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convert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HTTP</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body</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into</a:t>
            </a:r>
            <a:r>
              <a:rPr lang="en-US" altLang="zh-CN" sz="1400" kern="0" spc="2245"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134F5C"/>
                </a:solidFill>
                <a:latin typeface="Times New Roman" pitchFamily="18" charset="0"/>
                <a:ea typeface="Times New Roman" pitchFamily="18" charset="0"/>
                <a:cs typeface="Times New Roman" pitchFamily="18" charset="0"/>
              </a:rPr>
              <a:t>domain</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object</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[deserialize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body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domain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object],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based</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on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ACCEPT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or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Content-Type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header</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present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134F5C"/>
                </a:solidFill>
                <a:latin typeface="Times New Roman" pitchFamily="18" charset="0"/>
                <a:ea typeface="Times New Roman" pitchFamily="18" charset="0"/>
                <a:cs typeface="Times New Roman" pitchFamily="18" charset="0"/>
              </a:rPr>
              <a:t>in</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request.</a:t>
            </a:r>
          </a:p>
          <a:p>
            <a:pPr marL="0" marR="0" indent="0" eaLnBrk="0">
              <a:lnSpc>
                <a:spcPct val="54000"/>
              </a:lnSpc>
              <a:spcBef>
                <a:spcPts val="2038"/>
              </a:spcBef>
            </a:pPr>
            <a:r>
              <a:rPr lang="en-US" altLang="zh-CN" sz="1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1400" kern="0" spc="76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ResponseEntity:</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represents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entire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HTTP</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response.</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Good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about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you</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can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control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anything</a:t>
            </a:r>
          </a:p>
          <a:p>
            <a:pPr marL="307542" marR="0" indent="-3388" eaLnBrk="0">
              <a:lnSpc>
                <a:spcPct val="91000"/>
              </a:lnSpc>
              <a:spcBef>
                <a:spcPts val="410"/>
              </a:spcBef>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that</a:t>
            </a:r>
            <a:r>
              <a:rPr lang="en-US" altLang="zh-CN" sz="1400" kern="0" spc="-1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goes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into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You</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can</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specify</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status</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code,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headers,</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and</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body.</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comes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with</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several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constructors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carry</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the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134F5C"/>
                </a:solidFill>
                <a:latin typeface="Times New Roman" pitchFamily="18" charset="0"/>
                <a:ea typeface="Times New Roman" pitchFamily="18" charset="0"/>
                <a:cs typeface="Times New Roman" pitchFamily="18" charset="0"/>
              </a:rPr>
              <a:t>information</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you</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want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sent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in</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HTTP</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Response.</a:t>
            </a:r>
          </a:p>
        </p:txBody>
      </p:sp>
    </p:spTree>
    <p:extLst>
      <p:ext uri="{FD003A27-850E-403E-0EBD-F3E92C133F2E}"/>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3" name="5B4BEDE9-6926-44E3-13A4-38B1B26257C2"/>
          <p:cNvPicPr>
            <a:picLocks noChangeAspect="1"/>
          </p:cNvPicPr>
          <p:nvPr/>
        </p:nvPicPr>
        <p:blipFill>
          <a:blip r:embed="rId2" cstate="print">
            <a:extLst>
              <a:ext uri="{87268EBC-4115-4767-ABF6-37ACAD991A72}"/>
            </a:extLst>
          </a:blip>
          <a:stretch>
            <a:fillRect/>
          </a:stretch>
        </p:blipFill>
        <p:spPr>
          <a:xfrm>
            <a:off x="0" y="0"/>
            <a:ext cx="9144000" cy="5143500"/>
          </a:xfrm>
          <a:prstGeom prst="rect">
            <a:avLst/>
          </a:prstGeom>
        </p:spPr>
      </p:pic>
      <p:pic>
        <p:nvPicPr>
          <p:cNvPr id="1284" name="F535B6B6-FF6D-4036-0A05-331C0D13A989"/>
          <p:cNvPicPr>
            <a:picLocks noChangeAspect="1"/>
          </p:cNvPicPr>
          <p:nvPr/>
        </p:nvPicPr>
        <p:blipFill>
          <a:blip r:embed="rId3" cstate="print">
            <a:extLst>
              <a:ext uri="{A3EBEB9A-A509-4F3C-B9E3-D2BD61BB68FF}"/>
            </a:extLst>
          </a:blip>
          <a:stretch>
            <a:fillRect/>
          </a:stretch>
        </p:blipFill>
        <p:spPr>
          <a:xfrm>
            <a:off x="0" y="647700"/>
            <a:ext cx="9144000" cy="4495800"/>
          </a:xfrm>
          <a:prstGeom prst="rect">
            <a:avLst/>
          </a:prstGeom>
        </p:spPr>
      </p:pic>
      <p:pic>
        <p:nvPicPr>
          <p:cNvPr id="1285" name="D25EC69D-7A80-42E7-D346-7E6E3F6732AF"/>
          <p:cNvPicPr>
            <a:picLocks noChangeAspect="1"/>
          </p:cNvPicPr>
          <p:nvPr/>
        </p:nvPicPr>
        <p:blipFill>
          <a:blip r:embed="rId4" cstate="print">
            <a:extLst>
              <a:ext uri="{754CEE4A-ED7F-45EC-AD78-0188A6D52990}"/>
            </a:extLst>
          </a:blip>
          <a:stretch>
            <a:fillRect/>
          </a:stretch>
        </p:blipFill>
        <p:spPr>
          <a:xfrm>
            <a:off x="0" y="647700"/>
            <a:ext cx="9144000" cy="123825"/>
          </a:xfrm>
          <a:prstGeom prst="rect">
            <a:avLst/>
          </a:prstGeom>
        </p:spPr>
      </p:pic>
      <p:sp>
        <p:nvSpPr>
          <p:cNvPr id="1286" name="TextBox1286"/>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87" name="TextBox1287"/>
          <p:cNvSpPr txBox="1"/>
          <p:nvPr/>
        </p:nvSpPr>
        <p:spPr>
          <a:xfrm>
            <a:off x="387591" y="937057"/>
            <a:ext cx="6108700" cy="1485900"/>
          </a:xfrm>
          <a:prstGeom prst="rect">
            <a:avLst/>
          </a:prstGeom>
          <a:noFill/>
        </p:spPr>
        <p:txBody>
          <a:bodyPr wrap="square" lIns="0" tIns="0" rIns="0" bIns="0" rtlCol="0">
            <a:spAutoFit/>
          </a:bodyPr>
          <a:lstStyle/>
          <a:p>
            <a:pPr marL="343"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0" marR="0" indent="0" eaLnBrk="0">
              <a:lnSpc>
                <a:spcPct val="79000"/>
              </a:lnSpc>
              <a:spcBef>
                <a:spcPts val="2108"/>
              </a:spcBef>
            </a:pP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based</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design,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resources</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being</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manipulated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common</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verbs:</a:t>
            </a:r>
          </a:p>
          <a:p>
            <a:pPr marL="150676" marR="3017286" indent="0" eaLnBrk="0">
              <a:lnSpc>
                <a:spcPct val="65000"/>
              </a:lnSpc>
              <a:spcBef>
                <a:spcPts val="355"/>
              </a:spcBef>
            </a:pPr>
            <a:r>
              <a:rPr lang="en-US" altLang="zh-CN" sz="1400" kern="0" spc="0" baseline="0" noProof="0" dirty="0">
                <a:solidFill>
                  <a:srgbClr val="1155CC"/>
                </a:solidFill>
                <a:latin typeface="Arial Unicode MS" pitchFamily="34" charset="0"/>
                <a:ea typeface="Arial Unicode MS" pitchFamily="34" charset="0"/>
                <a:cs typeface="Arial Unicode MS" pitchFamily="34" charset="0"/>
              </a:rPr>
              <a:t>❖</a:t>
            </a:r>
            <a:r>
              <a:rPr lang="en-US" altLang="zh-CN" sz="1400" kern="0" spc="76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HTTP</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POST: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create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resource</a:t>
            </a:r>
            <a:r>
              <a:rPr lang="en-US" altLang="zh-CN" sz="1400" kern="0" spc="17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Arial Unicode MS" pitchFamily="34" charset="0"/>
                <a:ea typeface="Arial Unicode MS" pitchFamily="34" charset="0"/>
                <a:cs typeface="Arial Unicode MS" pitchFamily="34" charset="0"/>
              </a:rPr>
              <a:t>❖</a:t>
            </a:r>
            <a:r>
              <a:rPr lang="en-US" altLang="zh-CN" sz="1400" kern="0" spc="76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HTTP</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GET: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retrieve</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resource</a:t>
            </a:r>
            <a:r>
              <a:rPr lang="en-US" altLang="zh-CN" sz="1400" kern="0" spc="15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Arial Unicode MS" pitchFamily="34" charset="0"/>
                <a:ea typeface="Arial Unicode MS" pitchFamily="34" charset="0"/>
                <a:cs typeface="Arial Unicode MS" pitchFamily="34" charset="0"/>
              </a:rPr>
              <a:t>❖</a:t>
            </a:r>
            <a:r>
              <a:rPr lang="en-US" altLang="zh-CN" sz="1400" kern="0" spc="76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HTTP</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PUT: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update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resource</a:t>
            </a:r>
            <a:r>
              <a:rPr lang="en-US" altLang="zh-CN" sz="1400" kern="0" spc="21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Arial Unicode MS" pitchFamily="34" charset="0"/>
                <a:ea typeface="Arial Unicode MS" pitchFamily="34" charset="0"/>
                <a:cs typeface="Arial Unicode MS" pitchFamily="34" charset="0"/>
              </a:rPr>
              <a:t>❖</a:t>
            </a:r>
            <a:r>
              <a:rPr lang="en-US" altLang="zh-CN" sz="1400" kern="0" spc="765"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HTTP</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DELETE: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delete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resource</a:t>
            </a:r>
          </a:p>
        </p:txBody>
      </p:sp>
      <p:sp>
        <p:nvSpPr>
          <p:cNvPr id="1288" name="TextBox1288"/>
          <p:cNvSpPr txBox="1"/>
          <p:nvPr/>
        </p:nvSpPr>
        <p:spPr>
          <a:xfrm>
            <a:off x="380994" y="2901319"/>
            <a:ext cx="2616200" cy="1016000"/>
          </a:xfrm>
          <a:prstGeom prst="rect">
            <a:avLst/>
          </a:prstGeom>
          <a:noFill/>
        </p:spPr>
        <p:txBody>
          <a:bodyPr wrap="square" lIns="0" tIns="0" rIns="0" bIns="0" rtlCol="0">
            <a:spAutoFit/>
          </a:bodyPr>
          <a:lstStyle/>
          <a:p>
            <a:pPr marL="0" marR="0" indent="0" eaLnBrk="0">
              <a:lnSpc>
                <a:spcPct val="79000"/>
              </a:lnSpc>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New</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features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of</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@RequestMapping:</a:t>
            </a:r>
          </a:p>
          <a:p>
            <a:pPr marL="157274" marR="880875" indent="0" eaLnBrk="0">
              <a:lnSpc>
                <a:spcPct val="65000"/>
              </a:lnSpc>
              <a:spcBef>
                <a:spcPts val="359"/>
              </a:spcBef>
            </a:pPr>
            <a:r>
              <a:rPr lang="en-US" altLang="zh-CN" sz="1400" kern="0" spc="0" baseline="0" noProof="0" dirty="0">
                <a:solidFill>
                  <a:srgbClr val="134F5C"/>
                </a:solidFill>
                <a:latin typeface="Arial Unicode MS" pitchFamily="34" charset="0"/>
                <a:ea typeface="Arial Unicode MS" pitchFamily="34" charset="0"/>
                <a:cs typeface="Arial Unicode MS" pitchFamily="34" charset="0"/>
              </a:rPr>
              <a:t>❖</a:t>
            </a:r>
            <a:r>
              <a:rPr lang="en-US" altLang="zh-CN" sz="1400" kern="0" spc="81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@GetMapping</a:t>
            </a:r>
            <a:r>
              <a:rPr lang="en-US" altLang="zh-CN" sz="1400" kern="0" spc="15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Arial Unicode MS" pitchFamily="34" charset="0"/>
                <a:ea typeface="Arial Unicode MS" pitchFamily="34" charset="0"/>
                <a:cs typeface="Arial Unicode MS" pitchFamily="34" charset="0"/>
              </a:rPr>
              <a:t>❖</a:t>
            </a:r>
            <a:r>
              <a:rPr lang="en-US" altLang="zh-CN" sz="1400" kern="0" spc="81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@PostMapping</a:t>
            </a:r>
            <a:r>
              <a:rPr lang="en-US" altLang="zh-CN" sz="1400" kern="0" spc="1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Arial Unicode MS" pitchFamily="34" charset="0"/>
                <a:ea typeface="Arial Unicode MS" pitchFamily="34" charset="0"/>
                <a:cs typeface="Arial Unicode MS" pitchFamily="34" charset="0"/>
              </a:rPr>
              <a:t>❖</a:t>
            </a:r>
            <a:r>
              <a:rPr lang="en-US" altLang="zh-CN" sz="1400" kern="0" spc="81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@PutMapping</a:t>
            </a:r>
            <a:r>
              <a:rPr lang="en-US" altLang="zh-CN" sz="1400" kern="0" spc="16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Arial Unicode MS" pitchFamily="34" charset="0"/>
                <a:ea typeface="Arial Unicode MS" pitchFamily="34" charset="0"/>
                <a:cs typeface="Arial Unicode MS" pitchFamily="34" charset="0"/>
              </a:rPr>
              <a:t>❖</a:t>
            </a:r>
            <a:r>
              <a:rPr lang="en-US" altLang="zh-CN" sz="1400" kern="0" spc="810" noProof="0" dirty="0">
                <a:latin typeface="Arial Unicode MS" pitchFamily="34" charset="0"/>
                <a:ea typeface="Arial Unicode MS" pitchFamily="34" charset="0"/>
                <a:cs typeface="Arial Unicode MS" pitchFamily="34"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@DeleteMapping</a:t>
            </a:r>
          </a:p>
        </p:txBody>
      </p:sp>
    </p:spTree>
    <p:extLst>
      <p:ext uri="{634FD817-8B60-4F0B-442D-20E8809D6F2F}"/>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1E40BF7F-D7B3-435E-15CB-C9082D8D6813"/>
          <p:cNvPicPr>
            <a:picLocks noChangeAspect="1"/>
          </p:cNvPicPr>
          <p:nvPr/>
        </p:nvPicPr>
        <p:blipFill>
          <a:blip r:embed="rId2" cstate="print">
            <a:extLst>
              <a:ext uri="{000952D4-0395-41A7-5372-DC0C4C216C93}"/>
            </a:extLst>
          </a:blip>
          <a:stretch>
            <a:fillRect/>
          </a:stretch>
        </p:blipFill>
        <p:spPr>
          <a:xfrm>
            <a:off x="0" y="0"/>
            <a:ext cx="9144000" cy="5143500"/>
          </a:xfrm>
          <a:prstGeom prst="rect">
            <a:avLst/>
          </a:prstGeom>
        </p:spPr>
      </p:pic>
      <p:sp>
        <p:nvSpPr>
          <p:cNvPr id="124" name="TextBox124"/>
          <p:cNvSpPr txBox="1"/>
          <p:nvPr/>
        </p:nvSpPr>
        <p:spPr>
          <a:xfrm>
            <a:off x="712760" y="571709"/>
            <a:ext cx="2647950" cy="441788"/>
          </a:xfrm>
          <a:prstGeom prst="rect">
            <a:avLst/>
          </a:prstGeom>
          <a:noFill/>
        </p:spPr>
        <p:txBody>
          <a:bodyPr wrap="square" lIns="0" tIns="0" rIns="0" bIns="0" rtlCol="0">
            <a:spAutoFit/>
          </a:bodyPr>
          <a:lstStyle/>
          <a:p>
            <a:pPr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68" dirty="0">
                <a:latin typeface="Arial" pitchFamily="34" charset="0"/>
                <a:ea typeface="Arial" pitchFamily="34" charset="0"/>
                <a:cs typeface="Arial" pitchFamily="34" charset="0"/>
              </a:rPr>
              <a:t> </a:t>
            </a:r>
            <a:r>
              <a:rPr lang="en-US" altLang="zh-CN" sz="3300" kern="0" spc="-169" dirty="0">
                <a:solidFill>
                  <a:srgbClr val="000000"/>
                </a:solidFill>
                <a:latin typeface="Arial" pitchFamily="34" charset="0"/>
                <a:ea typeface="Arial" pitchFamily="34" charset="0"/>
                <a:cs typeface="Arial" pitchFamily="34" charset="0"/>
              </a:rPr>
              <a:t>Modules</a:t>
            </a:r>
          </a:p>
        </p:txBody>
      </p:sp>
      <p:sp>
        <p:nvSpPr>
          <p:cNvPr id="125" name="TextBox125"/>
          <p:cNvSpPr txBox="1"/>
          <p:nvPr/>
        </p:nvSpPr>
        <p:spPr>
          <a:xfrm>
            <a:off x="5131060" y="1726597"/>
            <a:ext cx="3476625" cy="1650388"/>
          </a:xfrm>
          <a:prstGeom prst="rect">
            <a:avLst/>
          </a:prstGeom>
          <a:noFill/>
        </p:spPr>
        <p:txBody>
          <a:bodyPr wrap="square" lIns="0" tIns="0" rIns="0" bIns="0" rtlCol="0">
            <a:spAutoFit/>
          </a:bodyPr>
          <a:lstStyle/>
          <a:p>
            <a:pPr marL="164129" indent="-164129" eaLnBrk="0">
              <a:lnSpc>
                <a:spcPct val="95000"/>
              </a:lnSpc>
            </a:pPr>
            <a:r>
              <a:rPr lang="en-US" altLang="zh-CN" sz="1613" kern="0" spc="-75" dirty="0">
                <a:solidFill>
                  <a:srgbClr val="000000"/>
                </a:solidFill>
                <a:latin typeface="Arial" pitchFamily="34" charset="0"/>
                <a:ea typeface="Arial" pitchFamily="34" charset="0"/>
                <a:cs typeface="Arial" pitchFamily="34" charset="0"/>
              </a:rPr>
              <a:t>•</a:t>
            </a:r>
            <a:r>
              <a:rPr lang="en-US" altLang="zh-CN" sz="1613" kern="0" spc="229"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The</a:t>
            </a:r>
            <a:r>
              <a:rPr lang="en-US" altLang="zh-CN" sz="1613" kern="0" spc="-34" dirty="0">
                <a:latin typeface="Arial" pitchFamily="34" charset="0"/>
                <a:ea typeface="Arial" pitchFamily="34" charset="0"/>
                <a:cs typeface="Arial" pitchFamily="34" charset="0"/>
              </a:rPr>
              <a:t> </a:t>
            </a:r>
            <a:r>
              <a:rPr lang="en-US" altLang="zh-CN" sz="1613" kern="0" spc="-34" dirty="0">
                <a:solidFill>
                  <a:srgbClr val="000000"/>
                </a:solidFill>
                <a:latin typeface="Arial" pitchFamily="34" charset="0"/>
                <a:ea typeface="Arial" pitchFamily="34" charset="0"/>
                <a:cs typeface="Arial" pitchFamily="34" charset="0"/>
              </a:rPr>
              <a:t>building</a:t>
            </a:r>
            <a:r>
              <a:rPr lang="en-US" altLang="zh-CN" sz="1613" kern="0" spc="-53"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blocks</a:t>
            </a:r>
            <a:r>
              <a:rPr lang="en-US" altLang="zh-CN" sz="1613" kern="0" spc="-49" dirty="0">
                <a:latin typeface="Arial" pitchFamily="34" charset="0"/>
                <a:ea typeface="Arial" pitchFamily="34" charset="0"/>
                <a:cs typeface="Arial" pitchFamily="34" charset="0"/>
              </a:rPr>
              <a:t> </a:t>
            </a:r>
            <a:r>
              <a:rPr lang="en-US" altLang="zh-CN" sz="1613" kern="0" spc="-53" dirty="0">
                <a:solidFill>
                  <a:srgbClr val="000000"/>
                </a:solidFill>
                <a:latin typeface="Arial" pitchFamily="34" charset="0"/>
                <a:ea typeface="Arial" pitchFamily="34" charset="0"/>
                <a:cs typeface="Arial" pitchFamily="34" charset="0"/>
              </a:rPr>
              <a:t>described</a:t>
            </a:r>
            <a:r>
              <a:rPr lang="en-US" altLang="zh-CN" sz="1613" kern="0" spc="5955" dirty="0">
                <a:latin typeface="Arial" pitchFamily="34" charset="0"/>
                <a:ea typeface="Arial" pitchFamily="34" charset="0"/>
                <a:cs typeface="Arial" pitchFamily="34" charset="0"/>
              </a:rPr>
              <a:t> </a:t>
            </a:r>
            <a:r>
              <a:rPr lang="en-US" altLang="zh-CN" sz="1613" kern="0" spc="-60" dirty="0">
                <a:solidFill>
                  <a:srgbClr val="000000"/>
                </a:solidFill>
                <a:latin typeface="Arial" pitchFamily="34" charset="0"/>
                <a:ea typeface="Arial" pitchFamily="34" charset="0"/>
                <a:cs typeface="Arial" pitchFamily="34" charset="0"/>
              </a:rPr>
              <a:t>previously</a:t>
            </a:r>
            <a:r>
              <a:rPr lang="en-US" altLang="zh-CN" sz="1613" kern="0" spc="-23" dirty="0">
                <a:latin typeface="Arial" pitchFamily="34" charset="0"/>
                <a:ea typeface="Arial" pitchFamily="34" charset="0"/>
                <a:cs typeface="Arial" pitchFamily="34" charset="0"/>
              </a:rPr>
              <a:t> </a:t>
            </a:r>
            <a:r>
              <a:rPr lang="en-US" altLang="zh-CN" sz="1613" kern="0" spc="-94" dirty="0">
                <a:solidFill>
                  <a:srgbClr val="000000"/>
                </a:solidFill>
                <a:latin typeface="Arial" pitchFamily="34" charset="0"/>
                <a:ea typeface="Arial" pitchFamily="34" charset="0"/>
                <a:cs typeface="Arial" pitchFamily="34" charset="0"/>
              </a:rPr>
              <a:t>make</a:t>
            </a:r>
            <a:r>
              <a:rPr lang="en-US" altLang="zh-CN" sz="1613" kern="0" spc="-98"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Spring</a:t>
            </a:r>
            <a:r>
              <a:rPr lang="en-US" altLang="zh-CN" sz="1613" kern="0" spc="-71" dirty="0">
                <a:latin typeface="Arial" pitchFamily="34" charset="0"/>
                <a:ea typeface="Arial" pitchFamily="34" charset="0"/>
                <a:cs typeface="Arial" pitchFamily="34" charset="0"/>
              </a:rPr>
              <a:t> </a:t>
            </a:r>
            <a:r>
              <a:rPr lang="en-US" altLang="zh-CN" sz="1613" kern="0" spc="-150" dirty="0">
                <a:solidFill>
                  <a:srgbClr val="000000"/>
                </a:solidFill>
                <a:latin typeface="Arial" pitchFamily="34" charset="0"/>
                <a:ea typeface="Arial" pitchFamily="34" charset="0"/>
                <a:cs typeface="Arial" pitchFamily="34" charset="0"/>
              </a:rPr>
              <a:t>a</a:t>
            </a:r>
            <a:r>
              <a:rPr lang="en-US" altLang="zh-CN" sz="1613" kern="0" spc="8"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logical</a:t>
            </a:r>
            <a:r>
              <a:rPr lang="en-US" altLang="zh-CN" sz="1613" kern="0" spc="-79"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choice</a:t>
            </a:r>
            <a:r>
              <a:rPr lang="en-US" altLang="zh-CN" sz="1613" kern="0" spc="300" dirty="0">
                <a:latin typeface="Arial" pitchFamily="34" charset="0"/>
                <a:ea typeface="Arial" pitchFamily="34" charset="0"/>
                <a:cs typeface="Arial" pitchFamily="34" charset="0"/>
              </a:rPr>
              <a:t> </a:t>
            </a:r>
            <a:r>
              <a:rPr lang="en-US" altLang="zh-CN" sz="1613" kern="0" spc="-75" dirty="0">
                <a:solidFill>
                  <a:srgbClr val="000000"/>
                </a:solidFill>
                <a:latin typeface="Arial" pitchFamily="34" charset="0"/>
                <a:ea typeface="Arial" pitchFamily="34" charset="0"/>
                <a:cs typeface="Arial" pitchFamily="34" charset="0"/>
              </a:rPr>
              <a:t>in</a:t>
            </a:r>
            <a:r>
              <a:rPr lang="en-US" altLang="zh-CN" sz="1613" kern="0" spc="-45" dirty="0">
                <a:latin typeface="Arial" pitchFamily="34" charset="0"/>
                <a:ea typeface="Arial" pitchFamily="34" charset="0"/>
                <a:cs typeface="Arial" pitchFamily="34" charset="0"/>
              </a:rPr>
              <a:t> </a:t>
            </a:r>
            <a:r>
              <a:rPr lang="en-US" altLang="zh-CN" sz="1613" kern="0" spc="-75" dirty="0">
                <a:solidFill>
                  <a:srgbClr val="000000"/>
                </a:solidFill>
                <a:latin typeface="Arial" pitchFamily="34" charset="0"/>
                <a:ea typeface="Arial" pitchFamily="34" charset="0"/>
                <a:cs typeface="Arial" pitchFamily="34" charset="0"/>
              </a:rPr>
              <a:t>many</a:t>
            </a:r>
            <a:r>
              <a:rPr lang="en-US" altLang="zh-CN" sz="1613" kern="0" spc="-105" dirty="0">
                <a:latin typeface="Arial" pitchFamily="34" charset="0"/>
                <a:ea typeface="Arial" pitchFamily="34" charset="0"/>
                <a:cs typeface="Arial" pitchFamily="34" charset="0"/>
              </a:rPr>
              <a:t> </a:t>
            </a:r>
            <a:r>
              <a:rPr lang="en-US" altLang="zh-CN" sz="1613" kern="0" spc="-68" dirty="0">
                <a:solidFill>
                  <a:srgbClr val="000000"/>
                </a:solidFill>
                <a:latin typeface="Arial" pitchFamily="34" charset="0"/>
                <a:ea typeface="Arial" pitchFamily="34" charset="0"/>
                <a:cs typeface="Arial" pitchFamily="34" charset="0"/>
              </a:rPr>
              <a:t>scenarios,</a:t>
            </a:r>
            <a:r>
              <a:rPr lang="en-US" altLang="zh-CN" sz="1613" kern="0" spc="-13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from</a:t>
            </a:r>
            <a:r>
              <a:rPr lang="en-US" altLang="zh-CN" sz="1613" kern="0" spc="-11"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applets</a:t>
            </a:r>
            <a:r>
              <a:rPr lang="en-US" altLang="zh-CN" sz="1613" kern="0" spc="-15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to</a:t>
            </a:r>
            <a:r>
              <a:rPr lang="en-US" altLang="zh-CN" sz="1613" kern="0" spc="-34"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full-</a:t>
            </a:r>
            <a:r>
              <a:rPr lang="en-US" altLang="zh-CN" sz="1613" kern="0" spc="300"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fledged</a:t>
            </a:r>
            <a:r>
              <a:rPr lang="en-US" altLang="zh-CN" sz="1613" kern="0" spc="-79" dirty="0">
                <a:latin typeface="Arial" pitchFamily="34" charset="0"/>
                <a:ea typeface="Arial" pitchFamily="34" charset="0"/>
                <a:cs typeface="Arial" pitchFamily="34" charset="0"/>
              </a:rPr>
              <a:t> </a:t>
            </a:r>
            <a:r>
              <a:rPr lang="en-US" altLang="zh-CN" sz="1613" kern="0" spc="-30" dirty="0">
                <a:solidFill>
                  <a:srgbClr val="000000"/>
                </a:solidFill>
                <a:latin typeface="Arial" pitchFamily="34" charset="0"/>
                <a:ea typeface="Arial" pitchFamily="34" charset="0"/>
                <a:cs typeface="Arial" pitchFamily="34" charset="0"/>
              </a:rPr>
              <a:t>enterprise</a:t>
            </a:r>
            <a:r>
              <a:rPr lang="en-US" altLang="zh-CN" sz="1613" kern="0" spc="-101"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applications</a:t>
            </a:r>
            <a:r>
              <a:rPr lang="en-US" altLang="zh-CN" sz="1613" kern="0" spc="-127"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that</a:t>
            </a:r>
            <a:r>
              <a:rPr lang="en-US" altLang="zh-CN" sz="1613" kern="0" spc="1950" dirty="0">
                <a:latin typeface="Arial" pitchFamily="34" charset="0"/>
                <a:ea typeface="Arial" pitchFamily="34" charset="0"/>
                <a:cs typeface="Arial" pitchFamily="34" charset="0"/>
              </a:rPr>
              <a:t> </a:t>
            </a:r>
            <a:r>
              <a:rPr lang="en-US" altLang="zh-CN" sz="1613" kern="0" spc="-158" dirty="0">
                <a:solidFill>
                  <a:srgbClr val="000000"/>
                </a:solidFill>
                <a:latin typeface="Arial" pitchFamily="34" charset="0"/>
                <a:ea typeface="Arial" pitchFamily="34" charset="0"/>
                <a:cs typeface="Arial" pitchFamily="34" charset="0"/>
              </a:rPr>
              <a:t>use</a:t>
            </a:r>
            <a:r>
              <a:rPr lang="en-US" altLang="zh-CN" sz="1613" kern="0" spc="-68" dirty="0">
                <a:latin typeface="Arial" pitchFamily="34" charset="0"/>
                <a:ea typeface="Arial" pitchFamily="34" charset="0"/>
                <a:cs typeface="Arial" pitchFamily="34" charset="0"/>
              </a:rPr>
              <a:t> </a:t>
            </a:r>
            <a:r>
              <a:rPr lang="en-US" altLang="zh-CN" sz="1613" kern="0" spc="-68" dirty="0">
                <a:solidFill>
                  <a:srgbClr val="000000"/>
                </a:solidFill>
                <a:latin typeface="Arial" pitchFamily="34" charset="0"/>
                <a:ea typeface="Arial" pitchFamily="34" charset="0"/>
                <a:cs typeface="Arial" pitchFamily="34" charset="0"/>
              </a:rPr>
              <a:t>Spring's</a:t>
            </a:r>
            <a:r>
              <a:rPr lang="en-US" altLang="zh-CN" sz="1613" kern="0" spc="-146" dirty="0">
                <a:latin typeface="Arial" pitchFamily="34" charset="0"/>
                <a:ea typeface="Arial" pitchFamily="34" charset="0"/>
                <a:cs typeface="Arial" pitchFamily="34" charset="0"/>
              </a:rPr>
              <a:t> </a:t>
            </a:r>
            <a:r>
              <a:rPr lang="en-US" altLang="zh-CN" sz="1613" kern="0" spc="-30" dirty="0">
                <a:solidFill>
                  <a:srgbClr val="000000"/>
                </a:solidFill>
                <a:latin typeface="Arial" pitchFamily="34" charset="0"/>
                <a:ea typeface="Arial" pitchFamily="34" charset="0"/>
                <a:cs typeface="Arial" pitchFamily="34" charset="0"/>
              </a:rPr>
              <a:t>transaction</a:t>
            </a:r>
            <a:r>
              <a:rPr lang="en-US" altLang="zh-CN" sz="1613" kern="0" spc="-56" dirty="0">
                <a:latin typeface="Arial" pitchFamily="34" charset="0"/>
                <a:ea typeface="Arial" pitchFamily="34" charset="0"/>
                <a:cs typeface="Arial" pitchFamily="34" charset="0"/>
              </a:rPr>
              <a:t> </a:t>
            </a:r>
            <a:r>
              <a:rPr lang="en-US" altLang="zh-CN" sz="1613" kern="0" spc="-68" dirty="0">
                <a:solidFill>
                  <a:srgbClr val="000000"/>
                </a:solidFill>
                <a:latin typeface="Arial" pitchFamily="34" charset="0"/>
                <a:ea typeface="Arial" pitchFamily="34" charset="0"/>
                <a:cs typeface="Arial" pitchFamily="34" charset="0"/>
              </a:rPr>
              <a:t>management</a:t>
            </a:r>
            <a:r>
              <a:rPr lang="en-US" altLang="zh-CN" sz="1613" kern="0" spc="600" dirty="0">
                <a:latin typeface="Arial" pitchFamily="34" charset="0"/>
                <a:ea typeface="Arial" pitchFamily="34" charset="0"/>
                <a:cs typeface="Arial" pitchFamily="34" charset="0"/>
              </a:rPr>
              <a:t> </a:t>
            </a:r>
            <a:r>
              <a:rPr lang="en-US" altLang="zh-CN" sz="1613" kern="0" spc="-15" dirty="0">
                <a:solidFill>
                  <a:srgbClr val="000000"/>
                </a:solidFill>
                <a:latin typeface="Arial" pitchFamily="34" charset="0"/>
                <a:ea typeface="Arial" pitchFamily="34" charset="0"/>
                <a:cs typeface="Arial" pitchFamily="34" charset="0"/>
              </a:rPr>
              <a:t>functionality</a:t>
            </a:r>
            <a:r>
              <a:rPr lang="en-US" altLang="zh-CN" sz="1613" kern="0" spc="-94"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and</a:t>
            </a:r>
            <a:r>
              <a:rPr lang="en-US" altLang="zh-CN" sz="1613" kern="0" spc="-79" dirty="0">
                <a:latin typeface="Arial" pitchFamily="34" charset="0"/>
                <a:ea typeface="Arial" pitchFamily="34" charset="0"/>
                <a:cs typeface="Arial" pitchFamily="34" charset="0"/>
              </a:rPr>
              <a:t> </a:t>
            </a:r>
            <a:r>
              <a:rPr lang="en-US" altLang="zh-CN" sz="1613" kern="0" spc="-26" dirty="0">
                <a:solidFill>
                  <a:srgbClr val="000000"/>
                </a:solidFill>
                <a:latin typeface="Arial" pitchFamily="34" charset="0"/>
                <a:ea typeface="Arial" pitchFamily="34" charset="0"/>
                <a:cs typeface="Arial" pitchFamily="34" charset="0"/>
              </a:rPr>
              <a:t>web</a:t>
            </a:r>
            <a:r>
              <a:rPr lang="en-US" altLang="zh-CN" sz="1613" kern="0" spc="-131" dirty="0">
                <a:latin typeface="Arial" pitchFamily="34" charset="0"/>
                <a:ea typeface="Arial" pitchFamily="34" charset="0"/>
                <a:cs typeface="Arial" pitchFamily="34" charset="0"/>
              </a:rPr>
              <a:t> </a:t>
            </a:r>
            <a:r>
              <a:rPr lang="en-US" altLang="zh-CN" sz="1613" kern="0" spc="-23" dirty="0">
                <a:solidFill>
                  <a:srgbClr val="000000"/>
                </a:solidFill>
                <a:latin typeface="Arial" pitchFamily="34" charset="0"/>
                <a:ea typeface="Arial" pitchFamily="34" charset="0"/>
                <a:cs typeface="Arial" pitchFamily="34" charset="0"/>
              </a:rPr>
              <a:t>framework</a:t>
            </a:r>
            <a:r>
              <a:rPr lang="en-US" altLang="zh-CN" sz="1613" kern="0" spc="3465" dirty="0">
                <a:latin typeface="Arial" pitchFamily="34" charset="0"/>
                <a:ea typeface="Arial" pitchFamily="34" charset="0"/>
                <a:cs typeface="Arial" pitchFamily="34" charset="0"/>
              </a:rPr>
              <a:t> </a:t>
            </a:r>
            <a:r>
              <a:rPr lang="en-US" altLang="zh-CN" sz="1613" kern="0" spc="-38" dirty="0">
                <a:solidFill>
                  <a:srgbClr val="000000"/>
                </a:solidFill>
                <a:latin typeface="Arial" pitchFamily="34" charset="0"/>
                <a:ea typeface="Arial" pitchFamily="34" charset="0"/>
                <a:cs typeface="Arial" pitchFamily="34" charset="0"/>
              </a:rPr>
              <a:t>integration.</a:t>
            </a:r>
          </a:p>
        </p:txBody>
      </p:sp>
      <p:pic>
        <p:nvPicPr>
          <p:cNvPr id="126" name="39CACF3F-18E3-41F4-961C-40F627152923"/>
          <p:cNvPicPr>
            <a:picLocks noChangeAspect="1"/>
          </p:cNvPicPr>
          <p:nvPr/>
        </p:nvPicPr>
        <p:blipFill>
          <a:blip r:embed="rId3" cstate="print">
            <a:extLst>
              <a:ext uri="{D5AE1449-2B77-4BD6-AD65-96678AE65336}"/>
            </a:extLst>
          </a:blip>
          <a:stretch>
            <a:fillRect/>
          </a:stretch>
        </p:blipFill>
        <p:spPr>
          <a:xfrm>
            <a:off x="188596" y="600075"/>
            <a:ext cx="4707731" cy="3750469"/>
          </a:xfrm>
          <a:prstGeom prst="rect">
            <a:avLst/>
          </a:prstGeom>
        </p:spPr>
      </p:pic>
      <p:sp>
        <p:nvSpPr>
          <p:cNvPr id="127" name="TextBox127"/>
          <p:cNvSpPr txBox="1"/>
          <p:nvPr/>
        </p:nvSpPr>
        <p:spPr>
          <a:xfrm>
            <a:off x="1151325" y="4563085"/>
            <a:ext cx="7296150" cy="428451"/>
          </a:xfrm>
          <a:prstGeom prst="rect">
            <a:avLst/>
          </a:prstGeom>
          <a:noFill/>
        </p:spPr>
        <p:txBody>
          <a:bodyPr wrap="square" lIns="0" tIns="0" rIns="0" bIns="0" rtlCol="0">
            <a:spAutoFit/>
          </a:bodyPr>
          <a:lstStyle/>
          <a:p>
            <a:pPr eaLnBrk="0">
              <a:lnSpc>
                <a:spcPct val="81000"/>
              </a:lnSpc>
            </a:pPr>
            <a:r>
              <a:rPr lang="en-US" altLang="zh-CN" sz="1350" kern="0" spc="-23" dirty="0">
                <a:solidFill>
                  <a:srgbClr val="000000"/>
                </a:solidFill>
                <a:latin typeface="Arial" pitchFamily="34" charset="0"/>
                <a:ea typeface="Arial" pitchFamily="34" charset="0"/>
                <a:cs typeface="Arial" pitchFamily="34" charset="0"/>
              </a:rPr>
              <a:t>Typical</a:t>
            </a:r>
            <a:r>
              <a:rPr lang="en-US" altLang="zh-CN" sz="1350" kern="0" spc="-5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full-fledged</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Spring</a:t>
            </a:r>
            <a:r>
              <a:rPr lang="en-US" altLang="zh-CN" sz="1350" kern="0" spc="-8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web</a:t>
            </a:r>
            <a:r>
              <a:rPr lang="en-US" altLang="zh-CN" sz="1350" kern="0" spc="30" dirty="0">
                <a:latin typeface="Arial" pitchFamily="34" charset="0"/>
                <a:ea typeface="Arial" pitchFamily="34" charset="0"/>
                <a:cs typeface="Arial" pitchFamily="34" charset="0"/>
              </a:rPr>
              <a:t> </a:t>
            </a:r>
            <a:r>
              <a:rPr lang="en-US" altLang="zh-CN" sz="1350" kern="0" spc="-8" dirty="0">
                <a:solidFill>
                  <a:srgbClr val="000000"/>
                </a:solidFill>
                <a:latin typeface="Arial" pitchFamily="34" charset="0"/>
                <a:ea typeface="Arial" pitchFamily="34" charset="0"/>
                <a:cs typeface="Arial" pitchFamily="34" charset="0"/>
              </a:rPr>
              <a:t>application</a:t>
            </a:r>
          </a:p>
          <a:p>
            <a:pPr marL="7188575" eaLnBrk="0">
              <a:lnSpc>
                <a:spcPct val="86000"/>
              </a:lnSpc>
              <a:spcBef>
                <a:spcPts val="1068"/>
              </a:spcBef>
            </a:pPr>
            <a:r>
              <a:rPr lang="en-US" altLang="zh-CN" sz="900" kern="0" spc="-113" dirty="0">
                <a:solidFill>
                  <a:srgbClr val="898989"/>
                </a:solidFill>
                <a:latin typeface="Arial" pitchFamily="34" charset="0"/>
                <a:ea typeface="Arial" pitchFamily="34" charset="0"/>
                <a:cs typeface="Arial" pitchFamily="34" charset="0"/>
              </a:rPr>
              <a:t>19</a:t>
            </a:r>
          </a:p>
        </p:txBody>
      </p:sp>
    </p:spTree>
    <p:extLst>
      <p:ext uri="{92FF8900-A6DF-454C-27DE-C9576D2CBB4D}"/>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9" name="9C7531B5-C9EA-41D6-B26C-96A7DE4E1BC7"/>
          <p:cNvPicPr>
            <a:picLocks noChangeAspect="1"/>
          </p:cNvPicPr>
          <p:nvPr/>
        </p:nvPicPr>
        <p:blipFill>
          <a:blip r:embed="rId2" cstate="print">
            <a:extLst>
              <a:ext uri="{DFC3974D-6468-4B43-44A7-121D157926FA}"/>
            </a:extLst>
          </a:blip>
          <a:stretch>
            <a:fillRect/>
          </a:stretch>
        </p:blipFill>
        <p:spPr>
          <a:xfrm>
            <a:off x="0" y="0"/>
            <a:ext cx="9144000" cy="5143500"/>
          </a:xfrm>
          <a:prstGeom prst="rect">
            <a:avLst/>
          </a:prstGeom>
        </p:spPr>
      </p:pic>
      <p:pic>
        <p:nvPicPr>
          <p:cNvPr id="1290" name="6E9C9510-7A24-48AC-8623-798830CC10F3"/>
          <p:cNvPicPr>
            <a:picLocks noChangeAspect="1"/>
          </p:cNvPicPr>
          <p:nvPr/>
        </p:nvPicPr>
        <p:blipFill>
          <a:blip r:embed="rId3" cstate="print">
            <a:extLst>
              <a:ext uri="{8555C0AF-4B7A-4335-3C4F-8C51E45D0052}"/>
            </a:extLst>
          </a:blip>
          <a:stretch>
            <a:fillRect/>
          </a:stretch>
        </p:blipFill>
        <p:spPr>
          <a:xfrm>
            <a:off x="0" y="647700"/>
            <a:ext cx="9144000" cy="4495800"/>
          </a:xfrm>
          <a:prstGeom prst="rect">
            <a:avLst/>
          </a:prstGeom>
        </p:spPr>
      </p:pic>
      <p:pic>
        <p:nvPicPr>
          <p:cNvPr id="1291" name="05450C1B-88CA-45E8-54DB-D4639A4402FD"/>
          <p:cNvPicPr>
            <a:picLocks noChangeAspect="1"/>
          </p:cNvPicPr>
          <p:nvPr/>
        </p:nvPicPr>
        <p:blipFill>
          <a:blip r:embed="rId4" cstate="print">
            <a:extLst>
              <a:ext uri="{C9B2A4F0-42F7-4FCE-6F16-42E496CAA762}"/>
            </a:extLst>
          </a:blip>
          <a:stretch>
            <a:fillRect/>
          </a:stretch>
        </p:blipFill>
        <p:spPr>
          <a:xfrm>
            <a:off x="0" y="647700"/>
            <a:ext cx="9144000" cy="123825"/>
          </a:xfrm>
          <a:prstGeom prst="rect">
            <a:avLst/>
          </a:prstGeom>
        </p:spPr>
      </p:pic>
      <p:sp>
        <p:nvSpPr>
          <p:cNvPr id="1292" name="TextBox1292"/>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93" name="TextBox1293"/>
          <p:cNvSpPr txBox="1"/>
          <p:nvPr/>
        </p:nvSpPr>
        <p:spPr>
          <a:xfrm>
            <a:off x="386170" y="937057"/>
            <a:ext cx="5473700" cy="850900"/>
          </a:xfrm>
          <a:prstGeom prst="rect">
            <a:avLst/>
          </a:prstGeom>
          <a:noFill/>
        </p:spPr>
        <p:txBody>
          <a:bodyPr wrap="square" lIns="0" tIns="0" rIns="0" bIns="0" rtlCol="0">
            <a:spAutoFit/>
          </a:bodyPr>
          <a:lstStyle/>
          <a:p>
            <a:pPr marL="1764"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5344" marR="0" indent="0" eaLnBrk="0">
              <a:lnSpc>
                <a:spcPct val="79000"/>
              </a:lnSpc>
              <a:spcBef>
                <a:spcPts val="2108"/>
              </a:spcBef>
            </a:pPr>
            <a:r>
              <a:rPr lang="en-US" altLang="zh-CN" sz="1400" kern="0" spc="-5" baseline="0" noProof="0" dirty="0">
                <a:solidFill>
                  <a:srgbClr val="134F5C"/>
                </a:solidFill>
                <a:latin typeface="Times New Roman" pitchFamily="18" charset="0"/>
                <a:ea typeface="Times New Roman" pitchFamily="18" charset="0"/>
                <a:cs typeface="Times New Roman" pitchFamily="18" charset="0"/>
              </a:rPr>
              <a:t>@RestController</a:t>
            </a:r>
          </a:p>
          <a:p>
            <a:pPr marL="0" marR="0" indent="0" eaLnBrk="0">
              <a:lnSpc>
                <a:spcPct val="79000"/>
              </a:lnSpc>
              <a:spcBef>
                <a:spcPts val="405"/>
              </a:spcBef>
            </a:pPr>
            <a:r>
              <a:rPr lang="en-US" altLang="zh-CN" sz="1400" kern="0" spc="-15" baseline="0" noProof="0" dirty="0">
                <a:solidFill>
                  <a:srgbClr val="CC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CC0000"/>
                </a:solidFill>
                <a:latin typeface="Times New Roman" pitchFamily="18" charset="0"/>
                <a:ea typeface="Times New Roman" pitchFamily="18" charset="0"/>
                <a:cs typeface="Times New Roman" pitchFamily="18" charset="0"/>
              </a:rPr>
              <a:t>class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CategoryRestController</a:t>
            </a:r>
          </a:p>
        </p:txBody>
      </p:sp>
      <p:pic>
        <p:nvPicPr>
          <p:cNvPr id="1294" name="5AD3FD9D-5504-4557-5A1B-B9FF21ADB83E"/>
          <p:cNvPicPr>
            <a:picLocks noChangeAspect="1"/>
          </p:cNvPicPr>
          <p:nvPr/>
        </p:nvPicPr>
        <p:blipFill>
          <a:blip r:embed="rId5" cstate="print">
            <a:extLst>
              <a:ext uri="{AA9165EA-5751-4561-4769-17CA77C182DA}"/>
            </a:extLst>
          </a:blip>
          <a:stretch>
            <a:fillRect/>
          </a:stretch>
        </p:blipFill>
        <p:spPr>
          <a:xfrm>
            <a:off x="1953768" y="1800225"/>
            <a:ext cx="5295900" cy="3238500"/>
          </a:xfrm>
          <a:prstGeom prst="rect">
            <a:avLst/>
          </a:prstGeom>
        </p:spPr>
      </p:pic>
    </p:spTree>
    <p:extLst>
      <p:ext uri="{A0631BE1-3A09-4403-8D47-92AA75774B52}"/>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5" name="B5FC3550-40B7-4055-13F9-7255E53DE951"/>
          <p:cNvPicPr>
            <a:picLocks noChangeAspect="1"/>
          </p:cNvPicPr>
          <p:nvPr/>
        </p:nvPicPr>
        <p:blipFill>
          <a:blip r:embed="rId2" cstate="print">
            <a:extLst>
              <a:ext uri="{A44191E9-CEA8-4357-72A7-7F428B8963D6}"/>
            </a:extLst>
          </a:blip>
          <a:stretch>
            <a:fillRect/>
          </a:stretch>
        </p:blipFill>
        <p:spPr>
          <a:xfrm>
            <a:off x="0" y="0"/>
            <a:ext cx="9144000" cy="5143500"/>
          </a:xfrm>
          <a:prstGeom prst="rect">
            <a:avLst/>
          </a:prstGeom>
        </p:spPr>
      </p:pic>
      <p:pic>
        <p:nvPicPr>
          <p:cNvPr id="1296" name="7CD35FD8-4E7A-4F51-A283-3D8307EB10EA"/>
          <p:cNvPicPr>
            <a:picLocks noChangeAspect="1"/>
          </p:cNvPicPr>
          <p:nvPr/>
        </p:nvPicPr>
        <p:blipFill>
          <a:blip r:embed="rId3" cstate="print">
            <a:extLst>
              <a:ext uri="{20AD7436-7A5E-475B-6708-0854253126B1}"/>
            </a:extLst>
          </a:blip>
          <a:stretch>
            <a:fillRect/>
          </a:stretch>
        </p:blipFill>
        <p:spPr>
          <a:xfrm>
            <a:off x="0" y="647700"/>
            <a:ext cx="9144000" cy="4495800"/>
          </a:xfrm>
          <a:prstGeom prst="rect">
            <a:avLst/>
          </a:prstGeom>
        </p:spPr>
      </p:pic>
      <p:pic>
        <p:nvPicPr>
          <p:cNvPr id="1297" name="8612E4D4-5CCF-4393-3B09-6C29BC490941"/>
          <p:cNvPicPr>
            <a:picLocks noChangeAspect="1"/>
          </p:cNvPicPr>
          <p:nvPr/>
        </p:nvPicPr>
        <p:blipFill>
          <a:blip r:embed="rId4" cstate="print">
            <a:extLst>
              <a:ext uri="{D22C633E-F53F-4A1E-2F71-F3E8C4C421E8}"/>
            </a:extLst>
          </a:blip>
          <a:stretch>
            <a:fillRect/>
          </a:stretch>
        </p:blipFill>
        <p:spPr>
          <a:xfrm>
            <a:off x="0" y="647700"/>
            <a:ext cx="9144000" cy="123825"/>
          </a:xfrm>
          <a:prstGeom prst="rect">
            <a:avLst/>
          </a:prstGeom>
        </p:spPr>
      </p:pic>
      <p:sp>
        <p:nvSpPr>
          <p:cNvPr id="1298" name="TextBox1298"/>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299" name="TextBox1299"/>
          <p:cNvSpPr txBox="1"/>
          <p:nvPr/>
        </p:nvSpPr>
        <p:spPr>
          <a:xfrm>
            <a:off x="386170" y="937057"/>
            <a:ext cx="5473700" cy="850900"/>
          </a:xfrm>
          <a:prstGeom prst="rect">
            <a:avLst/>
          </a:prstGeom>
          <a:noFill/>
        </p:spPr>
        <p:txBody>
          <a:bodyPr wrap="square" lIns="0" tIns="0" rIns="0" bIns="0" rtlCol="0">
            <a:spAutoFit/>
          </a:bodyPr>
          <a:lstStyle/>
          <a:p>
            <a:pPr marL="1764"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5344" marR="0" indent="0" eaLnBrk="0">
              <a:lnSpc>
                <a:spcPct val="79000"/>
              </a:lnSpc>
              <a:spcBef>
                <a:spcPts val="2108"/>
              </a:spcBef>
            </a:pPr>
            <a:r>
              <a:rPr lang="en-US" altLang="zh-CN" sz="1400" kern="0" spc="-5" baseline="0" noProof="0" dirty="0">
                <a:solidFill>
                  <a:srgbClr val="134F5C"/>
                </a:solidFill>
                <a:latin typeface="Times New Roman" pitchFamily="18" charset="0"/>
                <a:ea typeface="Times New Roman" pitchFamily="18" charset="0"/>
                <a:cs typeface="Times New Roman" pitchFamily="18" charset="0"/>
              </a:rPr>
              <a:t>@RestController</a:t>
            </a:r>
          </a:p>
          <a:p>
            <a:pPr marL="0" marR="0" indent="0" eaLnBrk="0">
              <a:lnSpc>
                <a:spcPct val="79000"/>
              </a:lnSpc>
              <a:spcBef>
                <a:spcPts val="405"/>
              </a:spcBef>
            </a:pPr>
            <a:r>
              <a:rPr lang="en-US" altLang="zh-CN" sz="1400" kern="0" spc="-15" baseline="0" noProof="0" dirty="0">
                <a:solidFill>
                  <a:srgbClr val="CC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CC0000"/>
                </a:solidFill>
                <a:latin typeface="Times New Roman" pitchFamily="18" charset="0"/>
                <a:ea typeface="Times New Roman" pitchFamily="18" charset="0"/>
                <a:cs typeface="Times New Roman" pitchFamily="18" charset="0"/>
              </a:rPr>
              <a:t>class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CategoryRestController</a:t>
            </a:r>
          </a:p>
        </p:txBody>
      </p:sp>
      <p:pic>
        <p:nvPicPr>
          <p:cNvPr id="1300" name="68D4A9E8-D86F-4379-60EB-DA7BDC1FF9E5"/>
          <p:cNvPicPr>
            <a:picLocks noChangeAspect="1"/>
          </p:cNvPicPr>
          <p:nvPr/>
        </p:nvPicPr>
        <p:blipFill>
          <a:blip r:embed="rId5" cstate="print">
            <a:extLst>
              <a:ext uri="{A4185501-03E2-4726-53C4-4B1B97F91C8F}"/>
            </a:extLst>
          </a:blip>
          <a:stretch>
            <a:fillRect/>
          </a:stretch>
        </p:blipFill>
        <p:spPr>
          <a:xfrm>
            <a:off x="1996440" y="1876425"/>
            <a:ext cx="4819650" cy="3181350"/>
          </a:xfrm>
          <a:prstGeom prst="rect">
            <a:avLst/>
          </a:prstGeom>
        </p:spPr>
      </p:pic>
    </p:spTree>
    <p:extLst>
      <p:ext uri="{8ACB3C4C-0B2F-4829-8AA7-00192538773A}"/>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1" name="9855FA38-CB8E-40D1-BA25-B794D041BDCC"/>
          <p:cNvPicPr>
            <a:picLocks noChangeAspect="1"/>
          </p:cNvPicPr>
          <p:nvPr/>
        </p:nvPicPr>
        <p:blipFill>
          <a:blip r:embed="rId2" cstate="print">
            <a:extLst>
              <a:ext uri="{F96B337D-14E3-4776-6CA1-1238832E8B1F}"/>
            </a:extLst>
          </a:blip>
          <a:stretch>
            <a:fillRect/>
          </a:stretch>
        </p:blipFill>
        <p:spPr>
          <a:xfrm>
            <a:off x="0" y="0"/>
            <a:ext cx="9144000" cy="5143500"/>
          </a:xfrm>
          <a:prstGeom prst="rect">
            <a:avLst/>
          </a:prstGeom>
        </p:spPr>
      </p:pic>
      <p:pic>
        <p:nvPicPr>
          <p:cNvPr id="1302" name="3A77F943-E912-438D-51E2-D45945B9D28F"/>
          <p:cNvPicPr>
            <a:picLocks noChangeAspect="1"/>
          </p:cNvPicPr>
          <p:nvPr/>
        </p:nvPicPr>
        <p:blipFill>
          <a:blip r:embed="rId3" cstate="print">
            <a:extLst>
              <a:ext uri="{3DC77F52-C97D-4845-9ADC-217A7D643BF3}"/>
            </a:extLst>
          </a:blip>
          <a:stretch>
            <a:fillRect/>
          </a:stretch>
        </p:blipFill>
        <p:spPr>
          <a:xfrm>
            <a:off x="0" y="647700"/>
            <a:ext cx="9144000" cy="4495800"/>
          </a:xfrm>
          <a:prstGeom prst="rect">
            <a:avLst/>
          </a:prstGeom>
        </p:spPr>
      </p:pic>
      <p:pic>
        <p:nvPicPr>
          <p:cNvPr id="1303" name="A07B6C2E-5422-445E-A9CC-01A32FD3496F"/>
          <p:cNvPicPr>
            <a:picLocks noChangeAspect="1"/>
          </p:cNvPicPr>
          <p:nvPr/>
        </p:nvPicPr>
        <p:blipFill>
          <a:blip r:embed="rId4" cstate="print">
            <a:extLst>
              <a:ext uri="{21C36F63-ED18-4C6A-CB25-1F059D1312D0}"/>
            </a:extLst>
          </a:blip>
          <a:stretch>
            <a:fillRect/>
          </a:stretch>
        </p:blipFill>
        <p:spPr>
          <a:xfrm>
            <a:off x="0" y="647700"/>
            <a:ext cx="9144000" cy="123825"/>
          </a:xfrm>
          <a:prstGeom prst="rect">
            <a:avLst/>
          </a:prstGeom>
        </p:spPr>
      </p:pic>
      <p:sp>
        <p:nvSpPr>
          <p:cNvPr id="1304" name="TextBox1304"/>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05" name="TextBox1305"/>
          <p:cNvSpPr txBox="1"/>
          <p:nvPr/>
        </p:nvSpPr>
        <p:spPr>
          <a:xfrm>
            <a:off x="386170" y="937057"/>
            <a:ext cx="5473700" cy="850900"/>
          </a:xfrm>
          <a:prstGeom prst="rect">
            <a:avLst/>
          </a:prstGeom>
          <a:noFill/>
        </p:spPr>
        <p:txBody>
          <a:bodyPr wrap="square" lIns="0" tIns="0" rIns="0" bIns="0" rtlCol="0">
            <a:spAutoFit/>
          </a:bodyPr>
          <a:lstStyle/>
          <a:p>
            <a:pPr marL="1764"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5344" marR="0" indent="0" eaLnBrk="0">
              <a:lnSpc>
                <a:spcPct val="79000"/>
              </a:lnSpc>
              <a:spcBef>
                <a:spcPts val="2108"/>
              </a:spcBef>
            </a:pPr>
            <a:r>
              <a:rPr lang="en-US" altLang="zh-CN" sz="1400" kern="0" spc="-5" baseline="0" noProof="0" dirty="0">
                <a:solidFill>
                  <a:srgbClr val="134F5C"/>
                </a:solidFill>
                <a:latin typeface="Times New Roman" pitchFamily="18" charset="0"/>
                <a:ea typeface="Times New Roman" pitchFamily="18" charset="0"/>
                <a:cs typeface="Times New Roman" pitchFamily="18" charset="0"/>
              </a:rPr>
              <a:t>@RestController</a:t>
            </a:r>
          </a:p>
          <a:p>
            <a:pPr marL="0" marR="0" indent="0" eaLnBrk="0">
              <a:lnSpc>
                <a:spcPct val="79000"/>
              </a:lnSpc>
              <a:spcBef>
                <a:spcPts val="405"/>
              </a:spcBef>
            </a:pPr>
            <a:r>
              <a:rPr lang="en-US" altLang="zh-CN" sz="1400" kern="0" spc="-15" baseline="0" noProof="0" dirty="0">
                <a:solidFill>
                  <a:srgbClr val="CC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CC0000"/>
                </a:solidFill>
                <a:latin typeface="Times New Roman" pitchFamily="18" charset="0"/>
                <a:ea typeface="Times New Roman" pitchFamily="18" charset="0"/>
                <a:cs typeface="Times New Roman" pitchFamily="18" charset="0"/>
              </a:rPr>
              <a:t>class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CategoryRestController</a:t>
            </a:r>
          </a:p>
        </p:txBody>
      </p:sp>
      <p:pic>
        <p:nvPicPr>
          <p:cNvPr id="1306" name="064D0DC8-D5C1-4BF3-CC79-06AA8CDAA779"/>
          <p:cNvPicPr>
            <a:picLocks noChangeAspect="1"/>
          </p:cNvPicPr>
          <p:nvPr/>
        </p:nvPicPr>
        <p:blipFill>
          <a:blip r:embed="rId5" cstate="print">
            <a:extLst>
              <a:ext uri="{DEA782B2-4FD3-4550-1504-80FD3DDBDAF0}"/>
            </a:extLst>
          </a:blip>
          <a:stretch>
            <a:fillRect/>
          </a:stretch>
        </p:blipFill>
        <p:spPr>
          <a:xfrm>
            <a:off x="1940052" y="1866900"/>
            <a:ext cx="5581650" cy="3000375"/>
          </a:xfrm>
          <a:prstGeom prst="rect">
            <a:avLst/>
          </a:prstGeom>
        </p:spPr>
      </p:pic>
    </p:spTree>
    <p:extLst>
      <p:ext uri="{42E8DD40-BEA3-407A-5BAC-5061828C65AD}"/>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7" name="7E9248DA-8DCF-458D-4529-979C23801639"/>
          <p:cNvPicPr>
            <a:picLocks noChangeAspect="1"/>
          </p:cNvPicPr>
          <p:nvPr/>
        </p:nvPicPr>
        <p:blipFill>
          <a:blip r:embed="rId2" cstate="print">
            <a:extLst>
              <a:ext uri="{93D31328-7733-4792-A5CD-3BA9445A3DD9}"/>
            </a:extLst>
          </a:blip>
          <a:stretch>
            <a:fillRect/>
          </a:stretch>
        </p:blipFill>
        <p:spPr>
          <a:xfrm>
            <a:off x="0" y="0"/>
            <a:ext cx="9144000" cy="5143500"/>
          </a:xfrm>
          <a:prstGeom prst="rect">
            <a:avLst/>
          </a:prstGeom>
        </p:spPr>
      </p:pic>
      <p:pic>
        <p:nvPicPr>
          <p:cNvPr id="1308" name="3EC97F24-F8E3-418E-F808-23E40F914A9B"/>
          <p:cNvPicPr>
            <a:picLocks noChangeAspect="1"/>
          </p:cNvPicPr>
          <p:nvPr/>
        </p:nvPicPr>
        <p:blipFill>
          <a:blip r:embed="rId3" cstate="print">
            <a:extLst>
              <a:ext uri="{E5799D74-1D2E-49CA-3DF9-B1F58CFA3409}"/>
            </a:extLst>
          </a:blip>
          <a:stretch>
            <a:fillRect/>
          </a:stretch>
        </p:blipFill>
        <p:spPr>
          <a:xfrm>
            <a:off x="0" y="647700"/>
            <a:ext cx="9144000" cy="4495800"/>
          </a:xfrm>
          <a:prstGeom prst="rect">
            <a:avLst/>
          </a:prstGeom>
        </p:spPr>
      </p:pic>
      <p:pic>
        <p:nvPicPr>
          <p:cNvPr id="1309" name="4E516D69-1F36-47D1-26A4-B273AB0C9D23"/>
          <p:cNvPicPr>
            <a:picLocks noChangeAspect="1"/>
          </p:cNvPicPr>
          <p:nvPr/>
        </p:nvPicPr>
        <p:blipFill>
          <a:blip r:embed="rId4" cstate="print">
            <a:extLst>
              <a:ext uri="{F6D89005-90D9-4385-7B5C-C4FBF69B52DE}"/>
            </a:extLst>
          </a:blip>
          <a:stretch>
            <a:fillRect/>
          </a:stretch>
        </p:blipFill>
        <p:spPr>
          <a:xfrm>
            <a:off x="0" y="647700"/>
            <a:ext cx="9144000" cy="123825"/>
          </a:xfrm>
          <a:prstGeom prst="rect">
            <a:avLst/>
          </a:prstGeom>
        </p:spPr>
      </p:pic>
      <p:sp>
        <p:nvSpPr>
          <p:cNvPr id="1310" name="TextBox1310"/>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11" name="TextBox1311"/>
          <p:cNvSpPr txBox="1"/>
          <p:nvPr/>
        </p:nvSpPr>
        <p:spPr>
          <a:xfrm>
            <a:off x="386170" y="937057"/>
            <a:ext cx="5473700" cy="850900"/>
          </a:xfrm>
          <a:prstGeom prst="rect">
            <a:avLst/>
          </a:prstGeom>
          <a:noFill/>
        </p:spPr>
        <p:txBody>
          <a:bodyPr wrap="square" lIns="0" tIns="0" rIns="0" bIns="0" rtlCol="0">
            <a:spAutoFit/>
          </a:bodyPr>
          <a:lstStyle/>
          <a:p>
            <a:pPr marL="1764"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5344" marR="0" indent="0" eaLnBrk="0">
              <a:lnSpc>
                <a:spcPct val="79000"/>
              </a:lnSpc>
              <a:spcBef>
                <a:spcPts val="2108"/>
              </a:spcBef>
            </a:pPr>
            <a:r>
              <a:rPr lang="en-US" altLang="zh-CN" sz="1400" kern="0" spc="-5" baseline="0" noProof="0" dirty="0">
                <a:solidFill>
                  <a:srgbClr val="134F5C"/>
                </a:solidFill>
                <a:latin typeface="Times New Roman" pitchFamily="18" charset="0"/>
                <a:ea typeface="Times New Roman" pitchFamily="18" charset="0"/>
                <a:cs typeface="Times New Roman" pitchFamily="18" charset="0"/>
              </a:rPr>
              <a:t>@RestController</a:t>
            </a:r>
          </a:p>
          <a:p>
            <a:pPr marL="0" marR="0" indent="0" eaLnBrk="0">
              <a:lnSpc>
                <a:spcPct val="79000"/>
              </a:lnSpc>
              <a:spcBef>
                <a:spcPts val="405"/>
              </a:spcBef>
            </a:pPr>
            <a:r>
              <a:rPr lang="en-US" altLang="zh-CN" sz="1400" kern="0" spc="-15" baseline="0" noProof="0" dirty="0">
                <a:solidFill>
                  <a:srgbClr val="CC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CC0000"/>
                </a:solidFill>
                <a:latin typeface="Times New Roman" pitchFamily="18" charset="0"/>
                <a:ea typeface="Times New Roman" pitchFamily="18" charset="0"/>
                <a:cs typeface="Times New Roman" pitchFamily="18" charset="0"/>
              </a:rPr>
              <a:t>class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CategoryRestController</a:t>
            </a:r>
          </a:p>
        </p:txBody>
      </p:sp>
      <p:pic>
        <p:nvPicPr>
          <p:cNvPr id="1312" name="B9A2A0D9-2B5C-4D20-648C-CA5B604ADAAA"/>
          <p:cNvPicPr>
            <a:picLocks noChangeAspect="1"/>
          </p:cNvPicPr>
          <p:nvPr/>
        </p:nvPicPr>
        <p:blipFill>
          <a:blip r:embed="rId5" cstate="print">
            <a:extLst>
              <a:ext uri="{772A4CD4-DC18-48A6-6F9C-85C701171DE8}"/>
            </a:extLst>
          </a:blip>
          <a:stretch>
            <a:fillRect/>
          </a:stretch>
        </p:blipFill>
        <p:spPr>
          <a:xfrm>
            <a:off x="1866900" y="1876425"/>
            <a:ext cx="5943600" cy="3057525"/>
          </a:xfrm>
          <a:prstGeom prst="rect">
            <a:avLst/>
          </a:prstGeom>
        </p:spPr>
      </p:pic>
    </p:spTree>
    <p:extLst>
      <p:ext uri="{1B36A0DF-0D73-4EEE-DED8-ADB5AEF10B1A}"/>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3" name="21954151-EB3B-42D6-4640-B8D9528960F9"/>
          <p:cNvPicPr>
            <a:picLocks noChangeAspect="1"/>
          </p:cNvPicPr>
          <p:nvPr/>
        </p:nvPicPr>
        <p:blipFill>
          <a:blip r:embed="rId2" cstate="print">
            <a:extLst>
              <a:ext uri="{8339007E-C49D-4414-33D1-6E5FB592D01A}"/>
            </a:extLst>
          </a:blip>
          <a:stretch>
            <a:fillRect/>
          </a:stretch>
        </p:blipFill>
        <p:spPr>
          <a:xfrm>
            <a:off x="0" y="0"/>
            <a:ext cx="9144000" cy="5143500"/>
          </a:xfrm>
          <a:prstGeom prst="rect">
            <a:avLst/>
          </a:prstGeom>
        </p:spPr>
      </p:pic>
      <p:pic>
        <p:nvPicPr>
          <p:cNvPr id="1314" name="D8158B29-75A2-4DE4-B5B9-F5B90B387428"/>
          <p:cNvPicPr>
            <a:picLocks noChangeAspect="1"/>
          </p:cNvPicPr>
          <p:nvPr/>
        </p:nvPicPr>
        <p:blipFill>
          <a:blip r:embed="rId3" cstate="print">
            <a:extLst>
              <a:ext uri="{3881F578-EA07-4407-A9D8-8D6FEF8FBC4E}"/>
            </a:extLst>
          </a:blip>
          <a:stretch>
            <a:fillRect/>
          </a:stretch>
        </p:blipFill>
        <p:spPr>
          <a:xfrm>
            <a:off x="0" y="647700"/>
            <a:ext cx="9144000" cy="4495800"/>
          </a:xfrm>
          <a:prstGeom prst="rect">
            <a:avLst/>
          </a:prstGeom>
        </p:spPr>
      </p:pic>
      <p:pic>
        <p:nvPicPr>
          <p:cNvPr id="1315" name="7A6781A2-F584-46AF-F751-8A38267E775A"/>
          <p:cNvPicPr>
            <a:picLocks noChangeAspect="1"/>
          </p:cNvPicPr>
          <p:nvPr/>
        </p:nvPicPr>
        <p:blipFill>
          <a:blip r:embed="rId4" cstate="print">
            <a:extLst>
              <a:ext uri="{2C8FB01B-9581-4BA1-44DD-BEF122E53777}"/>
            </a:extLst>
          </a:blip>
          <a:stretch>
            <a:fillRect/>
          </a:stretch>
        </p:blipFill>
        <p:spPr>
          <a:xfrm>
            <a:off x="0" y="647700"/>
            <a:ext cx="9144000" cy="123825"/>
          </a:xfrm>
          <a:prstGeom prst="rect">
            <a:avLst/>
          </a:prstGeom>
        </p:spPr>
      </p:pic>
      <p:sp>
        <p:nvSpPr>
          <p:cNvPr id="1316" name="TextBox1316"/>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17" name="TextBox1317"/>
          <p:cNvSpPr txBox="1"/>
          <p:nvPr/>
        </p:nvSpPr>
        <p:spPr>
          <a:xfrm>
            <a:off x="386170" y="937057"/>
            <a:ext cx="5473700" cy="850900"/>
          </a:xfrm>
          <a:prstGeom prst="rect">
            <a:avLst/>
          </a:prstGeom>
          <a:noFill/>
        </p:spPr>
        <p:txBody>
          <a:bodyPr wrap="square" lIns="0" tIns="0" rIns="0" bIns="0" rtlCol="0">
            <a:spAutoFit/>
          </a:bodyPr>
          <a:lstStyle/>
          <a:p>
            <a:pPr marL="1764"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Building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Framework</a:t>
            </a:r>
          </a:p>
          <a:p>
            <a:pPr marL="5344" marR="0" indent="0" eaLnBrk="0">
              <a:lnSpc>
                <a:spcPct val="79000"/>
              </a:lnSpc>
              <a:spcBef>
                <a:spcPts val="2108"/>
              </a:spcBef>
            </a:pPr>
            <a:r>
              <a:rPr lang="en-US" altLang="zh-CN" sz="1400" kern="0" spc="-5" baseline="0" noProof="0" dirty="0">
                <a:solidFill>
                  <a:srgbClr val="134F5C"/>
                </a:solidFill>
                <a:latin typeface="Times New Roman" pitchFamily="18" charset="0"/>
                <a:ea typeface="Times New Roman" pitchFamily="18" charset="0"/>
                <a:cs typeface="Times New Roman" pitchFamily="18" charset="0"/>
              </a:rPr>
              <a:t>@RestController</a:t>
            </a:r>
          </a:p>
          <a:p>
            <a:pPr marL="0" marR="0" indent="0" eaLnBrk="0">
              <a:lnSpc>
                <a:spcPct val="79000"/>
              </a:lnSpc>
              <a:spcBef>
                <a:spcPts val="405"/>
              </a:spcBef>
            </a:pPr>
            <a:r>
              <a:rPr lang="en-US" altLang="zh-CN" sz="1400" kern="0" spc="-15" baseline="0" noProof="0" dirty="0">
                <a:solidFill>
                  <a:srgbClr val="CC0000"/>
                </a:solidFill>
                <a:latin typeface="Times New Roman" pitchFamily="18" charset="0"/>
                <a:ea typeface="Times New Roman" pitchFamily="18" charset="0"/>
                <a:cs typeface="Times New Roman" pitchFamily="18" charset="0"/>
              </a:rPr>
              <a:t>Public</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CC0000"/>
                </a:solidFill>
                <a:latin typeface="Times New Roman" pitchFamily="18" charset="0"/>
                <a:ea typeface="Times New Roman" pitchFamily="18" charset="0"/>
                <a:cs typeface="Times New Roman" pitchFamily="18" charset="0"/>
              </a:rPr>
              <a:t>class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CategoryRestController</a:t>
            </a:r>
          </a:p>
        </p:txBody>
      </p:sp>
      <p:pic>
        <p:nvPicPr>
          <p:cNvPr id="1318" name="2A2356E0-8E82-40FB-3C91-4CF2AA51682C"/>
          <p:cNvPicPr>
            <a:picLocks noChangeAspect="1"/>
          </p:cNvPicPr>
          <p:nvPr/>
        </p:nvPicPr>
        <p:blipFill>
          <a:blip r:embed="rId5" cstate="print">
            <a:extLst>
              <a:ext uri="{E3202DC3-C00D-43D8-553A-FC446C6D6A04}"/>
            </a:extLst>
          </a:blip>
          <a:stretch>
            <a:fillRect/>
          </a:stretch>
        </p:blipFill>
        <p:spPr>
          <a:xfrm>
            <a:off x="1894332" y="1914525"/>
            <a:ext cx="5438775" cy="3105150"/>
          </a:xfrm>
          <a:prstGeom prst="rect">
            <a:avLst/>
          </a:prstGeom>
        </p:spPr>
      </p:pic>
    </p:spTree>
    <p:extLst>
      <p:ext uri="{C234957C-8208-4EF4-7F28-D7177C7438B1}"/>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9" name="A69968D0-41C7-4856-6E89-6A2CA7A5D196"/>
          <p:cNvPicPr>
            <a:picLocks noChangeAspect="1"/>
          </p:cNvPicPr>
          <p:nvPr/>
        </p:nvPicPr>
        <p:blipFill>
          <a:blip r:embed="rId2" cstate="print">
            <a:extLst>
              <a:ext uri="{3C2371D8-BE3A-477E-7F3A-D638D412296E}"/>
            </a:extLst>
          </a:blip>
          <a:stretch>
            <a:fillRect/>
          </a:stretch>
        </p:blipFill>
        <p:spPr>
          <a:xfrm>
            <a:off x="0" y="0"/>
            <a:ext cx="9144000" cy="5143500"/>
          </a:xfrm>
          <a:prstGeom prst="rect">
            <a:avLst/>
          </a:prstGeom>
        </p:spPr>
      </p:pic>
      <p:pic>
        <p:nvPicPr>
          <p:cNvPr id="1320" name="E3C6EAB0-8CE9-48C1-5F65-432692C239DA"/>
          <p:cNvPicPr>
            <a:picLocks noChangeAspect="1"/>
          </p:cNvPicPr>
          <p:nvPr/>
        </p:nvPicPr>
        <p:blipFill>
          <a:blip r:embed="rId3" cstate="print">
            <a:extLst>
              <a:ext uri="{B7BCA7E1-2671-42D0-2582-38BF0B36F12A}"/>
            </a:extLst>
          </a:blip>
          <a:stretch>
            <a:fillRect/>
          </a:stretch>
        </p:blipFill>
        <p:spPr>
          <a:xfrm>
            <a:off x="0" y="647700"/>
            <a:ext cx="9144000" cy="4495800"/>
          </a:xfrm>
          <a:prstGeom prst="rect">
            <a:avLst/>
          </a:prstGeom>
        </p:spPr>
      </p:pic>
      <p:pic>
        <p:nvPicPr>
          <p:cNvPr id="1321" name="F3D7CED3-D484-449C-F0F8-E43F479F3D0B"/>
          <p:cNvPicPr>
            <a:picLocks noChangeAspect="1"/>
          </p:cNvPicPr>
          <p:nvPr/>
        </p:nvPicPr>
        <p:blipFill>
          <a:blip r:embed="rId4" cstate="print">
            <a:extLst>
              <a:ext uri="{9D58BDAB-29C5-45FD-C4BD-48AFFEA3E872}"/>
            </a:extLst>
          </a:blip>
          <a:stretch>
            <a:fillRect/>
          </a:stretch>
        </p:blipFill>
        <p:spPr>
          <a:xfrm>
            <a:off x="0" y="647700"/>
            <a:ext cx="9144000" cy="123825"/>
          </a:xfrm>
          <a:prstGeom prst="rect">
            <a:avLst/>
          </a:prstGeom>
        </p:spPr>
      </p:pic>
      <p:sp>
        <p:nvSpPr>
          <p:cNvPr id="1322" name="TextBox1322"/>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23" name="TextBox1323"/>
          <p:cNvSpPr txBox="1"/>
          <p:nvPr/>
        </p:nvSpPr>
        <p:spPr>
          <a:xfrm>
            <a:off x="385191" y="937057"/>
            <a:ext cx="8229600" cy="1701800"/>
          </a:xfrm>
          <a:prstGeom prst="rect">
            <a:avLst/>
          </a:prstGeom>
          <a:noFill/>
        </p:spPr>
        <p:txBody>
          <a:bodyPr wrap="square" lIns="0" tIns="0" rIns="0" bIns="0" rtlCol="0">
            <a:spAutoFit/>
          </a:bodyPr>
          <a:lstStyle/>
          <a:p>
            <a:pPr marL="0" marR="0" indent="0" eaLnBrk="0">
              <a:lnSpc>
                <a:spcPct val="77000"/>
              </a:lnSpc>
            </a:pPr>
            <a:r>
              <a:rPr lang="en-US" altLang="zh-CN" sz="1800" b="1" kern="0" spc="-25" baseline="0" noProof="0" dirty="0">
                <a:solidFill>
                  <a:srgbClr val="0277BD"/>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is</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p>
          <a:p>
            <a:pPr marL="9176" marR="0" indent="0" eaLnBrk="0">
              <a:lnSpc>
                <a:spcPct val="79000"/>
              </a:lnSpc>
              <a:spcBef>
                <a:spcPts val="2108"/>
              </a:spcBef>
            </a:pP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Swagger</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allows</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describe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structure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machines</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read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them.</a:t>
            </a:r>
          </a:p>
          <a:p>
            <a:pPr marL="261" marR="0" indent="0" eaLnBrk="0">
              <a:lnSpc>
                <a:spcPct val="86000"/>
              </a:lnSpc>
              <a:spcBef>
                <a:spcPts val="2088"/>
              </a:spcBef>
            </a:pPr>
            <a:r>
              <a:rPr lang="en-US" altLang="zh-CN" sz="14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ability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describe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their</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own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structure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root</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awesomeness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Swagger.</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Why</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so</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great?</a:t>
            </a:r>
            <a:r>
              <a:rPr lang="en-US" altLang="zh-CN" sz="1400" kern="0" spc="1500" noProof="0" dirty="0">
                <a:latin typeface="Times New Roman" pitchFamily="18" charset="0"/>
                <a:ea typeface="Times New Roman" pitchFamily="18" charset="0"/>
                <a:cs typeface="Times New Roman" pitchFamily="18" charset="0"/>
              </a:rPr>
              <a:t> </a:t>
            </a:r>
            <a:r>
              <a:rPr lang="en-US" altLang="zh-CN" sz="1400" kern="0" spc="-20" baseline="0" noProof="0" dirty="0">
                <a:solidFill>
                  <a:srgbClr val="000000"/>
                </a:solidFill>
                <a:latin typeface="Times New Roman" pitchFamily="18" charset="0"/>
                <a:ea typeface="Times New Roman" pitchFamily="18" charset="0"/>
                <a:cs typeface="Times New Roman" pitchFamily="18" charset="0"/>
              </a:rPr>
              <a:t>Well,</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reading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PI’</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structure,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automatically</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build</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beautiful</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interactive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API</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documentation.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35" baseline="0" noProof="0" dirty="0">
                <a:solidFill>
                  <a:srgbClr val="000000"/>
                </a:solidFill>
                <a:latin typeface="Times New Roman" pitchFamily="18" charset="0"/>
                <a:ea typeface="Times New Roman" pitchFamily="18" charset="0"/>
                <a:cs typeface="Times New Roman" pitchFamily="18" charset="0"/>
              </a:rPr>
              <a:t>can</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also</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automatically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generate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client</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libraries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API</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many</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languages</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explore</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possibilities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like</a:t>
            </a:r>
            <a:r>
              <a:rPr lang="en-US" altLang="zh-CN" sz="1400" kern="0" spc="6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automated</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testing.</a:t>
            </a:r>
          </a:p>
        </p:txBody>
      </p:sp>
      <p:pic>
        <p:nvPicPr>
          <p:cNvPr id="1324" name="A9A2515D-FE30-4195-26F5-DEEEC4202372"/>
          <p:cNvPicPr>
            <a:picLocks noChangeAspect="1"/>
          </p:cNvPicPr>
          <p:nvPr/>
        </p:nvPicPr>
        <p:blipFill>
          <a:blip r:embed="rId5" cstate="print">
            <a:extLst>
              <a:ext uri="{EF02AF2C-99BF-4443-14AA-BC10E934759A}"/>
            </a:extLst>
          </a:blip>
          <a:stretch>
            <a:fillRect/>
          </a:stretch>
        </p:blipFill>
        <p:spPr>
          <a:xfrm>
            <a:off x="2133600" y="2828925"/>
            <a:ext cx="4953000" cy="1905000"/>
          </a:xfrm>
          <a:prstGeom prst="rect">
            <a:avLst/>
          </a:prstGeom>
        </p:spPr>
      </p:pic>
    </p:spTree>
    <p:extLst>
      <p:ext uri="{DD533DE6-BEDE-4561-61AD-262D5CCF0AEB}"/>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5" name="0713E8FD-201B-4205-D9CC-EE85DCC95BC4"/>
          <p:cNvPicPr>
            <a:picLocks noChangeAspect="1"/>
          </p:cNvPicPr>
          <p:nvPr/>
        </p:nvPicPr>
        <p:blipFill>
          <a:blip r:embed="rId2" cstate="print">
            <a:extLst>
              <a:ext uri="{333B8A6B-1996-45E8-736C-874C14D3BF69}"/>
            </a:extLst>
          </a:blip>
          <a:stretch>
            <a:fillRect/>
          </a:stretch>
        </p:blipFill>
        <p:spPr>
          <a:xfrm>
            <a:off x="0" y="0"/>
            <a:ext cx="9144000" cy="5143500"/>
          </a:xfrm>
          <a:prstGeom prst="rect">
            <a:avLst/>
          </a:prstGeom>
        </p:spPr>
      </p:pic>
      <p:pic>
        <p:nvPicPr>
          <p:cNvPr id="1326" name="192DA105-54E7-43D4-4CDB-231A8EB47CE8"/>
          <p:cNvPicPr>
            <a:picLocks noChangeAspect="1"/>
          </p:cNvPicPr>
          <p:nvPr/>
        </p:nvPicPr>
        <p:blipFill>
          <a:blip r:embed="rId3" cstate="print">
            <a:extLst>
              <a:ext uri="{C2FE6C80-4FBA-4974-FAD2-C141BF93014A}"/>
            </a:extLst>
          </a:blip>
          <a:stretch>
            <a:fillRect/>
          </a:stretch>
        </p:blipFill>
        <p:spPr>
          <a:xfrm>
            <a:off x="0" y="647700"/>
            <a:ext cx="9144000" cy="4495800"/>
          </a:xfrm>
          <a:prstGeom prst="rect">
            <a:avLst/>
          </a:prstGeom>
        </p:spPr>
      </p:pic>
      <p:sp>
        <p:nvSpPr>
          <p:cNvPr id="1327" name="TextBox1327"/>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pic>
        <p:nvPicPr>
          <p:cNvPr id="1328" name="43C576E1-89CE-44A7-E264-00656D3CF4A5"/>
          <p:cNvPicPr>
            <a:picLocks noChangeAspect="1"/>
          </p:cNvPicPr>
          <p:nvPr/>
        </p:nvPicPr>
        <p:blipFill>
          <a:blip r:embed="rId4" cstate="print">
            <a:extLst>
              <a:ext uri="{90C846EA-6E6E-492B-6BD6-9683B9976A34}"/>
            </a:extLst>
          </a:blip>
          <a:stretch>
            <a:fillRect/>
          </a:stretch>
        </p:blipFill>
        <p:spPr>
          <a:xfrm>
            <a:off x="0" y="647700"/>
            <a:ext cx="9144000" cy="3733800"/>
          </a:xfrm>
          <a:prstGeom prst="rect">
            <a:avLst/>
          </a:prstGeom>
        </p:spPr>
      </p:pic>
      <p:sp>
        <p:nvSpPr>
          <p:cNvPr id="1329" name="TextBox1329"/>
          <p:cNvSpPr txBox="1"/>
          <p:nvPr/>
        </p:nvSpPr>
        <p:spPr>
          <a:xfrm>
            <a:off x="385191" y="937057"/>
            <a:ext cx="2311400" cy="2768600"/>
          </a:xfrm>
          <a:prstGeom prst="rect">
            <a:avLst/>
          </a:prstGeom>
          <a:noFill/>
        </p:spPr>
        <p:txBody>
          <a:bodyPr wrap="square" lIns="0" tIns="0" rIns="0" bIns="0" rtlCol="0">
            <a:spAutoFit/>
          </a:bodyPr>
          <a:lstStyle/>
          <a:p>
            <a:pPr marL="0" marR="0" indent="0" eaLnBrk="0">
              <a:lnSpc>
                <a:spcPct val="77000"/>
              </a:lnSpc>
            </a:pPr>
            <a:r>
              <a:rPr lang="en-US" altLang="zh-CN" sz="1800" b="1" kern="0" spc="-25" baseline="0" noProof="0" dirty="0">
                <a:solidFill>
                  <a:srgbClr val="0277BD"/>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is</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p>
          <a:p>
            <a:pPr marL="33299" marR="55778" indent="0" eaLnBrk="0">
              <a:lnSpc>
                <a:spcPct val="92000"/>
              </a:lnSpc>
              <a:spcBef>
                <a:spcPts val="3150"/>
              </a:spcBef>
            </a:pPr>
            <a:r>
              <a:rPr lang="en-US" altLang="zh-CN" sz="1200" kern="0" spc="-100" baseline="0" noProof="0" dirty="0">
                <a:solidFill>
                  <a:srgbClr val="000000"/>
                </a:solidFill>
                <a:latin typeface="Arial" pitchFamily="34" charset="0"/>
                <a:ea typeface="Arial" pitchFamily="34" charset="0"/>
                <a:cs typeface="Arial" pitchFamily="34" charset="0"/>
              </a:rPr>
              <a:t>*</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What</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are</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all</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operations</a:t>
            </a:r>
            <a:r>
              <a:rPr lang="en-US" altLang="zh-CN" sz="1200" kern="0" spc="-10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400" noProof="0" dirty="0">
                <a:latin typeface="Arial" pitchFamily="34" charset="0"/>
                <a:ea typeface="Arial" pitchFamily="34" charset="0"/>
                <a:cs typeface="Arial" pitchFamily="34" charset="0"/>
              </a:rPr>
              <a:t> </a:t>
            </a:r>
            <a:r>
              <a:rPr lang="en-US" altLang="zh-CN" sz="1200" kern="0" spc="-25" baseline="0" noProof="0" dirty="0">
                <a:solidFill>
                  <a:srgbClr val="000000"/>
                </a:solidFill>
                <a:latin typeface="Arial" pitchFamily="34" charset="0"/>
                <a:ea typeface="Arial" pitchFamily="34" charset="0"/>
                <a:cs typeface="Arial" pitchFamily="34" charset="0"/>
              </a:rPr>
              <a:t>your</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API</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supports?</a:t>
            </a:r>
          </a:p>
          <a:p>
            <a:pPr marL="36347" marR="0" indent="-762" eaLnBrk="0">
              <a:lnSpc>
                <a:spcPct val="92000"/>
              </a:lnSpc>
              <a:spcBef>
                <a:spcPts val="1783"/>
              </a:spcBef>
            </a:pPr>
            <a:r>
              <a:rPr lang="en-US" altLang="zh-CN" sz="1200" kern="0" spc="-100" baseline="0" noProof="0" dirty="0">
                <a:solidFill>
                  <a:srgbClr val="000000"/>
                </a:solidFill>
                <a:latin typeface="Arial" pitchFamily="34" charset="0"/>
                <a:ea typeface="Arial" pitchFamily="34" charset="0"/>
                <a:cs typeface="Arial" pitchFamily="34" charset="0"/>
              </a:rPr>
              <a:t>*</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What</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are</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your</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API’s</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parameters</a:t>
            </a:r>
            <a:r>
              <a:rPr lang="en-US" altLang="zh-CN" sz="1200" kern="0" spc="400" noProof="0" dirty="0">
                <a:latin typeface="Arial" pitchFamily="34" charset="0"/>
                <a:ea typeface="Arial" pitchFamily="34" charset="0"/>
                <a:cs typeface="Arial" pitchFamily="34" charset="0"/>
              </a:rPr>
              <a:t> </a:t>
            </a:r>
            <a:r>
              <a:rPr lang="en-US" altLang="zh-CN" sz="1200" kern="0" spc="-35" baseline="0" noProof="0" dirty="0">
                <a:solidFill>
                  <a:srgbClr val="000000"/>
                </a:solidFill>
                <a:latin typeface="Arial" pitchFamily="34" charset="0"/>
                <a:ea typeface="Arial" pitchFamily="34" charset="0"/>
                <a:cs typeface="Arial" pitchFamily="34" charset="0"/>
              </a:rPr>
              <a:t>and</a:t>
            </a:r>
            <a:r>
              <a:rPr lang="en-US" altLang="zh-CN" sz="1200" kern="0" spc="-1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what</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does</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it</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return?</a:t>
            </a:r>
          </a:p>
          <a:p>
            <a:pPr marL="36347" marR="392887" indent="-762" eaLnBrk="0">
              <a:lnSpc>
                <a:spcPct val="92000"/>
              </a:lnSpc>
              <a:spcBef>
                <a:spcPts val="1779"/>
              </a:spcBef>
            </a:pPr>
            <a:r>
              <a:rPr lang="en-US" altLang="zh-CN" sz="1200" kern="0" spc="-100" baseline="0" noProof="0" dirty="0">
                <a:solidFill>
                  <a:srgbClr val="000000"/>
                </a:solidFill>
                <a:latin typeface="Arial" pitchFamily="34" charset="0"/>
                <a:ea typeface="Arial" pitchFamily="34" charset="0"/>
                <a:cs typeface="Arial" pitchFamily="34" charset="0"/>
              </a:rPr>
              <a:t>*</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Does</a:t>
            </a:r>
            <a:r>
              <a:rPr lang="en-US" altLang="zh-CN" sz="1200" kern="0" spc="-10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your</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API</a:t>
            </a:r>
            <a:r>
              <a:rPr lang="en-US" altLang="zh-CN" sz="1200" kern="0" spc="6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need</a:t>
            </a:r>
            <a:r>
              <a:rPr lang="en-US" altLang="zh-CN" sz="1200" kern="0" spc="-10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some</a:t>
            </a:r>
            <a:r>
              <a:rPr lang="en-US" altLang="zh-CN" sz="1200" kern="0" spc="400" noProof="0" dirty="0">
                <a:latin typeface="Arial" pitchFamily="34" charset="0"/>
                <a:ea typeface="Arial" pitchFamily="34" charset="0"/>
                <a:cs typeface="Arial" pitchFamily="34" charset="0"/>
              </a:rPr>
              <a:t> </a:t>
            </a:r>
            <a:r>
              <a:rPr lang="en-US" altLang="zh-CN" sz="1200" kern="0" spc="-10" baseline="0" noProof="0" dirty="0">
                <a:solidFill>
                  <a:srgbClr val="000000"/>
                </a:solidFill>
                <a:latin typeface="Arial" pitchFamily="34" charset="0"/>
                <a:ea typeface="Arial" pitchFamily="34" charset="0"/>
                <a:cs typeface="Arial" pitchFamily="34" charset="0"/>
              </a:rPr>
              <a:t>authorization?</a:t>
            </a:r>
          </a:p>
          <a:p>
            <a:pPr marL="36805" marR="7925" indent="-1219" eaLnBrk="0">
              <a:lnSpc>
                <a:spcPct val="96000"/>
              </a:lnSpc>
              <a:spcBef>
                <a:spcPts val="1783"/>
              </a:spcBef>
            </a:pPr>
            <a:r>
              <a:rPr lang="en-US" altLang="zh-CN" sz="1200" kern="0" spc="-100" baseline="0" noProof="0" dirty="0">
                <a:solidFill>
                  <a:srgbClr val="000000"/>
                </a:solidFill>
                <a:latin typeface="Arial" pitchFamily="34" charset="0"/>
                <a:ea typeface="Arial" pitchFamily="34" charset="0"/>
                <a:cs typeface="Arial" pitchFamily="34" charset="0"/>
              </a:rPr>
              <a:t>*</a:t>
            </a:r>
            <a:r>
              <a:rPr lang="en-US" altLang="zh-CN" sz="1200" kern="0" spc="-9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And</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even</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fun</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things</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like</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terms,</a:t>
            </a:r>
            <a:r>
              <a:rPr lang="en-US" altLang="zh-CN" sz="1200" kern="0" spc="400" noProof="0" dirty="0">
                <a:latin typeface="Arial" pitchFamily="34" charset="0"/>
                <a:ea typeface="Arial" pitchFamily="34" charset="0"/>
                <a:cs typeface="Arial" pitchFamily="34" charset="0"/>
              </a:rPr>
              <a:t> </a:t>
            </a:r>
            <a:r>
              <a:rPr lang="en-US" altLang="zh-CN" sz="1200" kern="0" spc="-15" baseline="0" noProof="0" dirty="0">
                <a:solidFill>
                  <a:srgbClr val="000000"/>
                </a:solidFill>
                <a:latin typeface="Arial" pitchFamily="34" charset="0"/>
                <a:ea typeface="Arial" pitchFamily="34" charset="0"/>
                <a:cs typeface="Arial" pitchFamily="34" charset="0"/>
              </a:rPr>
              <a:t>contact</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information</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and</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license</a:t>
            </a:r>
            <a:r>
              <a:rPr lang="en-US" altLang="zh-CN" sz="1200" kern="0" spc="-10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to</a:t>
            </a:r>
            <a:r>
              <a:rPr lang="en-US" altLang="zh-CN" sz="1200" kern="0" spc="400" noProof="0" dirty="0">
                <a:latin typeface="Arial" pitchFamily="34" charset="0"/>
                <a:ea typeface="Arial" pitchFamily="34" charset="0"/>
                <a:cs typeface="Arial" pitchFamily="34" charset="0"/>
              </a:rPr>
              <a:t> </a:t>
            </a:r>
            <a:r>
              <a:rPr lang="en-US" altLang="zh-CN" sz="1200" kern="0" spc="-35" baseline="0" noProof="0" dirty="0">
                <a:solidFill>
                  <a:srgbClr val="000000"/>
                </a:solidFill>
                <a:latin typeface="Arial" pitchFamily="34" charset="0"/>
                <a:ea typeface="Arial" pitchFamily="34" charset="0"/>
                <a:cs typeface="Arial" pitchFamily="34" charset="0"/>
              </a:rPr>
              <a:t>use</a:t>
            </a:r>
            <a:r>
              <a:rPr lang="en-US" altLang="zh-CN" sz="1200" kern="0" spc="-1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API.</a:t>
            </a:r>
          </a:p>
        </p:txBody>
      </p:sp>
    </p:spTree>
    <p:extLst>
      <p:ext uri="{4ACC6B65-D96E-4102-2117-7E466693DAF9}"/>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0" name="5DDD90E4-C1DC-4232-F932-AECB85EDF422"/>
          <p:cNvPicPr>
            <a:picLocks noChangeAspect="1"/>
          </p:cNvPicPr>
          <p:nvPr/>
        </p:nvPicPr>
        <p:blipFill>
          <a:blip r:embed="rId2" cstate="print">
            <a:extLst>
              <a:ext uri="{60A8109C-9277-4297-7028-6E05E33F1966}"/>
            </a:extLst>
          </a:blip>
          <a:stretch>
            <a:fillRect/>
          </a:stretch>
        </p:blipFill>
        <p:spPr>
          <a:xfrm>
            <a:off x="0" y="0"/>
            <a:ext cx="9144000" cy="5143500"/>
          </a:xfrm>
          <a:prstGeom prst="rect">
            <a:avLst/>
          </a:prstGeom>
        </p:spPr>
      </p:pic>
      <p:pic>
        <p:nvPicPr>
          <p:cNvPr id="1331" name="87DAC182-4ADF-4EE9-39AC-BB8DE491B8C8"/>
          <p:cNvPicPr>
            <a:picLocks noChangeAspect="1"/>
          </p:cNvPicPr>
          <p:nvPr/>
        </p:nvPicPr>
        <p:blipFill>
          <a:blip r:embed="rId3" cstate="print">
            <a:extLst>
              <a:ext uri="{D0DC56A6-B69F-45A8-D000-1839E46A741A}"/>
            </a:extLst>
          </a:blip>
          <a:stretch>
            <a:fillRect/>
          </a:stretch>
        </p:blipFill>
        <p:spPr>
          <a:xfrm>
            <a:off x="0" y="647700"/>
            <a:ext cx="9144000" cy="4495800"/>
          </a:xfrm>
          <a:prstGeom prst="rect">
            <a:avLst/>
          </a:prstGeom>
        </p:spPr>
      </p:pic>
      <p:pic>
        <p:nvPicPr>
          <p:cNvPr id="1332" name="C244B6DC-DF15-483B-8A08-879CF805C2E5"/>
          <p:cNvPicPr>
            <a:picLocks noChangeAspect="1"/>
          </p:cNvPicPr>
          <p:nvPr/>
        </p:nvPicPr>
        <p:blipFill>
          <a:blip r:embed="rId4" cstate="print">
            <a:extLst>
              <a:ext uri="{85251831-4B2F-4B40-372A-5D4D6C090C63}"/>
            </a:extLst>
          </a:blip>
          <a:stretch>
            <a:fillRect/>
          </a:stretch>
        </p:blipFill>
        <p:spPr>
          <a:xfrm>
            <a:off x="0" y="647700"/>
            <a:ext cx="9144000" cy="123825"/>
          </a:xfrm>
          <a:prstGeom prst="rect">
            <a:avLst/>
          </a:prstGeom>
        </p:spPr>
      </p:pic>
      <p:sp>
        <p:nvSpPr>
          <p:cNvPr id="1333" name="TextBox1333"/>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34" name="TextBox1334"/>
          <p:cNvSpPr txBox="1"/>
          <p:nvPr/>
        </p:nvSpPr>
        <p:spPr>
          <a:xfrm>
            <a:off x="384560" y="937057"/>
            <a:ext cx="3784600" cy="1549400"/>
          </a:xfrm>
          <a:prstGeom prst="rect">
            <a:avLst/>
          </a:prstGeom>
          <a:noFill/>
        </p:spPr>
        <p:txBody>
          <a:bodyPr wrap="square" lIns="0" tIns="0" rIns="0" bIns="0" rtlCol="0">
            <a:spAutoFit/>
          </a:bodyPr>
          <a:lstStyle/>
          <a:p>
            <a:pPr marL="402"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Adding</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APIs</a:t>
            </a:r>
          </a:p>
          <a:p>
            <a:pPr marL="0" marR="0" indent="0" eaLnBrk="0">
              <a:lnSpc>
                <a:spcPct val="79000"/>
              </a:lnSpc>
              <a:spcBef>
                <a:spcPts val="2108"/>
              </a:spcBef>
            </a:pPr>
            <a:r>
              <a:rPr lang="en-US" altLang="zh-CN" sz="1400" kern="0" spc="0" baseline="0" noProof="0" dirty="0">
                <a:solidFill>
                  <a:srgbClr val="0277BD"/>
                </a:solidFill>
                <a:latin typeface="Times New Roman" pitchFamily="18" charset="0"/>
                <a:ea typeface="Times New Roman" pitchFamily="18" charset="0"/>
                <a:cs typeface="Times New Roman" pitchFamily="18" charset="0"/>
              </a:rPr>
              <a:t>Adding</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277BD"/>
                </a:solidFill>
                <a:latin typeface="Times New Roman" pitchFamily="18" charset="0"/>
                <a:ea typeface="Times New Roman" pitchFamily="18" charset="0"/>
                <a:cs typeface="Times New Roman" pitchFamily="18" charset="0"/>
              </a:rPr>
              <a:t>the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277BD"/>
                </a:solidFill>
                <a:latin typeface="Times New Roman" pitchFamily="18" charset="0"/>
                <a:ea typeface="Times New Roman" pitchFamily="18" charset="0"/>
                <a:cs typeface="Times New Roman" pitchFamily="18" charset="0"/>
              </a:rPr>
              <a:t>Maven</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277BD"/>
                </a:solidFill>
                <a:latin typeface="Times New Roman" pitchFamily="18" charset="0"/>
                <a:ea typeface="Times New Roman" pitchFamily="18" charset="0"/>
                <a:cs typeface="Times New Roman" pitchFamily="18" charset="0"/>
              </a:rPr>
              <a:t>Dependency</a:t>
            </a:r>
          </a:p>
          <a:p>
            <a:pPr marL="154022" marR="903605" indent="-152705" eaLnBrk="0">
              <a:lnSpc>
                <a:spcPct val="98000"/>
              </a:lnSpc>
              <a:spcBef>
                <a:spcPts val="356"/>
              </a:spcBef>
            </a:pPr>
            <a:r>
              <a:rPr lang="en-US" altLang="zh-CN" sz="1200" kern="0" spc="-10" baseline="0" noProof="0" dirty="0">
                <a:solidFill>
                  <a:srgbClr val="45818E"/>
                </a:solidFill>
                <a:latin typeface="Times New Roman" pitchFamily="18" charset="0"/>
                <a:ea typeface="Times New Roman" pitchFamily="18" charset="0"/>
                <a:cs typeface="Times New Roman" pitchFamily="18" charset="0"/>
              </a:rPr>
              <a:t>&lt;dependency&gt;</a:t>
            </a:r>
            <a:r>
              <a:rPr lang="en-US" altLang="zh-CN" sz="1200" kern="0" spc="1541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&lt;groupId&gt;io.springfox&lt;/groupId&gt;</a:t>
            </a:r>
            <a:r>
              <a:rPr lang="en-US" altLang="zh-CN" sz="1200" kern="0" spc="48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&lt;artifactId&gt;springfox-swagger2&lt;/artifactId&gt;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&lt;version&gt;2.6.1&lt;/version&gt;</a:t>
            </a:r>
          </a:p>
          <a:p>
            <a:pPr marL="1317" marR="0" indent="0" eaLnBrk="0">
              <a:lnSpc>
                <a:spcPct val="78000"/>
              </a:lnSpc>
              <a:spcBef>
                <a:spcPts val="354"/>
              </a:spcBef>
            </a:pPr>
            <a:r>
              <a:rPr lang="en-US" altLang="zh-CN" sz="1200" kern="0" spc="-10" baseline="0" noProof="0" dirty="0">
                <a:solidFill>
                  <a:srgbClr val="45818E"/>
                </a:solidFill>
                <a:latin typeface="Times New Roman" pitchFamily="18" charset="0"/>
                <a:ea typeface="Times New Roman" pitchFamily="18" charset="0"/>
                <a:cs typeface="Times New Roman" pitchFamily="18" charset="0"/>
              </a:rPr>
              <a:t>&lt;/dependency&gt;</a:t>
            </a:r>
          </a:p>
        </p:txBody>
      </p:sp>
      <p:sp>
        <p:nvSpPr>
          <p:cNvPr id="1335" name="TextBox1335"/>
          <p:cNvSpPr txBox="1"/>
          <p:nvPr/>
        </p:nvSpPr>
        <p:spPr>
          <a:xfrm>
            <a:off x="4227271" y="1405005"/>
            <a:ext cx="4432300" cy="3314700"/>
          </a:xfrm>
          <a:prstGeom prst="rect">
            <a:avLst/>
          </a:prstGeom>
          <a:noFill/>
        </p:spPr>
        <p:txBody>
          <a:bodyPr wrap="square" lIns="0" tIns="0" rIns="0" bIns="0" rtlCol="0">
            <a:spAutoFit/>
          </a:bodyPr>
          <a:lstStyle/>
          <a:p>
            <a:pPr marL="4049" marR="0" indent="0" eaLnBrk="0">
              <a:lnSpc>
                <a:spcPct val="79000"/>
              </a:lnSpc>
            </a:pPr>
            <a:r>
              <a:rPr lang="en-US" altLang="zh-CN" sz="1400" kern="0" spc="0" baseline="0" noProof="0" dirty="0">
                <a:solidFill>
                  <a:srgbClr val="0277BD"/>
                </a:solidFill>
                <a:latin typeface="Times New Roman" pitchFamily="18" charset="0"/>
                <a:ea typeface="Times New Roman" pitchFamily="18" charset="0"/>
                <a:cs typeface="Times New Roman" pitchFamily="18" charset="0"/>
              </a:rPr>
              <a:t>Java</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277BD"/>
                </a:solidFill>
                <a:latin typeface="Times New Roman" pitchFamily="18" charset="0"/>
                <a:ea typeface="Times New Roman" pitchFamily="18" charset="0"/>
                <a:cs typeface="Times New Roman" pitchFamily="18" charset="0"/>
              </a:rPr>
              <a:t>Configuration</a:t>
            </a:r>
          </a:p>
          <a:p>
            <a:pPr marL="7467" marR="3259683" indent="0" eaLnBrk="0">
              <a:lnSpc>
                <a:spcPct val="91000"/>
              </a:lnSpc>
              <a:spcBef>
                <a:spcPts val="2040"/>
              </a:spcBef>
            </a:pPr>
            <a:r>
              <a:rPr lang="en-US" altLang="zh-CN" sz="1200" kern="0" spc="-10" baseline="0" noProof="0" dirty="0">
                <a:solidFill>
                  <a:srgbClr val="45818E"/>
                </a:solidFill>
                <a:latin typeface="Times New Roman" pitchFamily="18" charset="0"/>
                <a:ea typeface="Times New Roman" pitchFamily="18" charset="0"/>
                <a:cs typeface="Times New Roman" pitchFamily="18" charset="0"/>
              </a:rPr>
              <a:t>@Configuration</a:t>
            </a:r>
            <a:r>
              <a:rPr lang="en-US" altLang="zh-CN" sz="1200" kern="0" spc="12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@EnableSwagger2</a:t>
            </a:r>
          </a:p>
          <a:p>
            <a:pPr marL="159867" marR="2603296" indent="-159867" eaLnBrk="0">
              <a:lnSpc>
                <a:spcPct val="91000"/>
              </a:lnSpc>
              <a:spcBef>
                <a:spcPts val="368"/>
              </a:spcBef>
            </a:pPr>
            <a:r>
              <a:rPr lang="en-US" altLang="zh-CN" sz="1200" kern="0" spc="0" baseline="0" noProof="0" dirty="0">
                <a:solidFill>
                  <a:srgbClr val="DB4437"/>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class</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SwaggerConfig</a:t>
            </a:r>
            <a:r>
              <a:rPr lang="en-US" altLang="zh-CN" sz="1200" kern="0" spc="105"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45818E"/>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 baseline="0" noProof="0" dirty="0">
                <a:solidFill>
                  <a:srgbClr val="45818E"/>
                </a:solidFill>
                <a:latin typeface="Times New Roman" pitchFamily="18" charset="0"/>
                <a:ea typeface="Times New Roman" pitchFamily="18" charset="0"/>
                <a:cs typeface="Times New Roman" pitchFamily="18" charset="0"/>
              </a:rPr>
              <a:t>@Bean</a:t>
            </a:r>
          </a:p>
          <a:p>
            <a:pPr marL="152399" marR="0" indent="0" eaLnBrk="0">
              <a:lnSpc>
                <a:spcPct val="79000"/>
              </a:lnSpc>
              <a:spcBef>
                <a:spcPts val="365"/>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Docket</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1155CC"/>
                </a:solidFill>
                <a:latin typeface="Times New Roman" pitchFamily="18" charset="0"/>
                <a:ea typeface="Times New Roman" pitchFamily="18" charset="0"/>
                <a:cs typeface="Times New Roman" pitchFamily="18" charset="0"/>
              </a:rPr>
              <a:t>{</a:t>
            </a:r>
          </a:p>
          <a:p>
            <a:pPr marL="392125" marR="691134" indent="-86106" eaLnBrk="0">
              <a:lnSpc>
                <a:spcPct val="91000"/>
              </a:lnSpc>
              <a:spcBef>
                <a:spcPts val="355"/>
              </a:spcBef>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return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Docket(DocumentationType.SWAGGER_2)</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1155CC"/>
                </a:solidFill>
                <a:latin typeface="Times New Roman" pitchFamily="18" charset="0"/>
                <a:ea typeface="Times New Roman" pitchFamily="18" charset="0"/>
                <a:cs typeface="Times New Roman" pitchFamily="18" charset="0"/>
              </a:rPr>
              <a:t>.select()</a:t>
            </a:r>
          </a:p>
          <a:p>
            <a:pPr marL="392125" marR="1763420" indent="0" eaLnBrk="0">
              <a:lnSpc>
                <a:spcPct val="91000"/>
              </a:lnSpc>
              <a:spcBef>
                <a:spcPts val="369"/>
              </a:spcBef>
            </a:pPr>
            <a:r>
              <a:rPr lang="en-US" altLang="zh-CN" sz="1200" kern="0" spc="-5" baseline="0" noProof="0" dirty="0">
                <a:solidFill>
                  <a:srgbClr val="1155CC"/>
                </a:solidFill>
                <a:latin typeface="Times New Roman" pitchFamily="18" charset="0"/>
                <a:ea typeface="Times New Roman" pitchFamily="18" charset="0"/>
                <a:cs typeface="Times New Roman" pitchFamily="18" charset="0"/>
              </a:rPr>
              <a:t>.apis(RequestHandlerSelectors.any())</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1155CC"/>
                </a:solidFill>
                <a:latin typeface="Times New Roman" pitchFamily="18" charset="0"/>
                <a:ea typeface="Times New Roman" pitchFamily="18" charset="0"/>
                <a:cs typeface="Times New Roman" pitchFamily="18" charset="0"/>
              </a:rPr>
              <a:t>.paths(PathSelectors.any())</a:t>
            </a:r>
          </a:p>
          <a:p>
            <a:pPr marL="392125" marR="0" indent="0" eaLnBrk="0">
              <a:lnSpc>
                <a:spcPct val="79000"/>
              </a:lnSpc>
              <a:spcBef>
                <a:spcPts val="367"/>
              </a:spcBef>
            </a:pPr>
            <a:r>
              <a:rPr lang="en-US" altLang="zh-CN" sz="1200" kern="0" spc="-10" baseline="0" noProof="0" dirty="0">
                <a:solidFill>
                  <a:srgbClr val="1155CC"/>
                </a:solidFill>
                <a:latin typeface="Times New Roman" pitchFamily="18" charset="0"/>
                <a:ea typeface="Times New Roman" pitchFamily="18" charset="0"/>
                <a:cs typeface="Times New Roman" pitchFamily="18" charset="0"/>
              </a:rPr>
              <a:t>.build();</a:t>
            </a:r>
          </a:p>
          <a:p>
            <a:pPr marL="13411" marR="4201827" indent="152426" eaLnBrk="0">
              <a:lnSpc>
                <a:spcPct val="91000"/>
              </a:lnSpc>
              <a:spcBef>
                <a:spcPts val="351"/>
              </a:spcBef>
            </a:pPr>
            <a:r>
              <a:rPr lang="en-US" altLang="zh-CN" sz="1200" kern="0" spc="-200" baseline="0" noProof="0" dirty="0">
                <a:solidFill>
                  <a:srgbClr val="45818E"/>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45818E"/>
                </a:solidFill>
                <a:latin typeface="Times New Roman" pitchFamily="18" charset="0"/>
                <a:ea typeface="Times New Roman" pitchFamily="18" charset="0"/>
                <a:cs typeface="Times New Roman" pitchFamily="18" charset="0"/>
              </a:rPr>
              <a:t>}</a:t>
            </a:r>
          </a:p>
          <a:p>
            <a:pPr marL="165964" marR="0" indent="0" eaLnBrk="0">
              <a:lnSpc>
                <a:spcPct val="52000"/>
              </a:lnSpc>
              <a:spcBef>
                <a:spcPts val="1813"/>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7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Swagger</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2</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enabled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through</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@EnableSwagger2</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p>
          <a:p>
            <a:pPr marL="165964" marR="0" indent="0" eaLnBrk="0">
              <a:lnSpc>
                <a:spcPct val="52000"/>
              </a:lnSpc>
              <a:spcBef>
                <a:spcPts val="351"/>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RequestHandlerSelectors:</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Based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Package</a:t>
            </a:r>
          </a:p>
          <a:p>
            <a:pPr marL="165964" marR="0" indent="0" eaLnBrk="0">
              <a:lnSpc>
                <a:spcPct val="52000"/>
              </a:lnSpc>
              <a:spcBef>
                <a:spcPts val="354"/>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PathSelectors: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Path</a:t>
            </a:r>
          </a:p>
        </p:txBody>
      </p:sp>
    </p:spTree>
    <p:extLst>
      <p:ext uri="{3CC0787A-5C91-43C2-1C49-FF2330357B47}"/>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6" name="E873CF52-2736-42E3-62B8-917C032D82F6"/>
          <p:cNvPicPr>
            <a:picLocks noChangeAspect="1"/>
          </p:cNvPicPr>
          <p:nvPr/>
        </p:nvPicPr>
        <p:blipFill>
          <a:blip r:embed="rId2" cstate="print">
            <a:extLst>
              <a:ext uri="{24274D39-2F96-454C-A797-0FE1D6F09E3A}"/>
            </a:extLst>
          </a:blip>
          <a:stretch>
            <a:fillRect/>
          </a:stretch>
        </p:blipFill>
        <p:spPr>
          <a:xfrm>
            <a:off x="0" y="0"/>
            <a:ext cx="9144000" cy="5143500"/>
          </a:xfrm>
          <a:prstGeom prst="rect">
            <a:avLst/>
          </a:prstGeom>
        </p:spPr>
      </p:pic>
      <p:pic>
        <p:nvPicPr>
          <p:cNvPr id="1337" name="D47D6D2E-039E-446E-D92E-C4B6F47C3FBA"/>
          <p:cNvPicPr>
            <a:picLocks noChangeAspect="1"/>
          </p:cNvPicPr>
          <p:nvPr/>
        </p:nvPicPr>
        <p:blipFill>
          <a:blip r:embed="rId3" cstate="print">
            <a:extLst>
              <a:ext uri="{6252996D-B5F1-4F74-AB3B-5BEEBDBBE293}"/>
            </a:extLst>
          </a:blip>
          <a:stretch>
            <a:fillRect/>
          </a:stretch>
        </p:blipFill>
        <p:spPr>
          <a:xfrm>
            <a:off x="0" y="647700"/>
            <a:ext cx="9144000" cy="4495800"/>
          </a:xfrm>
          <a:prstGeom prst="rect">
            <a:avLst/>
          </a:prstGeom>
        </p:spPr>
      </p:pic>
      <p:pic>
        <p:nvPicPr>
          <p:cNvPr id="1338" name="5251EF54-9EBE-4378-DE4F-DCA1386D727D"/>
          <p:cNvPicPr>
            <a:picLocks noChangeAspect="1"/>
          </p:cNvPicPr>
          <p:nvPr/>
        </p:nvPicPr>
        <p:blipFill>
          <a:blip r:embed="rId4" cstate="print">
            <a:extLst>
              <a:ext uri="{6347E769-2365-463D-0957-B05F56D0E6F7}"/>
            </a:extLst>
          </a:blip>
          <a:stretch>
            <a:fillRect/>
          </a:stretch>
        </p:blipFill>
        <p:spPr>
          <a:xfrm>
            <a:off x="0" y="647700"/>
            <a:ext cx="9144000" cy="123825"/>
          </a:xfrm>
          <a:prstGeom prst="rect">
            <a:avLst/>
          </a:prstGeom>
        </p:spPr>
      </p:pic>
      <p:sp>
        <p:nvSpPr>
          <p:cNvPr id="1339" name="TextBox1339"/>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40" name="TextBox1340"/>
          <p:cNvSpPr txBox="1"/>
          <p:nvPr/>
        </p:nvSpPr>
        <p:spPr>
          <a:xfrm>
            <a:off x="384962" y="937057"/>
            <a:ext cx="4546600" cy="37719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Adding</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APIs</a:t>
            </a:r>
          </a:p>
          <a:p>
            <a:pPr marL="117435" marR="0" indent="0" eaLnBrk="0">
              <a:lnSpc>
                <a:spcPct val="79000"/>
              </a:lnSpc>
              <a:spcBef>
                <a:spcPts val="2041"/>
              </a:spcBef>
            </a:pPr>
            <a:r>
              <a:rPr lang="en-US" altLang="zh-CN" sz="1400" kern="0" spc="0" baseline="0" noProof="0" dirty="0">
                <a:solidFill>
                  <a:srgbClr val="0277BD"/>
                </a:solidFill>
                <a:latin typeface="Times New Roman" pitchFamily="18" charset="0"/>
                <a:ea typeface="Times New Roman" pitchFamily="18" charset="0"/>
                <a:cs typeface="Times New Roman" pitchFamily="18" charset="0"/>
              </a:rPr>
              <a:t>Java</a:t>
            </a:r>
            <a:r>
              <a:rPr lang="en-US" altLang="zh-CN" sz="1400" kern="0" spc="-1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277BD"/>
                </a:solidFill>
                <a:latin typeface="Times New Roman" pitchFamily="18" charset="0"/>
                <a:ea typeface="Times New Roman" pitchFamily="18" charset="0"/>
                <a:cs typeface="Times New Roman" pitchFamily="18" charset="0"/>
              </a:rPr>
              <a:t>Configuration</a:t>
            </a:r>
          </a:p>
          <a:p>
            <a:pPr marL="120868" marR="3261450" indent="-14" eaLnBrk="0">
              <a:lnSpc>
                <a:spcPct val="91000"/>
              </a:lnSpc>
              <a:spcBef>
                <a:spcPts val="2039"/>
              </a:spcBef>
            </a:pPr>
            <a:r>
              <a:rPr lang="en-US" altLang="zh-CN" sz="1200" kern="0" spc="-10" baseline="0" noProof="0" dirty="0">
                <a:solidFill>
                  <a:srgbClr val="45818E"/>
                </a:solidFill>
                <a:latin typeface="Times New Roman" pitchFamily="18" charset="0"/>
                <a:ea typeface="Times New Roman" pitchFamily="18" charset="0"/>
                <a:cs typeface="Times New Roman" pitchFamily="18" charset="0"/>
              </a:rPr>
              <a:t>@Configuration</a:t>
            </a:r>
            <a:r>
              <a:rPr lang="en-US" altLang="zh-CN" sz="1200" kern="0" spc="12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@EnableSwagger2</a:t>
            </a:r>
          </a:p>
          <a:p>
            <a:pPr marL="273253" marR="2604758" indent="-159868" eaLnBrk="0">
              <a:lnSpc>
                <a:spcPct val="91000"/>
              </a:lnSpc>
              <a:spcBef>
                <a:spcPts val="369"/>
              </a:spcBef>
            </a:pPr>
            <a:r>
              <a:rPr lang="en-US" altLang="zh-CN" sz="1200" kern="0" spc="0" baseline="0" noProof="0" dirty="0">
                <a:solidFill>
                  <a:srgbClr val="DB4437"/>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DB4437"/>
                </a:solidFill>
                <a:latin typeface="Times New Roman" pitchFamily="18" charset="0"/>
                <a:ea typeface="Times New Roman" pitchFamily="18" charset="0"/>
                <a:cs typeface="Times New Roman" pitchFamily="18" charset="0"/>
              </a:rPr>
              <a:t>class</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SwaggerConfig</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45818E"/>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 baseline="0" noProof="0" dirty="0">
                <a:solidFill>
                  <a:srgbClr val="45818E"/>
                </a:solidFill>
                <a:latin typeface="Times New Roman" pitchFamily="18" charset="0"/>
                <a:ea typeface="Times New Roman" pitchFamily="18" charset="0"/>
                <a:cs typeface="Times New Roman" pitchFamily="18" charset="0"/>
              </a:rPr>
              <a:t>@Bean</a:t>
            </a:r>
          </a:p>
          <a:p>
            <a:pPr marL="265786" marR="0" indent="0" eaLnBrk="0">
              <a:lnSpc>
                <a:spcPct val="78000"/>
              </a:lnSpc>
              <a:spcBef>
                <a:spcPts val="368"/>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Docket</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1155CC"/>
                </a:solidFill>
                <a:latin typeface="Times New Roman" pitchFamily="18" charset="0"/>
                <a:ea typeface="Times New Roman" pitchFamily="18" charset="0"/>
                <a:cs typeface="Times New Roman" pitchFamily="18" charset="0"/>
              </a:rPr>
              <a:t>{</a:t>
            </a:r>
          </a:p>
          <a:p>
            <a:pPr marL="505511" marR="691427" indent="-86106" eaLnBrk="0">
              <a:lnSpc>
                <a:spcPct val="91000"/>
              </a:lnSpc>
              <a:spcBef>
                <a:spcPts val="362"/>
              </a:spcBef>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return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Docket(DocumentationType.SWAGGER_2)</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0" baseline="0" noProof="0" dirty="0">
                <a:solidFill>
                  <a:srgbClr val="1155CC"/>
                </a:solidFill>
                <a:latin typeface="Times New Roman" pitchFamily="18" charset="0"/>
                <a:ea typeface="Times New Roman" pitchFamily="18" charset="0"/>
                <a:cs typeface="Times New Roman" pitchFamily="18" charset="0"/>
              </a:rPr>
              <a:t>.select()</a:t>
            </a:r>
          </a:p>
          <a:p>
            <a:pPr marL="505511" marR="1765380" indent="0" eaLnBrk="0">
              <a:lnSpc>
                <a:spcPct val="91000"/>
              </a:lnSpc>
              <a:spcBef>
                <a:spcPts val="369"/>
              </a:spcBef>
            </a:pPr>
            <a:r>
              <a:rPr lang="en-US" altLang="zh-CN" sz="1200" kern="0" spc="-5" baseline="0" noProof="0" dirty="0">
                <a:solidFill>
                  <a:srgbClr val="1155CC"/>
                </a:solidFill>
                <a:latin typeface="Times New Roman" pitchFamily="18" charset="0"/>
                <a:ea typeface="Times New Roman" pitchFamily="18" charset="0"/>
                <a:cs typeface="Times New Roman" pitchFamily="18" charset="0"/>
              </a:rPr>
              <a:t>.apis(RequestHandlerSelectors.any())</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1155CC"/>
                </a:solidFill>
                <a:latin typeface="Times New Roman" pitchFamily="18" charset="0"/>
                <a:ea typeface="Times New Roman" pitchFamily="18" charset="0"/>
                <a:cs typeface="Times New Roman" pitchFamily="18" charset="0"/>
              </a:rPr>
              <a:t>.paths(PathSelectors.any())</a:t>
            </a:r>
          </a:p>
          <a:p>
            <a:pPr marL="505511" marR="0" indent="0" eaLnBrk="0">
              <a:lnSpc>
                <a:spcPct val="79000"/>
              </a:lnSpc>
              <a:spcBef>
                <a:spcPts val="371"/>
              </a:spcBef>
            </a:pPr>
            <a:r>
              <a:rPr lang="en-US" altLang="zh-CN" sz="1200" kern="0" spc="-10" baseline="0" noProof="0" dirty="0">
                <a:solidFill>
                  <a:srgbClr val="1155CC"/>
                </a:solidFill>
                <a:latin typeface="Times New Roman" pitchFamily="18" charset="0"/>
                <a:ea typeface="Times New Roman" pitchFamily="18" charset="0"/>
                <a:cs typeface="Times New Roman" pitchFamily="18" charset="0"/>
              </a:rPr>
              <a:t>.build();</a:t>
            </a:r>
          </a:p>
          <a:p>
            <a:pPr marL="126797" marR="4203764" indent="152400" eaLnBrk="0">
              <a:lnSpc>
                <a:spcPct val="91000"/>
              </a:lnSpc>
              <a:spcBef>
                <a:spcPts val="351"/>
              </a:spcBef>
            </a:pPr>
            <a:r>
              <a:rPr lang="en-US" altLang="zh-CN" sz="1200" kern="0" spc="-200" baseline="0" noProof="0" dirty="0">
                <a:solidFill>
                  <a:srgbClr val="45818E"/>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45818E"/>
                </a:solidFill>
                <a:latin typeface="Times New Roman" pitchFamily="18" charset="0"/>
                <a:ea typeface="Times New Roman" pitchFamily="18" charset="0"/>
                <a:cs typeface="Times New Roman" pitchFamily="18" charset="0"/>
              </a:rPr>
              <a:t>}</a:t>
            </a:r>
          </a:p>
          <a:p>
            <a:pPr marL="279376" marR="0" indent="0" eaLnBrk="0">
              <a:lnSpc>
                <a:spcPct val="52000"/>
              </a:lnSpc>
              <a:spcBef>
                <a:spcPts val="1808"/>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70"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Swagger</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2</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enabled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through</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@EnableSwagger2</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annotation.</a:t>
            </a:r>
          </a:p>
          <a:p>
            <a:pPr marL="279349" marR="0" indent="0" eaLnBrk="0">
              <a:lnSpc>
                <a:spcPct val="52000"/>
              </a:lnSpc>
              <a:spcBef>
                <a:spcPts val="356"/>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RequestHandlerSelectors:</a:t>
            </a:r>
            <a:r>
              <a:rPr lang="en-US" altLang="zh-CN" sz="1200" kern="0" spc="7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Based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Package</a:t>
            </a:r>
          </a:p>
          <a:p>
            <a:pPr marL="279349" marR="0" indent="0" eaLnBrk="0">
              <a:lnSpc>
                <a:spcPct val="52000"/>
              </a:lnSpc>
              <a:spcBef>
                <a:spcPts val="354"/>
              </a:spcBef>
            </a:pPr>
            <a:r>
              <a:rPr lang="en-US" altLang="zh-CN" sz="1200" kern="0" spc="-100" baseline="0" noProof="0" dirty="0">
                <a:solidFill>
                  <a:srgbClr val="000000"/>
                </a:solidFill>
                <a:latin typeface="Arial Unicode MS" pitchFamily="34" charset="0"/>
                <a:ea typeface="Arial Unicode MS" pitchFamily="34" charset="0"/>
                <a:cs typeface="Arial Unicode MS" pitchFamily="34" charset="0"/>
              </a:rPr>
              <a:t>●</a:t>
            </a:r>
            <a:r>
              <a:rPr lang="en-US" altLang="zh-CN" sz="1200" kern="0" spc="1215" noProof="0" dirty="0">
                <a:latin typeface="Arial Unicode MS" pitchFamily="34" charset="0"/>
                <a:ea typeface="Arial Unicode MS" pitchFamily="34" charset="0"/>
                <a:cs typeface="Arial Unicode MS" pitchFamily="34"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PathSelectors: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Path</a:t>
            </a:r>
          </a:p>
        </p:txBody>
      </p:sp>
      <p:sp>
        <p:nvSpPr>
          <p:cNvPr id="1341" name="TextBox1341"/>
          <p:cNvSpPr txBox="1"/>
          <p:nvPr/>
        </p:nvSpPr>
        <p:spPr>
          <a:xfrm>
            <a:off x="5111446" y="1924228"/>
            <a:ext cx="3327400" cy="2705100"/>
          </a:xfrm>
          <a:prstGeom prst="rect">
            <a:avLst/>
          </a:prstGeom>
          <a:noFill/>
        </p:spPr>
        <p:txBody>
          <a:bodyPr wrap="square" lIns="0" tIns="0" rIns="0" bIns="0" rtlCol="0">
            <a:spAutoFit/>
          </a:bodyPr>
          <a:lstStyle/>
          <a:p>
            <a:pPr marL="305" marR="0" indent="0" eaLnBrk="0">
              <a:lnSpc>
                <a:spcPct val="92000"/>
              </a:lnSpc>
            </a:pPr>
            <a:r>
              <a:rPr lang="en-US" altLang="zh-CN" sz="1200" kern="0" spc="-15" baseline="0" noProof="0" dirty="0">
                <a:solidFill>
                  <a:srgbClr val="000000"/>
                </a:solidFill>
                <a:latin typeface="Arial" pitchFamily="34" charset="0"/>
                <a:ea typeface="Arial" pitchFamily="34" charset="0"/>
                <a:cs typeface="Arial" pitchFamily="34" charset="0"/>
              </a:rPr>
              <a:t>Terms,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contact</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information</a:t>
            </a:r>
            <a:r>
              <a:rPr lang="en-US" altLang="zh-CN" sz="1200" kern="0" spc="-10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and</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license</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to</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use</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400" noProof="0" dirty="0">
                <a:latin typeface="Arial" pitchFamily="34" charset="0"/>
                <a:ea typeface="Arial" pitchFamily="34" charset="0"/>
                <a:cs typeface="Arial" pitchFamily="34" charset="0"/>
              </a:rPr>
              <a:t> </a:t>
            </a:r>
            <a:r>
              <a:rPr lang="en-US" altLang="zh-CN" sz="1200" kern="0" spc="-25" baseline="0" noProof="0" dirty="0">
                <a:solidFill>
                  <a:srgbClr val="000000"/>
                </a:solidFill>
                <a:latin typeface="Arial" pitchFamily="34" charset="0"/>
                <a:ea typeface="Arial" pitchFamily="34" charset="0"/>
                <a:cs typeface="Arial" pitchFamily="34" charset="0"/>
              </a:rPr>
              <a:t>API.</a:t>
            </a:r>
          </a:p>
          <a:p>
            <a:pPr marL="0" marR="0" indent="0" eaLnBrk="0">
              <a:lnSpc>
                <a:spcPct val="79000"/>
              </a:lnSpc>
              <a:spcBef>
                <a:spcPts val="1825"/>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ApiInfo</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apiInfo()</a:t>
            </a:r>
            <a:r>
              <a:rPr lang="en-US" altLang="zh-CN" sz="1200" kern="0" spc="155"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1155CC"/>
                </a:solidFill>
                <a:latin typeface="Times New Roman" pitchFamily="18" charset="0"/>
                <a:ea typeface="Times New Roman" pitchFamily="18" charset="0"/>
                <a:cs typeface="Times New Roman" pitchFamily="18" charset="0"/>
              </a:rPr>
              <a:t>{</a:t>
            </a:r>
          </a:p>
          <a:p>
            <a:pPr marL="1068705" marR="0" indent="0" eaLnBrk="0">
              <a:lnSpc>
                <a:spcPct val="79000"/>
              </a:lnSpc>
              <a:spcBef>
                <a:spcPts val="350"/>
              </a:spcBef>
            </a:pPr>
            <a:r>
              <a:rPr lang="en-US" altLang="zh-CN" sz="1200" kern="0" spc="-15" baseline="0" noProof="0" dirty="0">
                <a:solidFill>
                  <a:srgbClr val="1155CC"/>
                </a:solidFill>
                <a:latin typeface="Times New Roman" pitchFamily="18" charset="0"/>
                <a:ea typeface="Times New Roman" pitchFamily="18" charset="0"/>
                <a:cs typeface="Times New Roman" pitchFamily="18" charset="0"/>
              </a:rPr>
              <a:t>ApiInfo</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apiInfo</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new</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ApiInfo(</a:t>
            </a:r>
          </a:p>
          <a:p>
            <a:pPr marL="1153592" marR="210538" indent="0" algn="just" eaLnBrk="0">
              <a:lnSpc>
                <a:spcPct val="95000"/>
              </a:lnSpc>
              <a:spcBef>
                <a:spcPts val="350"/>
              </a:spcBef>
            </a:pPr>
            <a:r>
              <a:rPr lang="en-US" altLang="zh-CN" sz="1200" kern="0" spc="-15" baseline="0" noProof="0" dirty="0">
                <a:solidFill>
                  <a:srgbClr val="45818E"/>
                </a:solidFill>
                <a:latin typeface="Times New Roman" pitchFamily="18" charset="0"/>
                <a:ea typeface="Times New Roman" pitchFamily="18" charset="0"/>
                <a:cs typeface="Times New Roman" pitchFamily="18" charset="0"/>
              </a:rPr>
              <a:t>"Spring</a:t>
            </a:r>
            <a:r>
              <a:rPr lang="en-US" altLang="zh-CN" sz="1200" kern="0" spc="-1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RESTful</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Web</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Service",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45818E"/>
                </a:solidFill>
                <a:latin typeface="Times New Roman" pitchFamily="18" charset="0"/>
                <a:ea typeface="Times New Roman" pitchFamily="18" charset="0"/>
                <a:cs typeface="Times New Roman" pitchFamily="18" charset="0"/>
              </a:rPr>
              <a:t>"Korea</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Software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HRD</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Center.",</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5" baseline="0" noProof="0" dirty="0">
                <a:solidFill>
                  <a:srgbClr val="45818E"/>
                </a:solidFill>
                <a:latin typeface="Times New Roman" pitchFamily="18" charset="0"/>
                <a:ea typeface="Times New Roman" pitchFamily="18" charset="0"/>
                <a:cs typeface="Times New Roman" pitchFamily="18" charset="0"/>
              </a:rPr>
              <a:t>"API</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Spring",</a:t>
            </a:r>
          </a:p>
          <a:p>
            <a:pPr marL="1829" marR="0" indent="1151783" eaLnBrk="0">
              <a:lnSpc>
                <a:spcPct val="79000"/>
              </a:lnSpc>
              <a:spcBef>
                <a:spcPts val="385"/>
              </a:spcBef>
            </a:pPr>
            <a:r>
              <a:rPr lang="en-US" altLang="zh-CN" sz="1200" kern="0" spc="-15" baseline="0" noProof="0" dirty="0">
                <a:solidFill>
                  <a:srgbClr val="45818E"/>
                </a:solidFill>
                <a:latin typeface="Times New Roman" pitchFamily="18" charset="0"/>
                <a:ea typeface="Times New Roman" pitchFamily="18" charset="0"/>
                <a:cs typeface="Times New Roman" pitchFamily="18" charset="0"/>
              </a:rPr>
              <a:t>"Terms</a:t>
            </a:r>
            <a:r>
              <a:rPr lang="en-US" altLang="zh-CN" sz="1200" kern="0" spc="-8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of</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service",</a:t>
            </a:r>
          </a:p>
          <a:p>
            <a:pPr marL="1829" marR="994559" indent="1151763" eaLnBrk="0">
              <a:lnSpc>
                <a:spcPct val="91000"/>
              </a:lnSpc>
              <a:spcBef>
                <a:spcPts val="355"/>
              </a:spcBef>
            </a:pPr>
            <a:r>
              <a:rPr lang="en-US" altLang="zh-CN" sz="1200" kern="0" spc="-15" baseline="0" noProof="0" dirty="0">
                <a:solidFill>
                  <a:srgbClr val="45818E"/>
                </a:solidFill>
                <a:latin typeface="Times New Roman" pitchFamily="18" charset="0"/>
                <a:ea typeface="Times New Roman" pitchFamily="18" charset="0"/>
                <a:cs typeface="Times New Roman" pitchFamily="18" charset="0"/>
              </a:rPr>
              <a:t>"Pheng</a:t>
            </a:r>
            <a:r>
              <a:rPr lang="en-US" altLang="zh-CN" sz="1200" kern="0" spc="-1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Tola</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a:t>
            </a:r>
            <a:r>
              <a:rPr lang="en-US" altLang="zh-CN" sz="1200" kern="0" spc="246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tolapheng99@gmail.com",</a:t>
            </a:r>
          </a:p>
          <a:p>
            <a:pPr marL="1153592" marR="16685" indent="0" eaLnBrk="0">
              <a:lnSpc>
                <a:spcPct val="91000"/>
              </a:lnSpc>
              <a:spcBef>
                <a:spcPts val="368"/>
              </a:spcBef>
            </a:pPr>
            <a:r>
              <a:rPr lang="en-US" altLang="zh-CN" sz="1200" kern="0" spc="-15" baseline="0" noProof="0" dirty="0">
                <a:solidFill>
                  <a:srgbClr val="45818E"/>
                </a:solidFill>
                <a:latin typeface="Times New Roman" pitchFamily="18" charset="0"/>
                <a:ea typeface="Times New Roman" pitchFamily="18" charset="0"/>
                <a:cs typeface="Times New Roman" pitchFamily="18" charset="0"/>
              </a:rPr>
              <a:t>"License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of</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45818E"/>
                </a:solidFill>
                <a:latin typeface="Times New Roman" pitchFamily="18" charset="0"/>
                <a:ea typeface="Times New Roman" pitchFamily="18" charset="0"/>
                <a:cs typeface="Times New Roman" pitchFamily="18" charset="0"/>
              </a:rPr>
              <a:t>API",</a:t>
            </a:r>
            <a:r>
              <a:rPr lang="en-US" altLang="zh-CN" sz="1200" kern="0" spc="834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45818E"/>
                </a:solidFill>
                <a:latin typeface="Times New Roman" pitchFamily="18" charset="0"/>
                <a:ea typeface="Times New Roman" pitchFamily="18" charset="0"/>
                <a:cs typeface="Times New Roman" pitchFamily="18" charset="0"/>
              </a:rPr>
              <a:t>"http://www.khmeracademy.org/");</a:t>
            </a:r>
          </a:p>
          <a:p>
            <a:pPr marL="13437" marR="1372131" indent="1054963" eaLnBrk="0">
              <a:lnSpc>
                <a:spcPct val="91000"/>
              </a:lnSpc>
              <a:spcBef>
                <a:spcPts val="367"/>
              </a:spcBef>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return</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155CC"/>
                </a:solidFill>
                <a:latin typeface="Times New Roman" pitchFamily="18" charset="0"/>
                <a:ea typeface="Times New Roman" pitchFamily="18" charset="0"/>
                <a:cs typeface="Times New Roman" pitchFamily="18" charset="0"/>
              </a:rPr>
              <a:t>apiInfo;</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1155CC"/>
                </a:solidFill>
                <a:latin typeface="Times New Roman" pitchFamily="18" charset="0"/>
                <a:ea typeface="Times New Roman" pitchFamily="18" charset="0"/>
                <a:cs typeface="Times New Roman" pitchFamily="18" charset="0"/>
              </a:rPr>
              <a:t>}</a:t>
            </a:r>
          </a:p>
        </p:txBody>
      </p:sp>
    </p:spTree>
    <p:extLst>
      <p:ext uri="{D30976D1-71B0-4520-CA85-672A6C3A8A86}"/>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2" name="87174C06-4746-4292-BEAC-C9F2457C6E64"/>
          <p:cNvPicPr>
            <a:picLocks noChangeAspect="1"/>
          </p:cNvPicPr>
          <p:nvPr/>
        </p:nvPicPr>
        <p:blipFill>
          <a:blip r:embed="rId2" cstate="print">
            <a:extLst>
              <a:ext uri="{3EB17373-A8EB-41D3-C87C-7A50C2118EB9}"/>
            </a:extLst>
          </a:blip>
          <a:stretch>
            <a:fillRect/>
          </a:stretch>
        </p:blipFill>
        <p:spPr>
          <a:xfrm>
            <a:off x="0" y="0"/>
            <a:ext cx="9144000" cy="5143500"/>
          </a:xfrm>
          <a:prstGeom prst="rect">
            <a:avLst/>
          </a:prstGeom>
        </p:spPr>
      </p:pic>
      <p:pic>
        <p:nvPicPr>
          <p:cNvPr id="1343" name="3DDF2D42-DF84-41CF-99A1-370414C40B55"/>
          <p:cNvPicPr>
            <a:picLocks noChangeAspect="1"/>
          </p:cNvPicPr>
          <p:nvPr/>
        </p:nvPicPr>
        <p:blipFill>
          <a:blip r:embed="rId3" cstate="print">
            <a:extLst>
              <a:ext uri="{4D9622F2-DEDD-4CA6-EC99-345BA0CE7462}"/>
            </a:extLst>
          </a:blip>
          <a:stretch>
            <a:fillRect/>
          </a:stretch>
        </p:blipFill>
        <p:spPr>
          <a:xfrm>
            <a:off x="0" y="647700"/>
            <a:ext cx="9144000" cy="4495800"/>
          </a:xfrm>
          <a:prstGeom prst="rect">
            <a:avLst/>
          </a:prstGeom>
        </p:spPr>
      </p:pic>
      <p:pic>
        <p:nvPicPr>
          <p:cNvPr id="1344" name="3D5E9246-8BB9-40D5-55EF-D394E3DFFC76"/>
          <p:cNvPicPr>
            <a:picLocks noChangeAspect="1"/>
          </p:cNvPicPr>
          <p:nvPr/>
        </p:nvPicPr>
        <p:blipFill>
          <a:blip r:embed="rId4" cstate="print">
            <a:extLst>
              <a:ext uri="{CB8BBEB6-0145-4788-3F90-EF9C7FDEE10E}"/>
            </a:extLst>
          </a:blip>
          <a:stretch>
            <a:fillRect/>
          </a:stretch>
        </p:blipFill>
        <p:spPr>
          <a:xfrm>
            <a:off x="0" y="647700"/>
            <a:ext cx="9144000" cy="123825"/>
          </a:xfrm>
          <a:prstGeom prst="rect">
            <a:avLst/>
          </a:prstGeom>
        </p:spPr>
      </p:pic>
      <p:sp>
        <p:nvSpPr>
          <p:cNvPr id="1345" name="TextBox1345"/>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46" name="TextBox1346"/>
          <p:cNvSpPr txBox="1"/>
          <p:nvPr/>
        </p:nvSpPr>
        <p:spPr>
          <a:xfrm>
            <a:off x="384962" y="937057"/>
            <a:ext cx="5918200" cy="6985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277BD"/>
                </a:solidFill>
                <a:latin typeface="Times New Roman" pitchFamily="18" charset="0"/>
                <a:ea typeface="Times New Roman" pitchFamily="18" charset="0"/>
                <a:cs typeface="Times New Roman" pitchFamily="18" charset="0"/>
              </a:rPr>
              <a:t>Adding</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10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APIs</a:t>
            </a:r>
          </a:p>
          <a:p>
            <a:pPr marL="3520" marR="0" indent="0" eaLnBrk="0">
              <a:lnSpc>
                <a:spcPct val="79000"/>
              </a:lnSpc>
              <a:spcBef>
                <a:spcPts val="2588"/>
              </a:spcBef>
            </a:pPr>
            <a:r>
              <a:rPr lang="en-US" altLang="zh-CN" sz="1400" kern="0" spc="-50" baseline="0" noProof="0" dirty="0">
                <a:solidFill>
                  <a:srgbClr val="FF0000"/>
                </a:solidFill>
                <a:latin typeface="Times New Roman" pitchFamily="18" charset="0"/>
                <a:ea typeface="Times New Roman" pitchFamily="18" charset="0"/>
                <a:cs typeface="Times New Roman" pitchFamily="18" charset="0"/>
              </a:rPr>
              <a:t>To</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Test</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Swagger</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your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browser</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by</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visiting</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http://localhost:8080/swagger-ui.html</a:t>
            </a:r>
          </a:p>
        </p:txBody>
      </p:sp>
      <p:pic>
        <p:nvPicPr>
          <p:cNvPr id="1347" name="BFDDE29A-CEBA-4FC9-AD00-0A616465E4C3"/>
          <p:cNvPicPr>
            <a:picLocks noChangeAspect="1"/>
          </p:cNvPicPr>
          <p:nvPr/>
        </p:nvPicPr>
        <p:blipFill>
          <a:blip r:embed="rId5" cstate="print">
            <a:extLst>
              <a:ext uri="{B1BEAD20-8ED1-4A03-E348-70F480B1C5ED}"/>
            </a:extLst>
          </a:blip>
          <a:stretch>
            <a:fillRect/>
          </a:stretch>
        </p:blipFill>
        <p:spPr>
          <a:xfrm>
            <a:off x="399288" y="1847850"/>
            <a:ext cx="8324851" cy="2714625"/>
          </a:xfrm>
          <a:prstGeom prst="rect">
            <a:avLst/>
          </a:prstGeom>
        </p:spPr>
      </p:pic>
    </p:spTree>
    <p:extLst>
      <p:ext uri="{4B03BED4-ACB3-4E28-7596-A4788EC6B7E3}"/>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9100C3C2-B69A-4505-C79D-EF7660B0B8E8"/>
          <p:cNvPicPr>
            <a:picLocks noChangeAspect="1"/>
          </p:cNvPicPr>
          <p:nvPr/>
        </p:nvPicPr>
        <p:blipFill>
          <a:blip r:embed="rId2" cstate="print">
            <a:extLst>
              <a:ext uri="{54CFB413-A5BB-4E9B-CD86-769DCB3E7542}"/>
            </a:extLst>
          </a:blip>
          <a:stretch>
            <a:fillRect/>
          </a:stretch>
        </p:blipFill>
        <p:spPr>
          <a:xfrm>
            <a:off x="0" y="0"/>
            <a:ext cx="9144000" cy="5143500"/>
          </a:xfrm>
          <a:prstGeom prst="rect">
            <a:avLst/>
          </a:prstGeom>
        </p:spPr>
      </p:pic>
      <p:pic>
        <p:nvPicPr>
          <p:cNvPr id="129" name="A71BFBFC-1007-4571-F221-ED56423AE5C0"/>
          <p:cNvPicPr>
            <a:picLocks noChangeAspect="1"/>
          </p:cNvPicPr>
          <p:nvPr/>
        </p:nvPicPr>
        <p:blipFill>
          <a:blip r:embed="rId3" cstate="print">
            <a:extLst>
              <a:ext uri="{C37749AA-2700-43D7-61EB-BA0EE18E9A8F}"/>
            </a:extLst>
          </a:blip>
          <a:stretch>
            <a:fillRect/>
          </a:stretch>
        </p:blipFill>
        <p:spPr>
          <a:xfrm>
            <a:off x="188595" y="600075"/>
            <a:ext cx="342900" cy="342900"/>
          </a:xfrm>
          <a:prstGeom prst="rect">
            <a:avLst/>
          </a:prstGeom>
        </p:spPr>
      </p:pic>
      <p:sp>
        <p:nvSpPr>
          <p:cNvPr id="130" name="TextBox130"/>
          <p:cNvSpPr txBox="1"/>
          <p:nvPr/>
        </p:nvSpPr>
        <p:spPr>
          <a:xfrm>
            <a:off x="707811" y="417576"/>
            <a:ext cx="2619375" cy="4093685"/>
          </a:xfrm>
          <a:prstGeom prst="rect">
            <a:avLst/>
          </a:prstGeom>
          <a:noFill/>
        </p:spPr>
        <p:txBody>
          <a:bodyPr wrap="square" lIns="0" tIns="0" rIns="0" bIns="0" rtlCol="0">
            <a:spAutoFit/>
          </a:bodyPr>
          <a:lstStyle/>
          <a:p>
            <a:pPr marL="4940"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56" dirty="0">
                <a:latin typeface="Arial" pitchFamily="34" charset="0"/>
                <a:ea typeface="Arial" pitchFamily="34" charset="0"/>
                <a:cs typeface="Arial" pitchFamily="34" charset="0"/>
              </a:rPr>
              <a:t> </a:t>
            </a:r>
            <a:r>
              <a:rPr lang="en-US" altLang="zh-CN" sz="3300" kern="0" spc="-169" dirty="0">
                <a:solidFill>
                  <a:srgbClr val="000000"/>
                </a:solidFill>
                <a:latin typeface="Arial" pitchFamily="34" charset="0"/>
                <a:ea typeface="Arial" pitchFamily="34" charset="0"/>
                <a:cs typeface="Arial" pitchFamily="34" charset="0"/>
              </a:rPr>
              <a:t>Modules</a:t>
            </a:r>
          </a:p>
          <a:p>
            <a:pPr eaLnBrk="0">
              <a:lnSpc>
                <a:spcPct val="87000"/>
              </a:lnSpc>
              <a:spcBef>
                <a:spcPts val="196"/>
              </a:spcBef>
            </a:pPr>
            <a:r>
              <a:rPr lang="en-US" altLang="zh-CN" sz="2250" kern="0" spc="-158" dirty="0">
                <a:solidFill>
                  <a:srgbClr val="000000"/>
                </a:solidFill>
                <a:latin typeface="Arial" pitchFamily="34" charset="0"/>
                <a:ea typeface="Arial" pitchFamily="34" charset="0"/>
                <a:cs typeface="Arial" pitchFamily="34" charset="0"/>
              </a:rPr>
              <a:t>Spring</a:t>
            </a:r>
            <a:r>
              <a:rPr lang="en-US" altLang="zh-CN" sz="2250" kern="0" spc="4" dirty="0">
                <a:latin typeface="Arial" pitchFamily="34" charset="0"/>
                <a:ea typeface="Arial" pitchFamily="34" charset="0"/>
                <a:cs typeface="Arial" pitchFamily="34" charset="0"/>
              </a:rPr>
              <a:t> </a:t>
            </a:r>
            <a:r>
              <a:rPr lang="en-US" altLang="zh-CN" sz="2250" kern="0" spc="-135" dirty="0">
                <a:solidFill>
                  <a:srgbClr val="000000"/>
                </a:solidFill>
                <a:latin typeface="Arial" pitchFamily="34" charset="0"/>
                <a:ea typeface="Arial" pitchFamily="34" charset="0"/>
                <a:cs typeface="Arial" pitchFamily="34" charset="0"/>
              </a:rPr>
              <a:t>Projects</a:t>
            </a:r>
          </a:p>
          <a:p>
            <a:pPr marL="3534" eaLnBrk="0">
              <a:lnSpc>
                <a:spcPct val="88000"/>
              </a:lnSpc>
              <a:spcBef>
                <a:spcPts val="2155"/>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46" dirty="0">
                <a:latin typeface="Arial" pitchFamily="34" charset="0"/>
                <a:ea typeface="Arial" pitchFamily="34" charset="0"/>
                <a:cs typeface="Arial" pitchFamily="34" charset="0"/>
              </a:rPr>
              <a:t> </a:t>
            </a:r>
            <a:r>
              <a:rPr lang="en-US" altLang="zh-CN" sz="2063" kern="0" spc="-225" dirty="0">
                <a:solidFill>
                  <a:srgbClr val="000000"/>
                </a:solidFill>
                <a:latin typeface="Arial" pitchFamily="34" charset="0"/>
                <a:ea typeface="Arial" pitchFamily="34" charset="0"/>
                <a:cs typeface="Arial" pitchFamily="34" charset="0"/>
              </a:rPr>
              <a:t>XD</a:t>
            </a:r>
          </a:p>
          <a:p>
            <a:pPr marL="3546" eaLnBrk="0">
              <a:lnSpc>
                <a:spcPct val="88000"/>
              </a:lnSpc>
              <a:spcBef>
                <a:spcPts val="934"/>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9"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Data</a:t>
            </a:r>
          </a:p>
          <a:p>
            <a:pPr marL="3534" eaLnBrk="0">
              <a:lnSpc>
                <a:spcPct val="88000"/>
              </a:lnSpc>
              <a:spcBef>
                <a:spcPts val="932"/>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9"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Integration</a:t>
            </a:r>
          </a:p>
          <a:p>
            <a:pPr marL="3534" eaLnBrk="0">
              <a:lnSpc>
                <a:spcPct val="88000"/>
              </a:lnSpc>
              <a:spcBef>
                <a:spcPts val="92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9" dirty="0">
                <a:latin typeface="Arial" pitchFamily="34" charset="0"/>
                <a:ea typeface="Arial" pitchFamily="34" charset="0"/>
                <a:cs typeface="Arial" pitchFamily="34" charset="0"/>
              </a:rPr>
              <a:t> </a:t>
            </a:r>
            <a:r>
              <a:rPr lang="en-US" altLang="zh-CN" sz="2063" kern="0" spc="-120" dirty="0">
                <a:solidFill>
                  <a:srgbClr val="000000"/>
                </a:solidFill>
                <a:latin typeface="Arial" pitchFamily="34" charset="0"/>
                <a:ea typeface="Arial" pitchFamily="34" charset="0"/>
                <a:cs typeface="Arial" pitchFamily="34" charset="0"/>
              </a:rPr>
              <a:t>Batch</a:t>
            </a:r>
          </a:p>
          <a:p>
            <a:pPr marL="3534" eaLnBrk="0">
              <a:lnSpc>
                <a:spcPct val="88000"/>
              </a:lnSpc>
              <a:spcBef>
                <a:spcPts val="938"/>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20"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Security</a:t>
            </a:r>
          </a:p>
          <a:p>
            <a:pPr marL="3534" eaLnBrk="0">
              <a:lnSpc>
                <a:spcPct val="88000"/>
              </a:lnSpc>
              <a:spcBef>
                <a:spcPts val="928"/>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9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Cloud</a:t>
            </a:r>
          </a:p>
          <a:p>
            <a:pPr marL="3534" eaLnBrk="0">
              <a:lnSpc>
                <a:spcPct val="88000"/>
              </a:lnSpc>
              <a:spcBef>
                <a:spcPts val="92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58"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AMQP</a:t>
            </a:r>
          </a:p>
          <a:p>
            <a:pPr marL="3534" eaLnBrk="0">
              <a:lnSpc>
                <a:spcPct val="88000"/>
              </a:lnSpc>
              <a:spcBef>
                <a:spcPts val="938"/>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01"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Grails</a:t>
            </a:r>
          </a:p>
        </p:txBody>
      </p:sp>
      <p:sp>
        <p:nvSpPr>
          <p:cNvPr id="131" name="TextBox131"/>
          <p:cNvSpPr txBox="1"/>
          <p:nvPr/>
        </p:nvSpPr>
        <p:spPr>
          <a:xfrm>
            <a:off x="4712512" y="1421226"/>
            <a:ext cx="3743325" cy="3650679"/>
          </a:xfrm>
          <a:prstGeom prst="rect">
            <a:avLst/>
          </a:prstGeom>
          <a:noFill/>
        </p:spPr>
        <p:txBody>
          <a:bodyPr wrap="square" lIns="0" tIns="0" rIns="0" bIns="0" rtlCol="0">
            <a:spAutoFit/>
          </a:bodyPr>
          <a:lstStyle/>
          <a:p>
            <a:pPr eaLnBrk="0">
              <a:lnSpc>
                <a:spcPct val="88000"/>
              </a:lnSpc>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5" dirty="0">
                <a:latin typeface="Arial" pitchFamily="34" charset="0"/>
                <a:ea typeface="Arial" pitchFamily="34" charset="0"/>
                <a:cs typeface="Arial" pitchFamily="34" charset="0"/>
              </a:rPr>
              <a:t> </a:t>
            </a:r>
            <a:r>
              <a:rPr lang="en-US" altLang="zh-CN" sz="2063" kern="0" spc="-34" dirty="0">
                <a:solidFill>
                  <a:srgbClr val="000000"/>
                </a:solidFill>
                <a:latin typeface="Arial" pitchFamily="34" charset="0"/>
                <a:ea typeface="Arial" pitchFamily="34" charset="0"/>
                <a:cs typeface="Arial" pitchFamily="34" charset="0"/>
              </a:rPr>
              <a:t>Mobile</a:t>
            </a:r>
          </a:p>
          <a:p>
            <a:pPr marL="12" eaLnBrk="0">
              <a:lnSpc>
                <a:spcPct val="88000"/>
              </a:lnSpc>
              <a:spcBef>
                <a:spcPts val="935"/>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20"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Social</a:t>
            </a:r>
          </a:p>
          <a:p>
            <a:pPr eaLnBrk="0">
              <a:lnSpc>
                <a:spcPct val="88000"/>
              </a:lnSpc>
              <a:spcBef>
                <a:spcPts val="933"/>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54"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for</a:t>
            </a:r>
            <a:r>
              <a:rPr lang="en-US" altLang="zh-CN" sz="2063" kern="0" spc="-94"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Android</a:t>
            </a:r>
          </a:p>
          <a:p>
            <a:pPr eaLnBrk="0">
              <a:lnSpc>
                <a:spcPct val="88000"/>
              </a:lnSpc>
              <a:spcBef>
                <a:spcPts val="92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27"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Web</a:t>
            </a:r>
            <a:r>
              <a:rPr lang="en-US" altLang="zh-CN" sz="2063" kern="0"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Flow</a:t>
            </a:r>
          </a:p>
          <a:p>
            <a:pPr eaLnBrk="0">
              <a:lnSpc>
                <a:spcPct val="88000"/>
              </a:lnSpc>
              <a:spcBef>
                <a:spcPts val="93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5" dirty="0">
                <a:latin typeface="Arial" pitchFamily="34" charset="0"/>
                <a:ea typeface="Arial" pitchFamily="34" charset="0"/>
                <a:cs typeface="Arial" pitchFamily="34" charset="0"/>
              </a:rPr>
              <a:t> </a:t>
            </a:r>
            <a:r>
              <a:rPr lang="en-US" altLang="zh-CN" sz="2063" kern="0" spc="-263" dirty="0">
                <a:solidFill>
                  <a:srgbClr val="000000"/>
                </a:solidFill>
                <a:latin typeface="Arial" pitchFamily="34" charset="0"/>
                <a:ea typeface="Arial" pitchFamily="34" charset="0"/>
                <a:cs typeface="Arial" pitchFamily="34" charset="0"/>
              </a:rPr>
              <a:t>LDAP</a:t>
            </a:r>
          </a:p>
          <a:p>
            <a:pPr eaLnBrk="0">
              <a:lnSpc>
                <a:spcPct val="88000"/>
              </a:lnSpc>
              <a:spcBef>
                <a:spcPts val="92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98"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Groovy</a:t>
            </a:r>
          </a:p>
          <a:p>
            <a:pPr eaLnBrk="0">
              <a:lnSpc>
                <a:spcPct val="88000"/>
              </a:lnSpc>
              <a:spcBef>
                <a:spcPts val="92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5" dirty="0">
                <a:latin typeface="Arial" pitchFamily="34" charset="0"/>
                <a:ea typeface="Arial" pitchFamily="34" charset="0"/>
                <a:cs typeface="Arial" pitchFamily="34" charset="0"/>
              </a:rPr>
              <a:t> </a:t>
            </a:r>
            <a:r>
              <a:rPr lang="en-US" altLang="zh-CN" sz="2063" kern="0" spc="-124" dirty="0">
                <a:solidFill>
                  <a:srgbClr val="000000"/>
                </a:solidFill>
                <a:latin typeface="Arial" pitchFamily="34" charset="0"/>
                <a:ea typeface="Arial" pitchFamily="34" charset="0"/>
                <a:cs typeface="Arial" pitchFamily="34" charset="0"/>
              </a:rPr>
              <a:t>Hateoas</a:t>
            </a:r>
          </a:p>
          <a:p>
            <a:pPr eaLnBrk="0">
              <a:lnSpc>
                <a:spcPct val="88000"/>
              </a:lnSpc>
              <a:spcBef>
                <a:spcPts val="940"/>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0"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16"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Security</a:t>
            </a:r>
            <a:r>
              <a:rPr lang="en-US" altLang="zh-CN" sz="2063" kern="0" spc="-60"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OAuth</a:t>
            </a:r>
          </a:p>
          <a:p>
            <a:pPr marL="3624073" eaLnBrk="0">
              <a:lnSpc>
                <a:spcPct val="87000"/>
              </a:lnSpc>
              <a:spcBef>
                <a:spcPts val="3838"/>
              </a:spcBef>
            </a:pPr>
            <a:r>
              <a:rPr lang="en-US" altLang="zh-CN" sz="900" kern="0" spc="-75" dirty="0">
                <a:solidFill>
                  <a:srgbClr val="898989"/>
                </a:solidFill>
                <a:latin typeface="Arial" pitchFamily="34" charset="0"/>
                <a:ea typeface="Arial" pitchFamily="34" charset="0"/>
                <a:cs typeface="Arial" pitchFamily="34" charset="0"/>
              </a:rPr>
              <a:t>20</a:t>
            </a:r>
          </a:p>
        </p:txBody>
      </p:sp>
    </p:spTree>
    <p:extLst>
      <p:ext uri="{95A778CD-36D5-4E67-B661-57B7B8902186}"/>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8" name="A3AFD1E7-BF4D-47F3-B199-C8B915D34324"/>
          <p:cNvPicPr>
            <a:picLocks noChangeAspect="1"/>
          </p:cNvPicPr>
          <p:nvPr/>
        </p:nvPicPr>
        <p:blipFill>
          <a:blip r:embed="rId2" cstate="print">
            <a:extLst>
              <a:ext uri="{3A91A5A4-D848-483F-1D1F-5B2FDE72CFD5}"/>
            </a:extLst>
          </a:blip>
          <a:stretch>
            <a:fillRect/>
          </a:stretch>
        </p:blipFill>
        <p:spPr>
          <a:xfrm>
            <a:off x="0" y="0"/>
            <a:ext cx="9144000" cy="5143500"/>
          </a:xfrm>
          <a:prstGeom prst="rect">
            <a:avLst/>
          </a:prstGeom>
        </p:spPr>
      </p:pic>
      <p:pic>
        <p:nvPicPr>
          <p:cNvPr id="1349" name="026E420A-3E19-4D3A-E25A-5BC8656692CA"/>
          <p:cNvPicPr>
            <a:picLocks noChangeAspect="1"/>
          </p:cNvPicPr>
          <p:nvPr/>
        </p:nvPicPr>
        <p:blipFill>
          <a:blip r:embed="rId3" cstate="print">
            <a:extLst>
              <a:ext uri="{E4C3EF3F-FC1F-40A1-E842-01353D8DF1F1}"/>
            </a:extLst>
          </a:blip>
          <a:stretch>
            <a:fillRect/>
          </a:stretch>
        </p:blipFill>
        <p:spPr>
          <a:xfrm>
            <a:off x="0" y="647700"/>
            <a:ext cx="9144000" cy="4495800"/>
          </a:xfrm>
          <a:prstGeom prst="rect">
            <a:avLst/>
          </a:prstGeom>
        </p:spPr>
      </p:pic>
      <p:pic>
        <p:nvPicPr>
          <p:cNvPr id="1350" name="82E1B15B-5166-4CBB-CB9F-6104F25342A8"/>
          <p:cNvPicPr>
            <a:picLocks noChangeAspect="1"/>
          </p:cNvPicPr>
          <p:nvPr/>
        </p:nvPicPr>
        <p:blipFill>
          <a:blip r:embed="rId4" cstate="print">
            <a:extLst>
              <a:ext uri="{5C3F2760-E025-4CAF-DFE1-E98A8B3435BB}"/>
            </a:extLst>
          </a:blip>
          <a:stretch>
            <a:fillRect/>
          </a:stretch>
        </p:blipFill>
        <p:spPr>
          <a:xfrm>
            <a:off x="0" y="647700"/>
            <a:ext cx="9144000" cy="123825"/>
          </a:xfrm>
          <a:prstGeom prst="rect">
            <a:avLst/>
          </a:prstGeom>
        </p:spPr>
      </p:pic>
      <p:sp>
        <p:nvSpPr>
          <p:cNvPr id="1351" name="TextBox1351"/>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52" name="TextBox1352"/>
          <p:cNvSpPr txBox="1"/>
          <p:nvPr/>
        </p:nvSpPr>
        <p:spPr>
          <a:xfrm>
            <a:off x="386165" y="937057"/>
            <a:ext cx="5842000" cy="698500"/>
          </a:xfrm>
          <a:prstGeom prst="rect">
            <a:avLst/>
          </a:prstGeom>
          <a:noFill/>
        </p:spPr>
        <p:txBody>
          <a:bodyPr wrap="square" lIns="0" tIns="0" rIns="0" bIns="0" rtlCol="0">
            <a:spAutoFit/>
          </a:bodyPr>
          <a:lstStyle/>
          <a:p>
            <a:pPr marL="6113"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Customize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UI</a:t>
            </a:r>
          </a:p>
          <a:p>
            <a:pPr marL="0" marR="0" indent="0" eaLnBrk="0">
              <a:lnSpc>
                <a:spcPct val="79000"/>
              </a:lnSpc>
              <a:spcBef>
                <a:spcPts val="2588"/>
              </a:spcBef>
            </a:pPr>
            <a:r>
              <a:rPr lang="en-US" altLang="zh-CN" sz="1400" kern="0" spc="0" baseline="0" noProof="0" dirty="0">
                <a:solidFill>
                  <a:srgbClr val="FF0000"/>
                </a:solidFill>
                <a:latin typeface="Times New Roman" pitchFamily="18" charset="0"/>
                <a:ea typeface="Times New Roman" pitchFamily="18" charset="0"/>
                <a:cs typeface="Times New Roman" pitchFamily="18" charset="0"/>
              </a:rPr>
              <a:t>Download</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Swagger</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UI</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from:</a:t>
            </a:r>
            <a:r>
              <a:rPr lang="en-US" altLang="zh-CN" sz="1400" kern="0" spc="3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155CC"/>
                </a:solidFill>
                <a:latin typeface="Times New Roman" pitchFamily="18" charset="0"/>
                <a:ea typeface="Times New Roman" pitchFamily="18" charset="0"/>
                <a:cs typeface="Times New Roman" pitchFamily="18" charset="0"/>
              </a:rPr>
              <a:t>https://github.com/swagger-api/swagger-ui/releases</a:t>
            </a:r>
          </a:p>
        </p:txBody>
      </p:sp>
      <p:pic>
        <p:nvPicPr>
          <p:cNvPr id="1353" name="73A8FB31-5E24-40CE-6197-344D8E1B276A"/>
          <p:cNvPicPr>
            <a:picLocks noChangeAspect="1"/>
          </p:cNvPicPr>
          <p:nvPr/>
        </p:nvPicPr>
        <p:blipFill>
          <a:blip r:embed="rId5" cstate="print">
            <a:extLst>
              <a:ext uri="{761D395C-C05D-4FA6-3B3D-15C139974987}"/>
            </a:extLst>
          </a:blip>
          <a:stretch>
            <a:fillRect/>
          </a:stretch>
        </p:blipFill>
        <p:spPr>
          <a:xfrm>
            <a:off x="2074164" y="1762125"/>
            <a:ext cx="4886325" cy="3200400"/>
          </a:xfrm>
          <a:prstGeom prst="rect">
            <a:avLst/>
          </a:prstGeom>
        </p:spPr>
      </p:pic>
    </p:spTree>
    <p:extLst>
      <p:ext uri="{C2FDC811-80A4-480F-B745-65DDDD6CC0EC}"/>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4" name="061E897A-E4E5-4DDD-74E7-6C2A2DECD0D2"/>
          <p:cNvPicPr>
            <a:picLocks noChangeAspect="1"/>
          </p:cNvPicPr>
          <p:nvPr/>
        </p:nvPicPr>
        <p:blipFill>
          <a:blip r:embed="rId2" cstate="print">
            <a:extLst>
              <a:ext uri="{6AFCEC3F-6EDE-46DD-1B75-66AA68987B7B}"/>
            </a:extLst>
          </a:blip>
          <a:stretch>
            <a:fillRect/>
          </a:stretch>
        </p:blipFill>
        <p:spPr>
          <a:xfrm>
            <a:off x="0" y="0"/>
            <a:ext cx="9144000" cy="5143500"/>
          </a:xfrm>
          <a:prstGeom prst="rect">
            <a:avLst/>
          </a:prstGeom>
        </p:spPr>
      </p:pic>
      <p:pic>
        <p:nvPicPr>
          <p:cNvPr id="1355" name="A234A057-4905-483F-2275-9F2264F2E7D7"/>
          <p:cNvPicPr>
            <a:picLocks noChangeAspect="1"/>
          </p:cNvPicPr>
          <p:nvPr/>
        </p:nvPicPr>
        <p:blipFill>
          <a:blip r:embed="rId3" cstate="print">
            <a:extLst>
              <a:ext uri="{383FF53F-239F-4A82-B700-1015DE8F0DD4}"/>
            </a:extLst>
          </a:blip>
          <a:stretch>
            <a:fillRect/>
          </a:stretch>
        </p:blipFill>
        <p:spPr>
          <a:xfrm>
            <a:off x="0" y="647700"/>
            <a:ext cx="9144000" cy="4495800"/>
          </a:xfrm>
          <a:prstGeom prst="rect">
            <a:avLst/>
          </a:prstGeom>
        </p:spPr>
      </p:pic>
      <p:pic>
        <p:nvPicPr>
          <p:cNvPr id="1356" name="C8E8E1E8-F849-4117-920A-463DFF8E1076"/>
          <p:cNvPicPr>
            <a:picLocks noChangeAspect="1"/>
          </p:cNvPicPr>
          <p:nvPr/>
        </p:nvPicPr>
        <p:blipFill>
          <a:blip r:embed="rId4" cstate="print">
            <a:extLst>
              <a:ext uri="{96076CD9-E1A8-4508-D805-97DBE9C01481}"/>
            </a:extLst>
          </a:blip>
          <a:stretch>
            <a:fillRect/>
          </a:stretch>
        </p:blipFill>
        <p:spPr>
          <a:xfrm>
            <a:off x="0" y="647700"/>
            <a:ext cx="9144000" cy="123825"/>
          </a:xfrm>
          <a:prstGeom prst="rect">
            <a:avLst/>
          </a:prstGeom>
        </p:spPr>
      </p:pic>
      <p:sp>
        <p:nvSpPr>
          <p:cNvPr id="1357" name="TextBox1357"/>
          <p:cNvSpPr txBox="1"/>
          <p:nvPr/>
        </p:nvSpPr>
        <p:spPr>
          <a:xfrm>
            <a:off x="209702" y="222783"/>
            <a:ext cx="66167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APIs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Document</a:t>
            </a:r>
          </a:p>
        </p:txBody>
      </p:sp>
      <p:sp>
        <p:nvSpPr>
          <p:cNvPr id="1358" name="TextBox1358"/>
          <p:cNvSpPr txBox="1"/>
          <p:nvPr/>
        </p:nvSpPr>
        <p:spPr>
          <a:xfrm>
            <a:off x="392278" y="937057"/>
            <a:ext cx="8026400" cy="914400"/>
          </a:xfrm>
          <a:prstGeom prst="rect">
            <a:avLst/>
          </a:prstGeom>
          <a:noFill/>
        </p:spPr>
        <p:txBody>
          <a:bodyPr wrap="square" lIns="0" tIns="0" rIns="0" bIns="0" rtlCol="0">
            <a:spAutoFit/>
          </a:bodyPr>
          <a:lstStyle/>
          <a:p>
            <a:pPr marL="0" marR="0" indent="0" eaLnBrk="0">
              <a:lnSpc>
                <a:spcPct val="77000"/>
              </a:lnSpc>
            </a:pPr>
            <a:r>
              <a:rPr lang="en-US" altLang="zh-CN" sz="1800" b="1" kern="0" spc="-10" baseline="0" noProof="0" dirty="0">
                <a:solidFill>
                  <a:srgbClr val="0277BD"/>
                </a:solidFill>
                <a:latin typeface="Times New Roman" pitchFamily="18" charset="0"/>
                <a:ea typeface="Times New Roman" pitchFamily="18" charset="0"/>
                <a:cs typeface="Times New Roman" pitchFamily="18" charset="0"/>
              </a:rPr>
              <a:t>Customize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Swagger</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UI</a:t>
            </a:r>
          </a:p>
          <a:p>
            <a:pPr marL="138679" marR="0" indent="0" eaLnBrk="0">
              <a:lnSpc>
                <a:spcPct val="79000"/>
              </a:lnSpc>
              <a:spcBef>
                <a:spcPts val="2588"/>
              </a:spcBef>
            </a:pPr>
            <a:r>
              <a:rPr lang="en-US" altLang="zh-CN" sz="1400" kern="0" spc="-10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16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Put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swagger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ui</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src/main/resources/static</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for</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files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src/main/resources/template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for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html</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file</a:t>
            </a:r>
          </a:p>
          <a:p>
            <a:pPr marL="138692" marR="0" indent="0" eaLnBrk="0">
              <a:lnSpc>
                <a:spcPct val="79000"/>
              </a:lnSpc>
              <a:spcBef>
                <a:spcPts val="405"/>
              </a:spcBef>
            </a:pPr>
            <a:r>
              <a:rPr lang="en-US" altLang="zh-CN" sz="1400" kern="0" spc="-100" baseline="0" noProof="0" dirty="0">
                <a:solidFill>
                  <a:srgbClr val="FF0000"/>
                </a:solidFill>
                <a:latin typeface="Times New Roman" pitchFamily="18" charset="0"/>
                <a:ea typeface="Times New Roman" pitchFamily="18" charset="0"/>
                <a:cs typeface="Times New Roman" pitchFamily="18" charset="0"/>
              </a:rPr>
              <a:t>-</a:t>
            </a:r>
            <a:r>
              <a:rPr lang="en-US" altLang="zh-CN" sz="1400" kern="0" spc="16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Configuration</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ViewControllers</a:t>
            </a:r>
          </a:p>
        </p:txBody>
      </p:sp>
      <p:pic>
        <p:nvPicPr>
          <p:cNvPr id="1359" name="985EE3A5-AFE9-4EDF-4603-BAE8C1C3B262"/>
          <p:cNvPicPr>
            <a:picLocks noChangeAspect="1"/>
          </p:cNvPicPr>
          <p:nvPr/>
        </p:nvPicPr>
        <p:blipFill>
          <a:blip r:embed="rId5" cstate="print">
            <a:extLst>
              <a:ext uri="{5734DFBA-9313-444C-E963-068E0CDFA11A}"/>
            </a:extLst>
          </a:blip>
          <a:stretch>
            <a:fillRect/>
          </a:stretch>
        </p:blipFill>
        <p:spPr>
          <a:xfrm>
            <a:off x="550164" y="1933575"/>
            <a:ext cx="8382001" cy="2867025"/>
          </a:xfrm>
          <a:prstGeom prst="rect">
            <a:avLst/>
          </a:prstGeom>
        </p:spPr>
      </p:pic>
    </p:spTree>
    <p:extLst>
      <p:ext uri="{ACC9EB5C-D124-42B5-E24F-2DC3D5BA6A63}"/>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0" name="1A80F3D0-3914-43AB-62FD-49CFAD1593A5"/>
          <p:cNvPicPr>
            <a:picLocks noChangeAspect="1"/>
          </p:cNvPicPr>
          <p:nvPr/>
        </p:nvPicPr>
        <p:blipFill>
          <a:blip r:embed="rId2" cstate="print">
            <a:extLst>
              <a:ext uri="{A1D9FE74-7143-4FB6-3EE5-38D0E1853103}"/>
            </a:extLst>
          </a:blip>
          <a:stretch>
            <a:fillRect/>
          </a:stretch>
        </p:blipFill>
        <p:spPr>
          <a:xfrm>
            <a:off x="0" y="0"/>
            <a:ext cx="9144000" cy="5143500"/>
          </a:xfrm>
          <a:prstGeom prst="rect">
            <a:avLst/>
          </a:prstGeom>
        </p:spPr>
      </p:pic>
      <p:pic>
        <p:nvPicPr>
          <p:cNvPr id="1361" name="7DA787C6-55F9-4A3A-08FB-473C3A773D33"/>
          <p:cNvPicPr>
            <a:picLocks noChangeAspect="1"/>
          </p:cNvPicPr>
          <p:nvPr/>
        </p:nvPicPr>
        <p:blipFill>
          <a:blip r:embed="rId3" cstate="print">
            <a:extLst>
              <a:ext uri="{5BDD2FDC-DFA6-4924-AF37-B3DE5A2FC8E3}"/>
            </a:extLst>
          </a:blip>
          <a:stretch>
            <a:fillRect/>
          </a:stretch>
        </p:blipFill>
        <p:spPr>
          <a:xfrm>
            <a:off x="0" y="647700"/>
            <a:ext cx="9144000" cy="4495800"/>
          </a:xfrm>
          <a:prstGeom prst="rect">
            <a:avLst/>
          </a:prstGeom>
        </p:spPr>
      </p:pic>
      <p:pic>
        <p:nvPicPr>
          <p:cNvPr id="1362" name="546023EF-7E3D-42FE-2680-E822B6F93ECF"/>
          <p:cNvPicPr>
            <a:picLocks noChangeAspect="1"/>
          </p:cNvPicPr>
          <p:nvPr/>
        </p:nvPicPr>
        <p:blipFill>
          <a:blip r:embed="rId4" cstate="print">
            <a:extLst>
              <a:ext uri="{6C1327FE-A49F-43DB-7851-FF0B700C56D3}"/>
            </a:extLst>
          </a:blip>
          <a:stretch>
            <a:fillRect/>
          </a:stretch>
        </p:blipFill>
        <p:spPr>
          <a:xfrm>
            <a:off x="0" y="647700"/>
            <a:ext cx="9144000" cy="123825"/>
          </a:xfrm>
          <a:prstGeom prst="rect">
            <a:avLst/>
          </a:prstGeom>
        </p:spPr>
      </p:pic>
      <p:sp>
        <p:nvSpPr>
          <p:cNvPr id="1363" name="TextBox1363"/>
          <p:cNvSpPr txBox="1"/>
          <p:nvPr/>
        </p:nvSpPr>
        <p:spPr>
          <a:xfrm>
            <a:off x="209702" y="222783"/>
            <a:ext cx="75311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Client</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Accessing</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b="1" kern="0" spc="9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64" name="TextBox1364"/>
          <p:cNvSpPr txBox="1"/>
          <p:nvPr/>
        </p:nvSpPr>
        <p:spPr>
          <a:xfrm>
            <a:off x="388391" y="937057"/>
            <a:ext cx="6210300" cy="4191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Using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AJAX</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request</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data</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from</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p>
          <a:p>
            <a:pPr marL="150768" marR="0" indent="0" eaLnBrk="0">
              <a:lnSpc>
                <a:spcPct val="52000"/>
              </a:lnSpc>
              <a:spcBef>
                <a:spcPts val="428"/>
              </a:spcBef>
            </a:pPr>
            <a:r>
              <a:rPr lang="en-US" altLang="zh-CN" sz="1400" kern="0" spc="-2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25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get</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data</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from</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web</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service:</a:t>
            </a:r>
          </a:p>
        </p:txBody>
      </p:sp>
      <p:pic>
        <p:nvPicPr>
          <p:cNvPr id="1365" name="DD5C40CB-ACAC-40AC-7711-95A6BFAC65D4"/>
          <p:cNvPicPr>
            <a:picLocks noChangeAspect="1"/>
          </p:cNvPicPr>
          <p:nvPr/>
        </p:nvPicPr>
        <p:blipFill>
          <a:blip r:embed="rId5" cstate="print">
            <a:extLst>
              <a:ext uri="{BC7C14F6-5A2D-45A1-0B12-BB4AEC8DB4AF}"/>
            </a:extLst>
          </a:blip>
          <a:stretch>
            <a:fillRect/>
          </a:stretch>
        </p:blipFill>
        <p:spPr>
          <a:xfrm>
            <a:off x="1504188" y="1457325"/>
            <a:ext cx="6219825" cy="3562350"/>
          </a:xfrm>
          <a:prstGeom prst="rect">
            <a:avLst/>
          </a:prstGeom>
        </p:spPr>
      </p:pic>
    </p:spTree>
    <p:extLst>
      <p:ext uri="{ECE464BE-1779-4A6D-CA86-31C1B08E1FA5}"/>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6" name="83159F2B-9E85-4D41-FC6E-233A8C95E01C"/>
          <p:cNvPicPr>
            <a:picLocks noChangeAspect="1"/>
          </p:cNvPicPr>
          <p:nvPr/>
        </p:nvPicPr>
        <p:blipFill>
          <a:blip r:embed="rId2" cstate="print">
            <a:extLst>
              <a:ext uri="{BEE7BD59-A9B6-4C09-F260-164D2DDBEB15}"/>
            </a:extLst>
          </a:blip>
          <a:stretch>
            <a:fillRect/>
          </a:stretch>
        </p:blipFill>
        <p:spPr>
          <a:xfrm>
            <a:off x="0" y="0"/>
            <a:ext cx="9144000" cy="5143500"/>
          </a:xfrm>
          <a:prstGeom prst="rect">
            <a:avLst/>
          </a:prstGeom>
        </p:spPr>
      </p:pic>
      <p:pic>
        <p:nvPicPr>
          <p:cNvPr id="1367" name="C8760190-4EB8-48F1-4D27-F596B443E1B6"/>
          <p:cNvPicPr>
            <a:picLocks noChangeAspect="1"/>
          </p:cNvPicPr>
          <p:nvPr/>
        </p:nvPicPr>
        <p:blipFill>
          <a:blip r:embed="rId3" cstate="print">
            <a:extLst>
              <a:ext uri="{5A5B3D31-4BAC-4E44-A9EA-8A7955653D3F}"/>
            </a:extLst>
          </a:blip>
          <a:stretch>
            <a:fillRect/>
          </a:stretch>
        </p:blipFill>
        <p:spPr>
          <a:xfrm>
            <a:off x="0" y="647700"/>
            <a:ext cx="9144000" cy="4495800"/>
          </a:xfrm>
          <a:prstGeom prst="rect">
            <a:avLst/>
          </a:prstGeom>
        </p:spPr>
      </p:pic>
      <p:pic>
        <p:nvPicPr>
          <p:cNvPr id="1368" name="895AD2B5-DBF6-435F-917E-6EA676C9A4C2"/>
          <p:cNvPicPr>
            <a:picLocks noChangeAspect="1"/>
          </p:cNvPicPr>
          <p:nvPr/>
        </p:nvPicPr>
        <p:blipFill>
          <a:blip r:embed="rId4" cstate="print">
            <a:extLst>
              <a:ext uri="{6B8C3E46-0EC0-4FBF-3AD0-8020377681BC}"/>
            </a:extLst>
          </a:blip>
          <a:stretch>
            <a:fillRect/>
          </a:stretch>
        </p:blipFill>
        <p:spPr>
          <a:xfrm>
            <a:off x="0" y="647700"/>
            <a:ext cx="9144000" cy="123825"/>
          </a:xfrm>
          <a:prstGeom prst="rect">
            <a:avLst/>
          </a:prstGeom>
        </p:spPr>
      </p:pic>
      <p:sp>
        <p:nvSpPr>
          <p:cNvPr id="1369" name="TextBox1369"/>
          <p:cNvSpPr txBox="1"/>
          <p:nvPr/>
        </p:nvSpPr>
        <p:spPr>
          <a:xfrm>
            <a:off x="209702" y="222783"/>
            <a:ext cx="75311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Client</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Accessing</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b="1" kern="0" spc="9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70" name="TextBox1370"/>
          <p:cNvSpPr txBox="1"/>
          <p:nvPr/>
        </p:nvSpPr>
        <p:spPr>
          <a:xfrm>
            <a:off x="388391" y="937057"/>
            <a:ext cx="6210300" cy="4191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Using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AJAX</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request</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data</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from</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p>
          <a:p>
            <a:pPr marL="150768" marR="0" indent="0" eaLnBrk="0">
              <a:lnSpc>
                <a:spcPct val="52000"/>
              </a:lnSpc>
              <a:spcBef>
                <a:spcPts val="428"/>
              </a:spcBef>
            </a:pPr>
            <a:r>
              <a:rPr lang="en-US" altLang="zh-CN" sz="1400" kern="0" spc="-2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25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add</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data</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web</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service:</a:t>
            </a:r>
          </a:p>
        </p:txBody>
      </p:sp>
      <p:pic>
        <p:nvPicPr>
          <p:cNvPr id="1371" name="18C978F0-438C-4850-ECD6-8F942B2189FA"/>
          <p:cNvPicPr>
            <a:picLocks noChangeAspect="1"/>
          </p:cNvPicPr>
          <p:nvPr/>
        </p:nvPicPr>
        <p:blipFill>
          <a:blip r:embed="rId5" cstate="print">
            <a:extLst>
              <a:ext uri="{FBC4FE55-AEF4-4703-CDAB-06199459842D}"/>
            </a:extLst>
          </a:blip>
          <a:stretch>
            <a:fillRect/>
          </a:stretch>
        </p:blipFill>
        <p:spPr>
          <a:xfrm>
            <a:off x="2273808" y="1438275"/>
            <a:ext cx="5086350" cy="3619500"/>
          </a:xfrm>
          <a:prstGeom prst="rect">
            <a:avLst/>
          </a:prstGeom>
        </p:spPr>
      </p:pic>
    </p:spTree>
    <p:extLst>
      <p:ext uri="{6E5325B6-60A3-4B97-F5EC-150E335E59E0}"/>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 name="C7477C30-6B53-4DED-CEF6-D30241F6D797"/>
          <p:cNvPicPr>
            <a:picLocks noChangeAspect="1"/>
          </p:cNvPicPr>
          <p:nvPr/>
        </p:nvPicPr>
        <p:blipFill>
          <a:blip r:embed="rId2" cstate="print">
            <a:extLst>
              <a:ext uri="{C5BD7194-EF2C-4F05-7869-09036A56DE68}"/>
            </a:extLst>
          </a:blip>
          <a:stretch>
            <a:fillRect/>
          </a:stretch>
        </p:blipFill>
        <p:spPr>
          <a:xfrm>
            <a:off x="0" y="0"/>
            <a:ext cx="9144000" cy="5143500"/>
          </a:xfrm>
          <a:prstGeom prst="rect">
            <a:avLst/>
          </a:prstGeom>
        </p:spPr>
      </p:pic>
      <p:pic>
        <p:nvPicPr>
          <p:cNvPr id="1373" name="93F8588B-3347-45F9-F606-4B386FF0CBA3"/>
          <p:cNvPicPr>
            <a:picLocks noChangeAspect="1"/>
          </p:cNvPicPr>
          <p:nvPr/>
        </p:nvPicPr>
        <p:blipFill>
          <a:blip r:embed="rId3" cstate="print">
            <a:extLst>
              <a:ext uri="{64116858-0A4B-4202-B689-C3CEC98727CB}"/>
            </a:extLst>
          </a:blip>
          <a:stretch>
            <a:fillRect/>
          </a:stretch>
        </p:blipFill>
        <p:spPr>
          <a:xfrm>
            <a:off x="0" y="647700"/>
            <a:ext cx="9144000" cy="4495800"/>
          </a:xfrm>
          <a:prstGeom prst="rect">
            <a:avLst/>
          </a:prstGeom>
        </p:spPr>
      </p:pic>
      <p:pic>
        <p:nvPicPr>
          <p:cNvPr id="1374" name="1788098B-8FCB-45B7-74A8-288F5456CFE7"/>
          <p:cNvPicPr>
            <a:picLocks noChangeAspect="1"/>
          </p:cNvPicPr>
          <p:nvPr/>
        </p:nvPicPr>
        <p:blipFill>
          <a:blip r:embed="rId4" cstate="print">
            <a:extLst>
              <a:ext uri="{44588253-61B4-445F-5FB3-D6966B8416D9}"/>
            </a:extLst>
          </a:blip>
          <a:stretch>
            <a:fillRect/>
          </a:stretch>
        </p:blipFill>
        <p:spPr>
          <a:xfrm>
            <a:off x="0" y="647700"/>
            <a:ext cx="9144000" cy="123825"/>
          </a:xfrm>
          <a:prstGeom prst="rect">
            <a:avLst/>
          </a:prstGeom>
        </p:spPr>
      </p:pic>
      <p:sp>
        <p:nvSpPr>
          <p:cNvPr id="1375" name="TextBox1375"/>
          <p:cNvSpPr txBox="1"/>
          <p:nvPr/>
        </p:nvSpPr>
        <p:spPr>
          <a:xfrm>
            <a:off x="209702" y="222783"/>
            <a:ext cx="75311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Client</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Accessing</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b="1" kern="0" spc="9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76" name="TextBox1376"/>
          <p:cNvSpPr txBox="1"/>
          <p:nvPr/>
        </p:nvSpPr>
        <p:spPr>
          <a:xfrm>
            <a:off x="388391" y="937057"/>
            <a:ext cx="6210300" cy="4191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Using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AJAX</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request</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data</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from</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p>
          <a:p>
            <a:pPr marL="150768" marR="0" indent="0" eaLnBrk="0">
              <a:lnSpc>
                <a:spcPct val="52000"/>
              </a:lnSpc>
              <a:spcBef>
                <a:spcPts val="428"/>
              </a:spcBef>
            </a:pPr>
            <a:r>
              <a:rPr lang="en-US" altLang="zh-CN" sz="1400" kern="0" spc="-2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25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update</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data</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web</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service:</a:t>
            </a:r>
          </a:p>
        </p:txBody>
      </p:sp>
      <p:pic>
        <p:nvPicPr>
          <p:cNvPr id="1377" name="C707FD0A-D9A3-45B9-7126-55B521B848CB"/>
          <p:cNvPicPr>
            <a:picLocks noChangeAspect="1"/>
          </p:cNvPicPr>
          <p:nvPr/>
        </p:nvPicPr>
        <p:blipFill>
          <a:blip r:embed="rId5" cstate="print">
            <a:extLst>
              <a:ext uri="{55C9B101-D869-43A6-A7A4-D354A35A6198}"/>
            </a:extLst>
          </a:blip>
          <a:stretch>
            <a:fillRect/>
          </a:stretch>
        </p:blipFill>
        <p:spPr>
          <a:xfrm>
            <a:off x="1994916" y="1400175"/>
            <a:ext cx="4981575" cy="3695700"/>
          </a:xfrm>
          <a:prstGeom prst="rect">
            <a:avLst/>
          </a:prstGeom>
        </p:spPr>
      </p:pic>
    </p:spTree>
    <p:extLst>
      <p:ext uri="{B5FDBBD1-296F-4FB4-837B-255F6FEDB705}"/>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8" name="EEB7F309-0A99-4EFB-646D-609A1BC07D96"/>
          <p:cNvPicPr>
            <a:picLocks noChangeAspect="1"/>
          </p:cNvPicPr>
          <p:nvPr/>
        </p:nvPicPr>
        <p:blipFill>
          <a:blip r:embed="rId2" cstate="print">
            <a:extLst>
              <a:ext uri="{B706D46E-D046-4CF5-02C8-474C9930DDDB}"/>
            </a:extLst>
          </a:blip>
          <a:stretch>
            <a:fillRect/>
          </a:stretch>
        </p:blipFill>
        <p:spPr>
          <a:xfrm>
            <a:off x="0" y="0"/>
            <a:ext cx="9144000" cy="5143500"/>
          </a:xfrm>
          <a:prstGeom prst="rect">
            <a:avLst/>
          </a:prstGeom>
        </p:spPr>
      </p:pic>
      <p:pic>
        <p:nvPicPr>
          <p:cNvPr id="1379" name="6A586716-675F-45B1-C300-BC85977ECCEE"/>
          <p:cNvPicPr>
            <a:picLocks noChangeAspect="1"/>
          </p:cNvPicPr>
          <p:nvPr/>
        </p:nvPicPr>
        <p:blipFill>
          <a:blip r:embed="rId3" cstate="print">
            <a:extLst>
              <a:ext uri="{906E80A6-DC98-44A4-C0C8-C15C903A6E3F}"/>
            </a:extLst>
          </a:blip>
          <a:stretch>
            <a:fillRect/>
          </a:stretch>
        </p:blipFill>
        <p:spPr>
          <a:xfrm>
            <a:off x="0" y="647700"/>
            <a:ext cx="9144000" cy="4495800"/>
          </a:xfrm>
          <a:prstGeom prst="rect">
            <a:avLst/>
          </a:prstGeom>
        </p:spPr>
      </p:pic>
      <p:pic>
        <p:nvPicPr>
          <p:cNvPr id="1380" name="3A23ED6D-5FE8-489E-C6AC-18A9EF28E727"/>
          <p:cNvPicPr>
            <a:picLocks noChangeAspect="1"/>
          </p:cNvPicPr>
          <p:nvPr/>
        </p:nvPicPr>
        <p:blipFill>
          <a:blip r:embed="rId4" cstate="print">
            <a:extLst>
              <a:ext uri="{A8910624-98E0-4455-308B-B5A2BF220735}"/>
            </a:extLst>
          </a:blip>
          <a:stretch>
            <a:fillRect/>
          </a:stretch>
        </p:blipFill>
        <p:spPr>
          <a:xfrm>
            <a:off x="0" y="647700"/>
            <a:ext cx="9144000" cy="123825"/>
          </a:xfrm>
          <a:prstGeom prst="rect">
            <a:avLst/>
          </a:prstGeom>
        </p:spPr>
      </p:pic>
      <p:sp>
        <p:nvSpPr>
          <p:cNvPr id="1381" name="TextBox1381"/>
          <p:cNvSpPr txBox="1"/>
          <p:nvPr/>
        </p:nvSpPr>
        <p:spPr>
          <a:xfrm>
            <a:off x="209702" y="222783"/>
            <a:ext cx="75311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Client</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Accessing</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b="1" kern="0" spc="9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82" name="TextBox1382"/>
          <p:cNvSpPr txBox="1"/>
          <p:nvPr/>
        </p:nvSpPr>
        <p:spPr>
          <a:xfrm>
            <a:off x="388391" y="937057"/>
            <a:ext cx="6210300" cy="4191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277BD"/>
                </a:solidFill>
                <a:latin typeface="Times New Roman" pitchFamily="18" charset="0"/>
                <a:ea typeface="Times New Roman" pitchFamily="18" charset="0"/>
                <a:cs typeface="Times New Roman" pitchFamily="18" charset="0"/>
              </a:rPr>
              <a:t>Using</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AJAX</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request</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data</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from</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RESTful</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Web</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Service</a:t>
            </a:r>
          </a:p>
          <a:p>
            <a:pPr marL="150768" marR="0" indent="0" eaLnBrk="0">
              <a:lnSpc>
                <a:spcPct val="52000"/>
              </a:lnSpc>
              <a:spcBef>
                <a:spcPts val="428"/>
              </a:spcBef>
            </a:pPr>
            <a:r>
              <a:rPr lang="en-US" altLang="zh-CN" sz="1400" kern="0" spc="-200" baseline="0" noProof="0" dirty="0">
                <a:solidFill>
                  <a:srgbClr val="FF0000"/>
                </a:solidFill>
                <a:latin typeface="Arial Unicode MS" pitchFamily="34" charset="0"/>
                <a:ea typeface="Arial Unicode MS" pitchFamily="34" charset="0"/>
                <a:cs typeface="Arial Unicode MS" pitchFamily="34" charset="0"/>
              </a:rPr>
              <a:t>●</a:t>
            </a:r>
            <a:r>
              <a:rPr lang="en-US" altLang="zh-CN" sz="1400" kern="0" spc="1250" noProof="0" dirty="0">
                <a:latin typeface="Arial Unicode MS" pitchFamily="34" charset="0"/>
                <a:ea typeface="Arial Unicode MS" pitchFamily="34" charset="0"/>
                <a:cs typeface="Arial Unicode MS" pitchFamily="34"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update</a:t>
            </a:r>
            <a:r>
              <a:rPr lang="en-US" altLang="zh-CN" sz="1400" b="1" kern="0" spc="-2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delete</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web</a:t>
            </a:r>
            <a:r>
              <a:rPr lang="en-US" altLang="zh-CN" sz="1400" b="1" kern="0" spc="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service:</a:t>
            </a:r>
          </a:p>
        </p:txBody>
      </p:sp>
      <p:pic>
        <p:nvPicPr>
          <p:cNvPr id="1383" name="C0F87829-F7EF-4994-3FE1-2FBD4A0EAA32"/>
          <p:cNvPicPr>
            <a:picLocks noChangeAspect="1"/>
          </p:cNvPicPr>
          <p:nvPr/>
        </p:nvPicPr>
        <p:blipFill>
          <a:blip r:embed="rId5" cstate="print">
            <a:extLst>
              <a:ext uri="{D0348063-531E-47D7-086B-B866CD716D62}"/>
            </a:extLst>
          </a:blip>
          <a:stretch>
            <a:fillRect/>
          </a:stretch>
        </p:blipFill>
        <p:spPr>
          <a:xfrm>
            <a:off x="1485900" y="1524000"/>
            <a:ext cx="6172200" cy="3228975"/>
          </a:xfrm>
          <a:prstGeom prst="rect">
            <a:avLst/>
          </a:prstGeom>
        </p:spPr>
      </p:pic>
    </p:spTree>
    <p:extLst>
      <p:ext uri="{516E42EF-6BF8-46CC-356A-572BC42FC839}"/>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4" name="EDFFA797-793E-4CDB-2B9A-0FB4B09D6C55"/>
          <p:cNvPicPr>
            <a:picLocks noChangeAspect="1"/>
          </p:cNvPicPr>
          <p:nvPr/>
        </p:nvPicPr>
        <p:blipFill>
          <a:blip r:embed="rId2" cstate="print">
            <a:extLst>
              <a:ext uri="{CD4ECE00-79E7-471C-6CFD-C70AC7B62CCB}"/>
            </a:extLst>
          </a:blip>
          <a:stretch>
            <a:fillRect/>
          </a:stretch>
        </p:blipFill>
        <p:spPr>
          <a:xfrm>
            <a:off x="0" y="0"/>
            <a:ext cx="9144000" cy="5143500"/>
          </a:xfrm>
          <a:prstGeom prst="rect">
            <a:avLst/>
          </a:prstGeom>
        </p:spPr>
      </p:pic>
      <p:pic>
        <p:nvPicPr>
          <p:cNvPr id="1385" name="57194C06-9C7D-4123-1E4A-165AFE652977"/>
          <p:cNvPicPr>
            <a:picLocks noChangeAspect="1"/>
          </p:cNvPicPr>
          <p:nvPr/>
        </p:nvPicPr>
        <p:blipFill>
          <a:blip r:embed="rId3" cstate="print">
            <a:extLst>
              <a:ext uri="{1AD5DFB6-0AD8-4A2F-6B54-525F347C12C0}"/>
            </a:extLst>
          </a:blip>
          <a:stretch>
            <a:fillRect/>
          </a:stretch>
        </p:blipFill>
        <p:spPr>
          <a:xfrm>
            <a:off x="0" y="647700"/>
            <a:ext cx="9144000" cy="4495800"/>
          </a:xfrm>
          <a:prstGeom prst="rect">
            <a:avLst/>
          </a:prstGeom>
        </p:spPr>
      </p:pic>
      <p:pic>
        <p:nvPicPr>
          <p:cNvPr id="1386" name="A15C15C8-ECBA-4E7C-AB38-CC7039E215CB"/>
          <p:cNvPicPr>
            <a:picLocks noChangeAspect="1"/>
          </p:cNvPicPr>
          <p:nvPr/>
        </p:nvPicPr>
        <p:blipFill>
          <a:blip r:embed="rId4" cstate="print">
            <a:extLst>
              <a:ext uri="{02A0EA71-C213-4AFB-22EE-DC7FD471BE1B}"/>
            </a:extLst>
          </a:blip>
          <a:stretch>
            <a:fillRect/>
          </a:stretch>
        </p:blipFill>
        <p:spPr>
          <a:xfrm>
            <a:off x="0" y="647700"/>
            <a:ext cx="9144000" cy="123825"/>
          </a:xfrm>
          <a:prstGeom prst="rect">
            <a:avLst/>
          </a:prstGeom>
        </p:spPr>
      </p:pic>
      <p:sp>
        <p:nvSpPr>
          <p:cNvPr id="1387" name="TextBox1387"/>
          <p:cNvSpPr txBox="1"/>
          <p:nvPr/>
        </p:nvSpPr>
        <p:spPr>
          <a:xfrm>
            <a:off x="209702" y="222783"/>
            <a:ext cx="4305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10.</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RESTful</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Service</a:t>
            </a:r>
          </a:p>
        </p:txBody>
      </p:sp>
      <p:sp>
        <p:nvSpPr>
          <p:cNvPr id="1388" name="TextBox1388"/>
          <p:cNvSpPr txBox="1"/>
          <p:nvPr/>
        </p:nvSpPr>
        <p:spPr>
          <a:xfrm>
            <a:off x="2908046" y="1456081"/>
            <a:ext cx="35306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0000"/>
                </a:solidFill>
                <a:latin typeface="Times New Roman" pitchFamily="18" charset="0"/>
                <a:ea typeface="Times New Roman" pitchFamily="18" charset="0"/>
                <a:cs typeface="Times New Roman" pitchFamily="18" charset="0"/>
              </a:rPr>
              <a:t>MyBatis</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0000"/>
                </a:solidFill>
                <a:latin typeface="Times New Roman" pitchFamily="18" charset="0"/>
                <a:ea typeface="Times New Roman" pitchFamily="18" charset="0"/>
                <a:cs typeface="Times New Roman" pitchFamily="18" charset="0"/>
              </a:rPr>
              <a:t>Spring</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0000"/>
                </a:solidFill>
                <a:latin typeface="Times New Roman" pitchFamily="18" charset="0"/>
                <a:ea typeface="Times New Roman" pitchFamily="18" charset="0"/>
                <a:cs typeface="Times New Roman" pitchFamily="18" charset="0"/>
              </a:rPr>
              <a:t>Boot:</a:t>
            </a:r>
          </a:p>
        </p:txBody>
      </p:sp>
      <p:pic>
        <p:nvPicPr>
          <p:cNvPr id="1389" name="F2D3C3F9-271A-4745-5F52-EB7235A436AB"/>
          <p:cNvPicPr>
            <a:picLocks noChangeAspect="1"/>
          </p:cNvPicPr>
          <p:nvPr/>
        </p:nvPicPr>
        <p:blipFill>
          <a:blip r:embed="rId5" cstate="print">
            <a:extLst>
              <a:ext uri="{03A3531B-FBC9-4A53-0CD6-3DBF3806C354}"/>
            </a:extLst>
          </a:blip>
          <a:stretch>
            <a:fillRect/>
          </a:stretch>
        </p:blipFill>
        <p:spPr>
          <a:xfrm>
            <a:off x="1476629" y="2114550"/>
            <a:ext cx="6353175" cy="38100"/>
          </a:xfrm>
          <a:prstGeom prst="rect">
            <a:avLst/>
          </a:prstGeom>
        </p:spPr>
      </p:pic>
      <p:pic>
        <p:nvPicPr>
          <p:cNvPr id="1390" name="73E2CC53-0AA6-4D88-73EE-C22CB7CE21D2"/>
          <p:cNvPicPr>
            <a:picLocks noChangeAspect="1"/>
          </p:cNvPicPr>
          <p:nvPr/>
        </p:nvPicPr>
        <p:blipFill>
          <a:blip r:embed="rId6" cstate="print">
            <a:extLst>
              <a:ext uri="{554F7185-B3C5-4B72-4B88-E3977C964133}"/>
            </a:extLst>
          </a:blip>
          <a:stretch>
            <a:fillRect/>
          </a:stretch>
        </p:blipFill>
        <p:spPr>
          <a:xfrm>
            <a:off x="600316" y="2533650"/>
            <a:ext cx="8105775" cy="38100"/>
          </a:xfrm>
          <a:prstGeom prst="rect">
            <a:avLst/>
          </a:prstGeom>
        </p:spPr>
      </p:pic>
      <p:pic>
        <p:nvPicPr>
          <p:cNvPr id="1391" name="11677CCF-DDD9-410E-97FF-148FEA00F644"/>
          <p:cNvPicPr>
            <a:picLocks noChangeAspect="1"/>
          </p:cNvPicPr>
          <p:nvPr/>
        </p:nvPicPr>
        <p:blipFill>
          <a:blip r:embed="rId7" cstate="print">
            <a:extLst>
              <a:ext uri="{63E5C7FC-DC7E-48EC-5DDA-CDD6C3B32751}"/>
            </a:extLst>
          </a:blip>
          <a:stretch>
            <a:fillRect/>
          </a:stretch>
        </p:blipFill>
        <p:spPr>
          <a:xfrm>
            <a:off x="597268" y="2952750"/>
            <a:ext cx="8115300" cy="38100"/>
          </a:xfrm>
          <a:prstGeom prst="rect">
            <a:avLst/>
          </a:prstGeom>
        </p:spPr>
      </p:pic>
      <p:sp>
        <p:nvSpPr>
          <p:cNvPr id="1392" name="TextBox1392"/>
          <p:cNvSpPr txBox="1"/>
          <p:nvPr/>
        </p:nvSpPr>
        <p:spPr>
          <a:xfrm>
            <a:off x="600151" y="1876498"/>
            <a:ext cx="8102600" cy="1536700"/>
          </a:xfrm>
          <a:prstGeom prst="rect">
            <a:avLst/>
          </a:prstGeom>
          <a:noFill/>
        </p:spPr>
        <p:txBody>
          <a:bodyPr wrap="square" lIns="0" tIns="0" rIns="0" bIns="0" rtlCol="0">
            <a:spAutoFit/>
          </a:bodyPr>
          <a:lstStyle/>
          <a:p>
            <a:pPr marL="886978" marR="876833" indent="0" algn="ctr" eaLnBrk="0">
              <a:lnSpc>
                <a:spcPct val="77000"/>
              </a:lnSpc>
            </a:pPr>
            <a:r>
              <a:rPr lang="en-US" altLang="zh-CN" sz="2400" b="1" kern="0" spc="-5" baseline="0" noProof="0" dirty="0">
                <a:solidFill>
                  <a:srgbClr val="4FC3F7"/>
                </a:solidFill>
                <a:latin typeface="Times New Roman" pitchFamily="18" charset="0"/>
                <a:ea typeface="Times New Roman" pitchFamily="18" charset="0"/>
                <a:cs typeface="Times New Roman" pitchFamily="18" charset="0"/>
              </a:rPr>
              <a:t>https://github.com/phengtola/spring-framework-</a:t>
            </a:r>
          </a:p>
          <a:p>
            <a:pPr marL="6706" marR="0" indent="0" eaLnBrk="0">
              <a:lnSpc>
                <a:spcPct val="77000"/>
              </a:lnSpc>
              <a:spcBef>
                <a:spcPts val="1191"/>
              </a:spcBef>
            </a:pPr>
            <a:r>
              <a:rPr lang="en-US" altLang="zh-CN" sz="2400" b="1" kern="0" spc="-5" baseline="0" noProof="0" dirty="0">
                <a:solidFill>
                  <a:srgbClr val="4FC3F7"/>
                </a:solidFill>
                <a:latin typeface="Times New Roman" pitchFamily="18" charset="0"/>
                <a:ea typeface="Times New Roman" pitchFamily="18" charset="0"/>
                <a:cs typeface="Times New Roman" pitchFamily="18" charset="0"/>
              </a:rPr>
              <a:t>learning/tree/master/Topic%206%20Spring%20RESTful%20</a:t>
            </a:r>
          </a:p>
          <a:p>
            <a:pPr marL="0" marR="0" indent="0" eaLnBrk="0">
              <a:lnSpc>
                <a:spcPct val="77000"/>
              </a:lnSpc>
              <a:spcBef>
                <a:spcPts val="1188"/>
              </a:spcBef>
            </a:pPr>
            <a:r>
              <a:rPr lang="en-US" altLang="zh-CN" sz="2400" b="1" kern="0" spc="-5" baseline="0" noProof="0" dirty="0">
                <a:solidFill>
                  <a:srgbClr val="4FC3F7"/>
                </a:solidFill>
                <a:latin typeface="Times New Roman" pitchFamily="18" charset="0"/>
                <a:ea typeface="Times New Roman" pitchFamily="18" charset="0"/>
                <a:cs typeface="Times New Roman" pitchFamily="18" charset="0"/>
              </a:rPr>
              <a:t>Web%20Service/Spring%20RESTful%20Web%20Service/Ar</a:t>
            </a:r>
          </a:p>
          <a:p>
            <a:pPr marL="2923210" marR="0" indent="6172" eaLnBrk="0">
              <a:lnSpc>
                <a:spcPct val="77000"/>
              </a:lnSpc>
              <a:spcBef>
                <a:spcPts val="1187"/>
              </a:spcBef>
            </a:pPr>
            <a:r>
              <a:rPr lang="en-US" altLang="zh-CN" sz="2400" b="1" u="sng" kern="0" spc="0" baseline="0" noProof="0" dirty="0">
                <a:solidFill>
                  <a:srgbClr val="4FC3F7"/>
                </a:solidFill>
                <a:latin typeface="Times New Roman" pitchFamily="18" charset="0"/>
                <a:ea typeface="Times New Roman" pitchFamily="18" charset="0"/>
                <a:cs typeface="Times New Roman" pitchFamily="18" charset="0"/>
              </a:rPr>
              <a:t>ticleManagement</a:t>
            </a:r>
          </a:p>
        </p:txBody>
      </p:sp>
      <p:pic>
        <p:nvPicPr>
          <p:cNvPr id="1393" name="0812EA95-EB06-4C7F-C440-A70A94853882"/>
          <p:cNvPicPr>
            <a:picLocks noChangeAspect="1"/>
          </p:cNvPicPr>
          <p:nvPr/>
        </p:nvPicPr>
        <p:blipFill>
          <a:blip r:embed="rId8" cstate="print">
            <a:extLst>
              <a:ext uri="{80FDAAFF-DE52-4421-528F-114043615838}"/>
            </a:extLst>
          </a:blip>
          <a:stretch>
            <a:fillRect/>
          </a:stretch>
        </p:blipFill>
        <p:spPr>
          <a:xfrm>
            <a:off x="596494" y="1866900"/>
            <a:ext cx="8115300" cy="1552575"/>
          </a:xfrm>
          <a:prstGeom prst="rect">
            <a:avLst/>
          </a:prstGeom>
        </p:spPr>
      </p:pic>
    </p:spTree>
    <p:extLst>
      <p:ext uri="{14592943-C495-431B-4C31-91BFD65B7BFF}"/>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4" name="32AAF322-53D6-438D-5A89-B09D272F93F9"/>
          <p:cNvPicPr>
            <a:picLocks noChangeAspect="1"/>
          </p:cNvPicPr>
          <p:nvPr/>
        </p:nvPicPr>
        <p:blipFill>
          <a:blip r:embed="rId2" cstate="print">
            <a:extLst>
              <a:ext uri="{B80A49FC-9145-45A3-7FD9-CF4EC70D49D3}"/>
            </a:extLst>
          </a:blip>
          <a:stretch>
            <a:fillRect/>
          </a:stretch>
        </p:blipFill>
        <p:spPr>
          <a:xfrm>
            <a:off x="0" y="0"/>
            <a:ext cx="9144000" cy="5143500"/>
          </a:xfrm>
          <a:prstGeom prst="rect">
            <a:avLst/>
          </a:prstGeom>
        </p:spPr>
      </p:pic>
      <p:pic>
        <p:nvPicPr>
          <p:cNvPr id="1395" name="3A00DDFF-9282-4C66-3518-C621D5192A5E"/>
          <p:cNvPicPr>
            <a:picLocks noChangeAspect="1"/>
          </p:cNvPicPr>
          <p:nvPr/>
        </p:nvPicPr>
        <p:blipFill>
          <a:blip r:embed="rId3" cstate="print">
            <a:extLst>
              <a:ext uri="{218BE26A-2D3D-454E-23CC-AEDCF5C60DC0}"/>
            </a:extLst>
          </a:blip>
          <a:stretch>
            <a:fillRect/>
          </a:stretch>
        </p:blipFill>
        <p:spPr>
          <a:xfrm>
            <a:off x="0" y="647700"/>
            <a:ext cx="9144000" cy="4495800"/>
          </a:xfrm>
          <a:prstGeom prst="rect">
            <a:avLst/>
          </a:prstGeom>
        </p:spPr>
      </p:pic>
      <p:sp>
        <p:nvSpPr>
          <p:cNvPr id="1396" name="TextBox1396"/>
          <p:cNvSpPr txBox="1"/>
          <p:nvPr/>
        </p:nvSpPr>
        <p:spPr>
          <a:xfrm>
            <a:off x="205435" y="222783"/>
            <a:ext cx="20701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pic>
        <p:nvPicPr>
          <p:cNvPr id="1397" name="9BD2AA83-C786-4E71-8E1D-C681E03EC9E1"/>
          <p:cNvPicPr>
            <a:picLocks noChangeAspect="1"/>
          </p:cNvPicPr>
          <p:nvPr/>
        </p:nvPicPr>
        <p:blipFill>
          <a:blip r:embed="rId4" cstate="print">
            <a:extLst>
              <a:ext uri="{1D392F71-6546-42AE-BC21-C26DE4601BF5}"/>
            </a:extLst>
          </a:blip>
          <a:stretch>
            <a:fillRect/>
          </a:stretch>
        </p:blipFill>
        <p:spPr>
          <a:xfrm>
            <a:off x="0" y="561975"/>
            <a:ext cx="9144000" cy="4324350"/>
          </a:xfrm>
          <a:prstGeom prst="rect">
            <a:avLst/>
          </a:prstGeom>
        </p:spPr>
      </p:pic>
      <p:pic>
        <p:nvPicPr>
          <p:cNvPr id="1398" name="E8ADECBA-D43B-487B-FDC8-4BF96A6BD27A"/>
          <p:cNvPicPr>
            <a:picLocks noChangeAspect="1"/>
          </p:cNvPicPr>
          <p:nvPr/>
        </p:nvPicPr>
        <p:blipFill>
          <a:blip r:embed="rId5" cstate="print">
            <a:extLst>
              <a:ext uri="{A8E10D48-FA09-434E-761C-500083DE6EC7}"/>
            </a:extLst>
          </a:blip>
          <a:stretch>
            <a:fillRect/>
          </a:stretch>
        </p:blipFill>
        <p:spPr>
          <a:xfrm>
            <a:off x="0" y="4029075"/>
            <a:ext cx="9144000" cy="1114425"/>
          </a:xfrm>
          <a:prstGeom prst="rect">
            <a:avLst/>
          </a:prstGeom>
        </p:spPr>
      </p:pic>
      <p:sp>
        <p:nvSpPr>
          <p:cNvPr id="1399" name="TextBox1399"/>
          <p:cNvSpPr txBox="1"/>
          <p:nvPr/>
        </p:nvSpPr>
        <p:spPr>
          <a:xfrm>
            <a:off x="733501" y="1848866"/>
            <a:ext cx="3136900" cy="342900"/>
          </a:xfrm>
          <a:prstGeom prst="rect">
            <a:avLst/>
          </a:prstGeom>
          <a:noFill/>
        </p:spPr>
        <p:txBody>
          <a:bodyPr wrap="square" lIns="0" tIns="0" rIns="0" bIns="0" rtlCol="0">
            <a:spAutoFit/>
          </a:bodyPr>
          <a:lstStyle/>
          <a:p>
            <a:pPr marL="0" marR="0" indent="0" eaLnBrk="0">
              <a:lnSpc>
                <a:spcPct val="77000"/>
              </a:lnSpc>
            </a:pPr>
            <a:r>
              <a:rPr lang="en-US" altLang="zh-CN" sz="3000" b="1" kern="0" spc="-70" baseline="0" noProof="0" dirty="0">
                <a:solidFill>
                  <a:srgbClr val="0F9D58"/>
                </a:solidFill>
                <a:latin typeface="Times New Roman" pitchFamily="18" charset="0"/>
                <a:ea typeface="Times New Roman" pitchFamily="18" charset="0"/>
                <a:cs typeface="Times New Roman" pitchFamily="18" charset="0"/>
              </a:rPr>
              <a:t>11.</a:t>
            </a:r>
            <a:r>
              <a:rPr lang="en-US" altLang="zh-CN" sz="3000" b="1" kern="0" spc="20" noProof="0" dirty="0">
                <a:latin typeface="Times New Roman" pitchFamily="18" charset="0"/>
                <a:ea typeface="Times New Roman" pitchFamily="18" charset="0"/>
                <a:cs typeface="Times New Roman" pitchFamily="18" charset="0"/>
              </a:rPr>
              <a:t> </a:t>
            </a: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2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Security</a:t>
            </a:r>
          </a:p>
        </p:txBody>
      </p:sp>
    </p:spTree>
    <p:extLst>
      <p:ext uri="{C4C507F7-EDC0-4290-1180-7556BFBC8768}"/>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0" name="26F42A4E-DECF-4F9A-6F4B-807895624A1C"/>
          <p:cNvPicPr>
            <a:picLocks noChangeAspect="1"/>
          </p:cNvPicPr>
          <p:nvPr/>
        </p:nvPicPr>
        <p:blipFill>
          <a:blip r:embed="rId2" cstate="print">
            <a:extLst>
              <a:ext uri="{CD199875-99D6-49DD-6FBD-29FC4FF13B7B}"/>
            </a:extLst>
          </a:blip>
          <a:stretch>
            <a:fillRect/>
          </a:stretch>
        </p:blipFill>
        <p:spPr>
          <a:xfrm>
            <a:off x="0" y="0"/>
            <a:ext cx="9144000" cy="5143500"/>
          </a:xfrm>
          <a:prstGeom prst="rect">
            <a:avLst/>
          </a:prstGeom>
        </p:spPr>
      </p:pic>
      <p:pic>
        <p:nvPicPr>
          <p:cNvPr id="1401" name="CD84F44D-4C8A-442C-04AD-C7392B546256"/>
          <p:cNvPicPr>
            <a:picLocks noChangeAspect="1"/>
          </p:cNvPicPr>
          <p:nvPr/>
        </p:nvPicPr>
        <p:blipFill>
          <a:blip r:embed="rId3" cstate="print">
            <a:extLst>
              <a:ext uri="{4D384490-84C9-49FD-F8E7-ECBDE6ADD024}"/>
            </a:extLst>
          </a:blip>
          <a:stretch>
            <a:fillRect/>
          </a:stretch>
        </p:blipFill>
        <p:spPr>
          <a:xfrm>
            <a:off x="0" y="647700"/>
            <a:ext cx="9144000" cy="4495800"/>
          </a:xfrm>
          <a:prstGeom prst="rect">
            <a:avLst/>
          </a:prstGeom>
        </p:spPr>
      </p:pic>
      <p:pic>
        <p:nvPicPr>
          <p:cNvPr id="1402" name="F5D18B93-4519-4BE4-C6D7-817E4534C6D8"/>
          <p:cNvPicPr>
            <a:picLocks noChangeAspect="1"/>
          </p:cNvPicPr>
          <p:nvPr/>
        </p:nvPicPr>
        <p:blipFill>
          <a:blip r:embed="rId4" cstate="print">
            <a:extLst>
              <a:ext uri="{11C0EB47-043F-44C1-0D8D-AAAF2D83EDF3}"/>
            </a:extLst>
          </a:blip>
          <a:stretch>
            <a:fillRect/>
          </a:stretch>
        </p:blipFill>
        <p:spPr>
          <a:xfrm>
            <a:off x="0" y="647700"/>
            <a:ext cx="9144000" cy="123825"/>
          </a:xfrm>
          <a:prstGeom prst="rect">
            <a:avLst/>
          </a:prstGeom>
        </p:spPr>
      </p:pic>
      <p:sp>
        <p:nvSpPr>
          <p:cNvPr id="1403" name="TextBox1403"/>
          <p:cNvSpPr txBox="1"/>
          <p:nvPr/>
        </p:nvSpPr>
        <p:spPr>
          <a:xfrm>
            <a:off x="209702" y="222783"/>
            <a:ext cx="50038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95" noProof="0" dirty="0">
                <a:latin typeface="Times New Roman" pitchFamily="18" charset="0"/>
                <a:ea typeface="Times New Roman" pitchFamily="18" charset="0"/>
                <a:cs typeface="Times New Roman" pitchFamily="18" charset="0"/>
              </a:rPr>
              <a:t> </a:t>
            </a: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Sp</a:t>
            </a:r>
          </a:p>
        </p:txBody>
      </p:sp>
      <p:sp>
        <p:nvSpPr>
          <p:cNvPr id="1404" name="TextBox1404"/>
          <p:cNvSpPr txBox="1"/>
          <p:nvPr/>
        </p:nvSpPr>
        <p:spPr>
          <a:xfrm>
            <a:off x="382905" y="933399"/>
            <a:ext cx="8382001" cy="2679700"/>
          </a:xfrm>
          <a:prstGeom prst="rect">
            <a:avLst/>
          </a:prstGeom>
          <a:noFill/>
        </p:spPr>
        <p:txBody>
          <a:bodyPr wrap="square" lIns="0" tIns="0" rIns="0" bIns="0" rtlCol="0">
            <a:spAutoFit/>
          </a:bodyPr>
          <a:lstStyle/>
          <a:p>
            <a:pPr marL="0" marR="0" indent="0" eaLnBrk="0">
              <a:lnSpc>
                <a:spcPct val="100000"/>
              </a:lnSpc>
            </a:pPr>
            <a:r>
              <a:rPr lang="en-US" altLang="zh-CN" sz="1800" b="1"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800" b="1"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Java/Java</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1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authentication</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authorization</a:t>
            </a:r>
            <a:r>
              <a:rPr lang="en-US" altLang="zh-CN" sz="1800" b="1" kern="0" spc="400" noProof="0" dirty="0">
                <a:latin typeface="Times New Roman" pitchFamily="18" charset="0"/>
                <a:ea typeface="Times New Roman" pitchFamily="18" charset="0"/>
                <a:cs typeface="Times New Roman" pitchFamily="18" charset="0"/>
              </a:rPr>
              <a:t> </a:t>
            </a: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features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enterprise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project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was</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started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late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2003</a:t>
            </a:r>
            <a:r>
              <a:rPr lang="en-US" altLang="zh-CN" sz="1800" kern="0" spc="8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1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Ben</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Alex</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being</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publicly</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released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Apache</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License</a:t>
            </a:r>
            <a:r>
              <a:rPr lang="en-US" altLang="zh-CN" sz="1800" b="1"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March</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2004.</a:t>
            </a:r>
            <a:r>
              <a:rPr lang="en-US" altLang="zh-CN" sz="1800" kern="0" spc="258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Subsequently,</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was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incorporated</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into</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portfolio</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official</a:t>
            </a:r>
            <a:r>
              <a:rPr lang="en-US" altLang="zh-CN" sz="1800" kern="0" spc="1500" noProof="0" dirty="0">
                <a:latin typeface="Times New Roman" pitchFamily="18" charset="0"/>
                <a:ea typeface="Times New Roman" pitchFamily="18" charset="0"/>
                <a:cs typeface="Times New Roman" pitchFamily="18" charset="0"/>
              </a:rPr>
              <a:t> </a:t>
            </a:r>
            <a:r>
              <a:rPr lang="en-US" altLang="zh-CN" sz="18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sub-project.</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first</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release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name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was</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2.0.0</a:t>
            </a:r>
            <a:r>
              <a:rPr lang="en-US" altLang="zh-CN" sz="1800" kern="0" spc="900" noProof="0" dirty="0">
                <a:latin typeface="Times New Roman" pitchFamily="18" charset="0"/>
                <a:ea typeface="Times New Roman" pitchFamily="18" charset="0"/>
                <a:cs typeface="Times New Roman" pitchFamily="18" charset="0"/>
              </a:rPr>
              <a:t> </a:t>
            </a: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April</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2008,</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commercial</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training</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available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SpringSource.</a:t>
            </a:r>
          </a:p>
          <a:p>
            <a:pPr marL="133274" marR="0" indent="0" eaLnBrk="0">
              <a:lnSpc>
                <a:spcPct val="54000"/>
              </a:lnSpc>
              <a:spcBef>
                <a:spcPts val="2643"/>
              </a:spcBef>
            </a:pPr>
            <a:r>
              <a:rPr lang="en-US" altLang="zh-CN" sz="1800" kern="0" spc="0" baseline="0" noProof="0" dirty="0">
                <a:solidFill>
                  <a:srgbClr val="0277BD"/>
                </a:solidFill>
                <a:latin typeface="Arial Unicode MS" pitchFamily="34" charset="0"/>
                <a:ea typeface="Arial Unicode MS" pitchFamily="34" charset="0"/>
                <a:cs typeface="Arial Unicode MS" pitchFamily="34" charset="0"/>
              </a:rPr>
              <a:t>❖</a:t>
            </a:r>
            <a:r>
              <a:rPr lang="en-US" altLang="zh-CN" sz="1800" kern="0" spc="505" noProof="0" dirty="0">
                <a:latin typeface="Arial Unicode MS" pitchFamily="34" charset="0"/>
                <a:ea typeface="Arial Unicode MS" pitchFamily="34" charset="0"/>
                <a:cs typeface="Arial Unicode MS" pitchFamily="34"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Authentication:</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Prove</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who</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you</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p>
          <a:p>
            <a:pPr marL="133274" marR="0" indent="0" eaLnBrk="0">
              <a:lnSpc>
                <a:spcPct val="54000"/>
              </a:lnSpc>
              <a:spcBef>
                <a:spcPts val="465"/>
              </a:spcBef>
            </a:pPr>
            <a:r>
              <a:rPr lang="en-US" altLang="zh-CN" sz="1800" kern="0" spc="0" baseline="0" noProof="0" dirty="0">
                <a:solidFill>
                  <a:srgbClr val="0277BD"/>
                </a:solidFill>
                <a:latin typeface="Arial Unicode MS" pitchFamily="34" charset="0"/>
                <a:ea typeface="Arial Unicode MS" pitchFamily="34" charset="0"/>
                <a:cs typeface="Arial Unicode MS" pitchFamily="34" charset="0"/>
              </a:rPr>
              <a:t>❖</a:t>
            </a:r>
            <a:r>
              <a:rPr lang="en-US" altLang="zh-CN" sz="1800" kern="0" spc="505" noProof="0" dirty="0">
                <a:latin typeface="Arial Unicode MS" pitchFamily="34" charset="0"/>
                <a:ea typeface="Arial Unicode MS" pitchFamily="34" charset="0"/>
                <a:cs typeface="Arial Unicode MS" pitchFamily="34"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Authorization:</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We</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know</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who</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you</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but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are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you</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allowed</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to</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access</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what</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you</a:t>
            </a:r>
          </a:p>
          <a:p>
            <a:pPr marL="459562" marR="0" indent="0" eaLnBrk="0">
              <a:lnSpc>
                <a:spcPct val="77000"/>
              </a:lnSpc>
              <a:spcBef>
                <a:spcPts val="559"/>
              </a:spcBef>
            </a:pP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want?</a:t>
            </a:r>
          </a:p>
        </p:txBody>
      </p:sp>
    </p:spTree>
    <p:extLst>
      <p:ext uri="{D0C66BC3-B975-4673-A372-748FB9E6FFA4}"/>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5" name="BF61E3EF-1FAA-4147-50BE-1BFA44CD5799"/>
          <p:cNvPicPr>
            <a:picLocks noChangeAspect="1"/>
          </p:cNvPicPr>
          <p:nvPr/>
        </p:nvPicPr>
        <p:blipFill>
          <a:blip r:embed="rId2" cstate="print">
            <a:extLst>
              <a:ext uri="{939B21E5-43E1-4901-94AA-CD811B6E5260}"/>
            </a:extLst>
          </a:blip>
          <a:stretch>
            <a:fillRect/>
          </a:stretch>
        </p:blipFill>
        <p:spPr>
          <a:xfrm>
            <a:off x="0" y="0"/>
            <a:ext cx="9144000" cy="5143500"/>
          </a:xfrm>
          <a:prstGeom prst="rect">
            <a:avLst/>
          </a:prstGeom>
        </p:spPr>
      </p:pic>
      <p:pic>
        <p:nvPicPr>
          <p:cNvPr id="1406" name="972CC1C0-2805-47D3-B27C-7748A4A97B4C"/>
          <p:cNvPicPr>
            <a:picLocks noChangeAspect="1"/>
          </p:cNvPicPr>
          <p:nvPr/>
        </p:nvPicPr>
        <p:blipFill>
          <a:blip r:embed="rId3" cstate="print">
            <a:extLst>
              <a:ext uri="{4EAB01B7-BABD-47CB-B72E-2FB4B10D0BF3}"/>
            </a:extLst>
          </a:blip>
          <a:stretch>
            <a:fillRect/>
          </a:stretch>
        </p:blipFill>
        <p:spPr>
          <a:xfrm>
            <a:off x="0" y="647700"/>
            <a:ext cx="9144000" cy="4495800"/>
          </a:xfrm>
          <a:prstGeom prst="rect">
            <a:avLst/>
          </a:prstGeom>
        </p:spPr>
      </p:pic>
      <p:pic>
        <p:nvPicPr>
          <p:cNvPr id="1407" name="A127EDD8-E4CE-4D29-DABA-225AB4901E1B"/>
          <p:cNvPicPr>
            <a:picLocks noChangeAspect="1"/>
          </p:cNvPicPr>
          <p:nvPr/>
        </p:nvPicPr>
        <p:blipFill>
          <a:blip r:embed="rId4" cstate="print">
            <a:extLst>
              <a:ext uri="{7A2AA0CB-3E52-4B57-7059-652FAAF4DEAF}"/>
            </a:extLst>
          </a:blip>
          <a:stretch>
            <a:fillRect/>
          </a:stretch>
        </p:blipFill>
        <p:spPr>
          <a:xfrm>
            <a:off x="0" y="647700"/>
            <a:ext cx="9144000" cy="123825"/>
          </a:xfrm>
          <a:prstGeom prst="rect">
            <a:avLst/>
          </a:prstGeom>
        </p:spPr>
      </p:pic>
      <p:sp>
        <p:nvSpPr>
          <p:cNvPr id="1408" name="TextBox1408"/>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09" name="TextBox1409"/>
          <p:cNvSpPr txBox="1"/>
          <p:nvPr/>
        </p:nvSpPr>
        <p:spPr>
          <a:xfrm>
            <a:off x="384560" y="937057"/>
            <a:ext cx="5321300" cy="3048000"/>
          </a:xfrm>
          <a:prstGeom prst="rect">
            <a:avLst/>
          </a:prstGeom>
          <a:noFill/>
        </p:spPr>
        <p:txBody>
          <a:bodyPr wrap="square" lIns="0" tIns="0" rIns="0" bIns="0" rtlCol="0">
            <a:spAutoFit/>
          </a:bodyPr>
          <a:lstStyle/>
          <a:p>
            <a:pPr marL="10461" marR="0" indent="0" eaLnBrk="0">
              <a:lnSpc>
                <a:spcPct val="77000"/>
              </a:lnSpc>
            </a:pPr>
            <a:r>
              <a:rPr lang="en-US" altLang="zh-CN" sz="1800" b="1" kern="0" spc="-30" baseline="0" noProof="0" dirty="0">
                <a:solidFill>
                  <a:srgbClr val="0277BD"/>
                </a:solidFill>
                <a:latin typeface="Times New Roman" pitchFamily="18" charset="0"/>
                <a:ea typeface="Times New Roman" pitchFamily="18" charset="0"/>
                <a:cs typeface="Times New Roman" pitchFamily="18" charset="0"/>
              </a:rPr>
              <a:t>Spring</a:t>
            </a:r>
            <a:r>
              <a:rPr lang="en-US" altLang="zh-CN" sz="1800" b="1" kern="0" spc="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Security</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Java</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Configuration</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with</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277BD"/>
                </a:solidFill>
                <a:latin typeface="Times New Roman" pitchFamily="18" charset="0"/>
                <a:ea typeface="Times New Roman" pitchFamily="18" charset="0"/>
                <a:cs typeface="Times New Roman" pitchFamily="18" charset="0"/>
              </a:rPr>
              <a:t>Thymeleaf:</a:t>
            </a:r>
          </a:p>
          <a:p>
            <a:pPr marL="0" marR="0" indent="0" eaLnBrk="0">
              <a:lnSpc>
                <a:spcPct val="77000"/>
              </a:lnSpc>
              <a:spcBef>
                <a:spcPts val="2610"/>
              </a:spcBef>
            </a:pPr>
            <a:r>
              <a:rPr lang="en-US" altLang="zh-CN" sz="1400" b="1" kern="0" spc="-35" baseline="0" noProof="0" dirty="0">
                <a:solidFill>
                  <a:srgbClr val="FF0000"/>
                </a:solidFill>
                <a:latin typeface="Times New Roman" pitchFamily="18" charset="0"/>
                <a:ea typeface="Times New Roman" pitchFamily="18" charset="0"/>
                <a:cs typeface="Times New Roman" pitchFamily="18" charset="0"/>
              </a:rPr>
              <a:t>Add</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Dependencies:</a:t>
            </a:r>
          </a:p>
          <a:p>
            <a:pPr marL="459293" marR="0" indent="0" eaLnBrk="0">
              <a:lnSpc>
                <a:spcPct val="79000"/>
              </a:lnSpc>
              <a:spcBef>
                <a:spcPts val="417"/>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Spring</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Security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--&gt;</a:t>
            </a:r>
          </a:p>
          <a:p>
            <a:pPr marL="623880" marR="997587" indent="-176784" eaLnBrk="0">
              <a:lnSpc>
                <a:spcPct val="95000"/>
              </a:lnSpc>
              <a:spcBef>
                <a:spcPts val="414"/>
              </a:spcBef>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&lt;dependency&gt;</a:t>
            </a:r>
            <a:r>
              <a:rPr lang="en-US" altLang="zh-CN" sz="1400" kern="0" spc="220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&lt;groupId&gt;org.springframework.boot&lt;/groupId&gt;</a:t>
            </a:r>
            <a:r>
              <a:rPr lang="en-US" altLang="zh-CN" sz="1400" kern="0" spc="18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&lt;artifactId&gt;spring-boot-starter-security&lt;/artifactId&gt;</a:t>
            </a:r>
          </a:p>
          <a:p>
            <a:pPr marL="447096" marR="0" indent="0" eaLnBrk="0">
              <a:lnSpc>
                <a:spcPct val="79000"/>
              </a:lnSpc>
              <a:spcBef>
                <a:spcPts val="451"/>
              </a:spcBef>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&lt;/dependency&gt;</a:t>
            </a:r>
          </a:p>
          <a:p>
            <a:pPr marL="459288" marR="0" indent="0" eaLnBrk="0">
              <a:lnSpc>
                <a:spcPct val="79000"/>
              </a:lnSpc>
              <a:spcBef>
                <a:spcPts val="2092"/>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1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optional,</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it</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brings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useful</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tags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display</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spring</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security</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stuff</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--&gt;</a:t>
            </a:r>
          </a:p>
          <a:p>
            <a:pPr marL="623880" marR="1661072" indent="-176784" eaLnBrk="0">
              <a:lnSpc>
                <a:spcPct val="91000"/>
              </a:lnSpc>
              <a:spcBef>
                <a:spcPts val="410"/>
              </a:spcBef>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&lt;dependency&gt;</a:t>
            </a:r>
            <a:r>
              <a:rPr lang="en-US" altLang="zh-CN" sz="1400" kern="0" spc="168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&lt;groupId&gt;org.thymeleaf.extras&lt;/groupId&gt;</a:t>
            </a:r>
          </a:p>
          <a:p>
            <a:pPr marL="447101" marR="591776" indent="176779" eaLnBrk="0">
              <a:lnSpc>
                <a:spcPct val="91000"/>
              </a:lnSpc>
              <a:spcBef>
                <a:spcPts val="430"/>
              </a:spcBef>
            </a:pP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&lt;artifactId&gt;thymeleaf-extras-springsecurity4&lt;/artifactId&gt;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134F5C"/>
                </a:solidFill>
                <a:latin typeface="Times New Roman" pitchFamily="18" charset="0"/>
                <a:ea typeface="Times New Roman" pitchFamily="18" charset="0"/>
                <a:cs typeface="Times New Roman" pitchFamily="18" charset="0"/>
              </a:rPr>
              <a:t>&lt;/dependency&gt;</a:t>
            </a:r>
          </a:p>
        </p:txBody>
      </p:sp>
    </p:spTree>
    <p:extLst>
      <p:ext uri="{08CE6A46-090D-4868-187A-C2DB6FDD1E24}"/>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 name="E0F34F8B-9A5B-44A4-4910-21D2205F6F46"/>
          <p:cNvPicPr>
            <a:picLocks noChangeAspect="1"/>
          </p:cNvPicPr>
          <p:nvPr/>
        </p:nvPicPr>
        <p:blipFill>
          <a:blip r:embed="rId2" cstate="print">
            <a:extLst>
              <a:ext uri="{A6A7D78C-54EF-45E1-C0B9-59BCF85FF9B0}"/>
            </a:extLst>
          </a:blip>
          <a:stretch>
            <a:fillRect/>
          </a:stretch>
        </p:blipFill>
        <p:spPr>
          <a:xfrm>
            <a:off x="0" y="0"/>
            <a:ext cx="9144000" cy="5143500"/>
          </a:xfrm>
          <a:prstGeom prst="rect">
            <a:avLst/>
          </a:prstGeom>
        </p:spPr>
      </p:pic>
      <p:pic>
        <p:nvPicPr>
          <p:cNvPr id="133" name="B709F0F3-8D83-45BD-F90D-F841820D6005"/>
          <p:cNvPicPr>
            <a:picLocks noChangeAspect="1"/>
          </p:cNvPicPr>
          <p:nvPr/>
        </p:nvPicPr>
        <p:blipFill>
          <a:blip r:embed="rId3" cstate="print">
            <a:extLst>
              <a:ext uri="{6ACA8D42-25CD-47CE-27FF-2E72184ECCDE}"/>
            </a:extLst>
          </a:blip>
          <a:stretch>
            <a:fillRect/>
          </a:stretch>
        </p:blipFill>
        <p:spPr>
          <a:xfrm>
            <a:off x="188595" y="600075"/>
            <a:ext cx="342900" cy="342900"/>
          </a:xfrm>
          <a:prstGeom prst="rect">
            <a:avLst/>
          </a:prstGeom>
        </p:spPr>
      </p:pic>
      <p:pic>
        <p:nvPicPr>
          <p:cNvPr id="134" name="C1B62349-E003-4973-459C-123919C55FBF"/>
          <p:cNvPicPr>
            <a:picLocks noChangeAspect="1"/>
          </p:cNvPicPr>
          <p:nvPr/>
        </p:nvPicPr>
        <p:blipFill>
          <a:blip r:embed="rId4" cstate="print">
            <a:extLst>
              <a:ext uri="{CEB799BC-BC34-40D9-3E6D-70B5EFAAE9D5}"/>
            </a:extLst>
          </a:blip>
          <a:stretch>
            <a:fillRect/>
          </a:stretch>
        </p:blipFill>
        <p:spPr>
          <a:xfrm>
            <a:off x="6700266" y="3000375"/>
            <a:ext cx="1971675" cy="1414463"/>
          </a:xfrm>
          <a:prstGeom prst="rect">
            <a:avLst/>
          </a:prstGeom>
        </p:spPr>
      </p:pic>
      <p:sp>
        <p:nvSpPr>
          <p:cNvPr id="135" name="TextBox135"/>
          <p:cNvSpPr txBox="1"/>
          <p:nvPr/>
        </p:nvSpPr>
        <p:spPr>
          <a:xfrm>
            <a:off x="705624" y="571710"/>
            <a:ext cx="7743825" cy="4527137"/>
          </a:xfrm>
          <a:prstGeom prst="rect">
            <a:avLst/>
          </a:prstGeom>
          <a:noFill/>
        </p:spPr>
        <p:txBody>
          <a:bodyPr wrap="square" lIns="0" tIns="0" rIns="0" bIns="0" rtlCol="0">
            <a:spAutoFit/>
          </a:bodyPr>
          <a:lstStyle/>
          <a:p>
            <a:pPr eaLnBrk="0">
              <a:lnSpc>
                <a:spcPct val="87000"/>
              </a:lnSpc>
            </a:pPr>
            <a:r>
              <a:rPr lang="en-US" altLang="zh-CN" sz="3300" kern="0" spc="-240" dirty="0">
                <a:solidFill>
                  <a:srgbClr val="000000"/>
                </a:solidFill>
                <a:latin typeface="Arial" pitchFamily="34" charset="0"/>
                <a:ea typeface="Arial" pitchFamily="34" charset="0"/>
                <a:cs typeface="Arial" pitchFamily="34" charset="0"/>
              </a:rPr>
              <a:t>Advantages</a:t>
            </a:r>
            <a:r>
              <a:rPr lang="en-US" altLang="zh-CN" sz="3300" kern="0" spc="-113" dirty="0">
                <a:latin typeface="Arial" pitchFamily="34" charset="0"/>
                <a:ea typeface="Arial" pitchFamily="34" charset="0"/>
                <a:cs typeface="Arial" pitchFamily="34" charset="0"/>
              </a:rPr>
              <a:t> </a:t>
            </a:r>
            <a:r>
              <a:rPr lang="en-US" altLang="zh-CN" sz="3300" kern="0" spc="-75" dirty="0">
                <a:solidFill>
                  <a:srgbClr val="000000"/>
                </a:solidFill>
                <a:latin typeface="Arial" pitchFamily="34" charset="0"/>
                <a:ea typeface="Arial" pitchFamily="34" charset="0"/>
                <a:cs typeface="Arial" pitchFamily="34" charset="0"/>
              </a:rPr>
              <a:t>of</a:t>
            </a:r>
            <a:r>
              <a:rPr lang="en-US" altLang="zh-CN" sz="3300" kern="0" spc="34" dirty="0">
                <a:latin typeface="Arial" pitchFamily="34" charset="0"/>
                <a:ea typeface="Arial" pitchFamily="34" charset="0"/>
                <a:cs typeface="Arial" pitchFamily="34" charset="0"/>
              </a:rPr>
              <a:t> </a:t>
            </a:r>
            <a:r>
              <a:rPr lang="en-US" altLang="zh-CN" sz="3300" kern="0" spc="-255" dirty="0">
                <a:solidFill>
                  <a:srgbClr val="000000"/>
                </a:solidFill>
                <a:latin typeface="Arial" pitchFamily="34" charset="0"/>
                <a:ea typeface="Arial" pitchFamily="34" charset="0"/>
                <a:cs typeface="Arial" pitchFamily="34" charset="0"/>
              </a:rPr>
              <a:t>Using</a:t>
            </a:r>
            <a:r>
              <a:rPr lang="en-US" altLang="zh-CN" sz="3300" kern="0" spc="-161" dirty="0">
                <a:latin typeface="Arial" pitchFamily="34" charset="0"/>
                <a:ea typeface="Arial" pitchFamily="34" charset="0"/>
                <a:cs typeface="Arial" pitchFamily="34" charset="0"/>
              </a:rPr>
              <a:t> </a:t>
            </a:r>
            <a:r>
              <a:rPr lang="en-US" altLang="zh-CN" sz="3300" kern="0" spc="-214" dirty="0">
                <a:solidFill>
                  <a:srgbClr val="000000"/>
                </a:solidFill>
                <a:latin typeface="Arial" pitchFamily="34" charset="0"/>
                <a:ea typeface="Arial" pitchFamily="34" charset="0"/>
                <a:cs typeface="Arial" pitchFamily="34" charset="0"/>
              </a:rPr>
              <a:t>Spring</a:t>
            </a:r>
            <a:r>
              <a:rPr lang="en-US" altLang="zh-CN" sz="3300" kern="0" spc="45" dirty="0">
                <a:latin typeface="Arial" pitchFamily="34" charset="0"/>
                <a:ea typeface="Arial" pitchFamily="34" charset="0"/>
                <a:cs typeface="Arial" pitchFamily="34" charset="0"/>
              </a:rPr>
              <a:t> </a:t>
            </a:r>
            <a:r>
              <a:rPr lang="en-US" altLang="zh-CN" sz="3300" kern="0" spc="-195" dirty="0">
                <a:solidFill>
                  <a:srgbClr val="000000"/>
                </a:solidFill>
                <a:latin typeface="Arial" pitchFamily="34" charset="0"/>
                <a:ea typeface="Arial" pitchFamily="34" charset="0"/>
                <a:cs typeface="Arial" pitchFamily="34" charset="0"/>
              </a:rPr>
              <a:t>Framework</a:t>
            </a:r>
          </a:p>
          <a:p>
            <a:pPr marL="5721" eaLnBrk="0">
              <a:lnSpc>
                <a:spcPct val="88000"/>
              </a:lnSpc>
              <a:spcBef>
                <a:spcPts val="3388"/>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90"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Open</a:t>
            </a:r>
            <a:r>
              <a:rPr lang="en-US" altLang="zh-CN" sz="2063" kern="0" spc="-120"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source</a:t>
            </a:r>
          </a:p>
          <a:p>
            <a:pPr marL="5733" eaLnBrk="0">
              <a:lnSpc>
                <a:spcPct val="88000"/>
              </a:lnSpc>
              <a:spcBef>
                <a:spcPts val="93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165" dirty="0">
                <a:latin typeface="Arial" pitchFamily="34" charset="0"/>
                <a:ea typeface="Arial" pitchFamily="34" charset="0"/>
                <a:cs typeface="Arial" pitchFamily="34" charset="0"/>
              </a:rPr>
              <a:t> </a:t>
            </a:r>
            <a:r>
              <a:rPr lang="en-US" altLang="zh-CN" sz="2063" kern="0" spc="-60" dirty="0">
                <a:solidFill>
                  <a:srgbClr val="000000"/>
                </a:solidFill>
                <a:latin typeface="Arial" pitchFamily="34" charset="0"/>
                <a:ea typeface="Arial" pitchFamily="34" charset="0"/>
                <a:cs typeface="Arial" pitchFamily="34" charset="0"/>
              </a:rPr>
              <a:t>Lightweight</a:t>
            </a:r>
            <a:r>
              <a:rPr lang="en-US" altLang="zh-CN" sz="2063" kern="0" spc="-12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and</a:t>
            </a:r>
            <a:r>
              <a:rPr lang="en-US" altLang="zh-CN" sz="2063" kern="0" spc="-113" dirty="0">
                <a:latin typeface="Arial" pitchFamily="34" charset="0"/>
                <a:ea typeface="Arial" pitchFamily="34" charset="0"/>
                <a:cs typeface="Arial" pitchFamily="34" charset="0"/>
              </a:rPr>
              <a:t> </a:t>
            </a:r>
            <a:r>
              <a:rPr lang="en-US" altLang="zh-CN" sz="2063" kern="0" spc="-56" dirty="0">
                <a:solidFill>
                  <a:srgbClr val="000000"/>
                </a:solidFill>
                <a:latin typeface="Arial" pitchFamily="34" charset="0"/>
                <a:ea typeface="Arial" pitchFamily="34" charset="0"/>
                <a:cs typeface="Arial" pitchFamily="34" charset="0"/>
              </a:rPr>
              <a:t>fast</a:t>
            </a:r>
          </a:p>
          <a:p>
            <a:pPr marL="5721" eaLnBrk="0">
              <a:lnSpc>
                <a:spcPct val="88000"/>
              </a:lnSpc>
              <a:spcBef>
                <a:spcPts val="931"/>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165" dirty="0">
                <a:latin typeface="Arial" pitchFamily="34" charset="0"/>
                <a:ea typeface="Arial" pitchFamily="34" charset="0"/>
                <a:cs typeface="Arial" pitchFamily="34" charset="0"/>
              </a:rPr>
              <a:t> </a:t>
            </a:r>
            <a:r>
              <a:rPr lang="en-US" altLang="zh-CN" sz="2063" kern="0" spc="-34" dirty="0">
                <a:solidFill>
                  <a:srgbClr val="000000"/>
                </a:solidFill>
                <a:latin typeface="Arial" pitchFamily="34" charset="0"/>
                <a:ea typeface="Arial" pitchFamily="34" charset="0"/>
                <a:cs typeface="Arial" pitchFamily="34" charset="0"/>
              </a:rPr>
              <a:t>Moduler</a:t>
            </a:r>
            <a:r>
              <a:rPr lang="en-US" altLang="zh-CN" sz="2063" kern="0" spc="-68" dirty="0">
                <a:latin typeface="Arial" pitchFamily="34" charset="0"/>
                <a:ea typeface="Arial" pitchFamily="34" charset="0"/>
                <a:cs typeface="Arial" pitchFamily="34" charset="0"/>
              </a:rPr>
              <a:t> </a:t>
            </a:r>
            <a:r>
              <a:rPr lang="en-US" altLang="zh-CN" sz="2063" kern="0" spc="-30" dirty="0">
                <a:solidFill>
                  <a:srgbClr val="000000"/>
                </a:solidFill>
                <a:latin typeface="Arial" pitchFamily="34" charset="0"/>
                <a:ea typeface="Arial" pitchFamily="34" charset="0"/>
                <a:cs typeface="Arial" pitchFamily="34" charset="0"/>
              </a:rPr>
              <a:t>structure</a:t>
            </a:r>
          </a:p>
          <a:p>
            <a:pPr marL="5721" eaLnBrk="0">
              <a:lnSpc>
                <a:spcPct val="88000"/>
              </a:lnSpc>
              <a:spcBef>
                <a:spcPts val="92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165"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Low</a:t>
            </a:r>
            <a:r>
              <a:rPr lang="en-US" altLang="zh-CN" sz="2063" kern="0" spc="-113" dirty="0">
                <a:latin typeface="Arial" pitchFamily="34" charset="0"/>
                <a:ea typeface="Arial" pitchFamily="34" charset="0"/>
                <a:cs typeface="Arial" pitchFamily="34" charset="0"/>
              </a:rPr>
              <a:t> </a:t>
            </a:r>
            <a:r>
              <a:rPr lang="en-US" altLang="zh-CN" sz="2063" kern="0" spc="-68" dirty="0">
                <a:solidFill>
                  <a:srgbClr val="000000"/>
                </a:solidFill>
                <a:latin typeface="Arial" pitchFamily="34" charset="0"/>
                <a:ea typeface="Arial" pitchFamily="34" charset="0"/>
                <a:cs typeface="Arial" pitchFamily="34" charset="0"/>
              </a:rPr>
              <a:t>coupling</a:t>
            </a:r>
            <a:r>
              <a:rPr lang="en-US" altLang="zh-CN" sz="2063" kern="0" spc="-120" dirty="0">
                <a:latin typeface="Arial" pitchFamily="34" charset="0"/>
                <a:ea typeface="Arial" pitchFamily="34" charset="0"/>
                <a:cs typeface="Arial" pitchFamily="34" charset="0"/>
              </a:rPr>
              <a:t> </a:t>
            </a:r>
            <a:r>
              <a:rPr lang="en-US" altLang="zh-CN" sz="2063" kern="0" spc="-68" dirty="0">
                <a:solidFill>
                  <a:srgbClr val="000000"/>
                </a:solidFill>
                <a:latin typeface="Arial" pitchFamily="34" charset="0"/>
                <a:ea typeface="Arial" pitchFamily="34" charset="0"/>
                <a:cs typeface="Arial" pitchFamily="34" charset="0"/>
              </a:rPr>
              <a:t>thanks</a:t>
            </a:r>
            <a:r>
              <a:rPr lang="en-US" altLang="zh-CN" sz="2063" kern="0" spc="-146"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to</a:t>
            </a:r>
            <a:r>
              <a:rPr lang="en-US" altLang="zh-CN" sz="2063" kern="0" spc="86"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Dependency</a:t>
            </a:r>
            <a:r>
              <a:rPr lang="en-US" altLang="zh-CN" sz="2063" kern="0" spc="45"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Injection</a:t>
            </a:r>
          </a:p>
          <a:p>
            <a:pPr marL="5721" eaLnBrk="0">
              <a:lnSpc>
                <a:spcPct val="88000"/>
              </a:lnSpc>
              <a:spcBef>
                <a:spcPts val="93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165" dirty="0">
                <a:latin typeface="Arial" pitchFamily="34" charset="0"/>
                <a:ea typeface="Arial" pitchFamily="34" charset="0"/>
                <a:cs typeface="Arial" pitchFamily="34" charset="0"/>
              </a:rPr>
              <a:t> </a:t>
            </a:r>
            <a:r>
              <a:rPr lang="en-US" altLang="zh-CN" sz="2063" kern="0" spc="-146" dirty="0">
                <a:solidFill>
                  <a:srgbClr val="000000"/>
                </a:solidFill>
                <a:latin typeface="Arial" pitchFamily="34" charset="0"/>
                <a:ea typeface="Arial" pitchFamily="34" charset="0"/>
                <a:cs typeface="Arial" pitchFamily="34" charset="0"/>
              </a:rPr>
              <a:t>Resuable</a:t>
            </a:r>
            <a:r>
              <a:rPr lang="en-US" altLang="zh-CN" sz="2063" kern="0" spc="-86"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software</a:t>
            </a:r>
          </a:p>
          <a:p>
            <a:pPr marL="5721" eaLnBrk="0">
              <a:lnSpc>
                <a:spcPct val="88000"/>
              </a:lnSpc>
              <a:spcBef>
                <a:spcPts val="92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26" dirty="0">
                <a:latin typeface="Arial" pitchFamily="34" charset="0"/>
                <a:ea typeface="Arial" pitchFamily="34" charset="0"/>
                <a:cs typeface="Arial" pitchFamily="34" charset="0"/>
              </a:rPr>
              <a:t> </a:t>
            </a:r>
            <a:r>
              <a:rPr lang="en-US" altLang="zh-CN" sz="2063" kern="0" spc="-236" dirty="0">
                <a:solidFill>
                  <a:srgbClr val="000000"/>
                </a:solidFill>
                <a:latin typeface="Arial" pitchFamily="34" charset="0"/>
                <a:ea typeface="Arial" pitchFamily="34" charset="0"/>
                <a:cs typeface="Arial" pitchFamily="34" charset="0"/>
              </a:rPr>
              <a:t>AOP</a:t>
            </a:r>
            <a:r>
              <a:rPr lang="en-US" altLang="zh-CN" sz="2063" kern="0" spc="-60"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support</a:t>
            </a:r>
          </a:p>
          <a:p>
            <a:pPr marL="5721" eaLnBrk="0">
              <a:lnSpc>
                <a:spcPct val="88000"/>
              </a:lnSpc>
              <a:spcBef>
                <a:spcPts val="929"/>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6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Stable</a:t>
            </a:r>
            <a:r>
              <a:rPr lang="en-US" altLang="zh-CN" sz="2063" kern="0" spc="-101"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and</a:t>
            </a:r>
            <a:r>
              <a:rPr lang="en-US" altLang="zh-CN" sz="2063" kern="0" spc="4" dirty="0">
                <a:latin typeface="Arial" pitchFamily="34" charset="0"/>
                <a:ea typeface="Arial" pitchFamily="34" charset="0"/>
                <a:cs typeface="Arial" pitchFamily="34" charset="0"/>
              </a:rPr>
              <a:t> </a:t>
            </a:r>
            <a:r>
              <a:rPr lang="en-US" altLang="zh-CN" sz="2063" kern="0" spc="-56" dirty="0">
                <a:solidFill>
                  <a:srgbClr val="000000"/>
                </a:solidFill>
                <a:latin typeface="Arial" pitchFamily="34" charset="0"/>
                <a:ea typeface="Arial" pitchFamily="34" charset="0"/>
                <a:cs typeface="Arial" pitchFamily="34" charset="0"/>
              </a:rPr>
              <a:t>lots</a:t>
            </a:r>
            <a:r>
              <a:rPr lang="en-US" altLang="zh-CN" sz="2063" kern="0" spc="-53"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of</a:t>
            </a:r>
            <a:r>
              <a:rPr lang="en-US" altLang="zh-CN" sz="2063" kern="0" spc="-38"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resources</a:t>
            </a:r>
          </a:p>
          <a:p>
            <a:pPr marL="5721" eaLnBrk="0">
              <a:lnSpc>
                <a:spcPct val="88000"/>
              </a:lnSpc>
              <a:spcBef>
                <a:spcPts val="93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165"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Projects</a:t>
            </a:r>
            <a:r>
              <a:rPr lang="en-US" altLang="zh-CN" sz="2063" kern="0" spc="-150"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that</a:t>
            </a:r>
            <a:r>
              <a:rPr lang="en-US" altLang="zh-CN" sz="2063" kern="0" spc="38"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make</a:t>
            </a:r>
            <a:r>
              <a:rPr lang="en-US" altLang="zh-CN" sz="2063" kern="0" spc="-86" dirty="0">
                <a:latin typeface="Arial" pitchFamily="34" charset="0"/>
                <a:ea typeface="Arial" pitchFamily="34" charset="0"/>
                <a:cs typeface="Arial" pitchFamily="34" charset="0"/>
              </a:rPr>
              <a:t> </a:t>
            </a:r>
            <a:r>
              <a:rPr lang="en-US" altLang="zh-CN" sz="2063" kern="0" spc="-26" dirty="0">
                <a:solidFill>
                  <a:srgbClr val="000000"/>
                </a:solidFill>
                <a:latin typeface="Arial" pitchFamily="34" charset="0"/>
                <a:ea typeface="Arial" pitchFamily="34" charset="0"/>
                <a:cs typeface="Arial" pitchFamily="34" charset="0"/>
              </a:rPr>
              <a:t>our</a:t>
            </a:r>
            <a:r>
              <a:rPr lang="en-US" altLang="zh-CN" sz="2063" kern="0" spc="-23" dirty="0">
                <a:latin typeface="Arial" pitchFamily="34" charset="0"/>
                <a:ea typeface="Arial" pitchFamily="34" charset="0"/>
                <a:cs typeface="Arial" pitchFamily="34" charset="0"/>
              </a:rPr>
              <a:t> </a:t>
            </a:r>
            <a:r>
              <a:rPr lang="en-US" altLang="zh-CN" sz="2063" kern="0" spc="-38" dirty="0">
                <a:solidFill>
                  <a:srgbClr val="000000"/>
                </a:solidFill>
                <a:latin typeface="Arial" pitchFamily="34" charset="0"/>
                <a:ea typeface="Arial" pitchFamily="34" charset="0"/>
                <a:cs typeface="Arial" pitchFamily="34" charset="0"/>
              </a:rPr>
              <a:t>life</a:t>
            </a:r>
            <a:r>
              <a:rPr lang="en-US" altLang="zh-CN" sz="2063" kern="0" spc="-79"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easier</a:t>
            </a:r>
            <a:r>
              <a:rPr lang="en-US" altLang="zh-CN" sz="2063" kern="0" spc="-15" dirty="0">
                <a:latin typeface="Arial" pitchFamily="34" charset="0"/>
                <a:ea typeface="Arial" pitchFamily="34" charset="0"/>
                <a:cs typeface="Arial" pitchFamily="34" charset="0"/>
              </a:rPr>
              <a:t> </a:t>
            </a:r>
            <a:r>
              <a:rPr lang="en-US" altLang="zh-CN" sz="2063" kern="0" spc="-75" dirty="0">
                <a:solidFill>
                  <a:srgbClr val="000000"/>
                </a:solidFill>
                <a:latin typeface="Arial" pitchFamily="34" charset="0"/>
                <a:ea typeface="Arial" pitchFamily="34" charset="0"/>
                <a:cs typeface="Arial" pitchFamily="34" charset="0"/>
              </a:rPr>
              <a:t>like</a:t>
            </a:r>
            <a:r>
              <a:rPr lang="en-US" altLang="zh-CN" sz="2063" kern="0" spc="-9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16"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Security</a:t>
            </a:r>
          </a:p>
          <a:p>
            <a:pPr marL="7630961" eaLnBrk="0">
              <a:lnSpc>
                <a:spcPct val="86000"/>
              </a:lnSpc>
              <a:spcBef>
                <a:spcPts val="3839"/>
              </a:spcBef>
            </a:pPr>
            <a:r>
              <a:rPr lang="en-US" altLang="zh-CN" sz="900" kern="0" spc="-75" dirty="0">
                <a:solidFill>
                  <a:srgbClr val="898989"/>
                </a:solidFill>
                <a:latin typeface="Arial" pitchFamily="34" charset="0"/>
                <a:ea typeface="Arial" pitchFamily="34" charset="0"/>
                <a:cs typeface="Arial" pitchFamily="34" charset="0"/>
              </a:rPr>
              <a:t>21</a:t>
            </a:r>
          </a:p>
        </p:txBody>
      </p:sp>
    </p:spTree>
    <p:extLst>
      <p:ext uri="{7B4B799D-0CE0-4D92-1107-83517AC690F8}"/>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0" name="E3C4BBD6-46D5-4E56-D893-05545BEE5717"/>
          <p:cNvPicPr>
            <a:picLocks noChangeAspect="1"/>
          </p:cNvPicPr>
          <p:nvPr/>
        </p:nvPicPr>
        <p:blipFill>
          <a:blip r:embed="rId2" cstate="print">
            <a:extLst>
              <a:ext uri="{512FE422-556C-4F85-1445-22B8D7E02E56}"/>
            </a:extLst>
          </a:blip>
          <a:stretch>
            <a:fillRect/>
          </a:stretch>
        </p:blipFill>
        <p:spPr>
          <a:xfrm>
            <a:off x="0" y="0"/>
            <a:ext cx="9144000" cy="5143500"/>
          </a:xfrm>
          <a:prstGeom prst="rect">
            <a:avLst/>
          </a:prstGeom>
        </p:spPr>
      </p:pic>
      <p:pic>
        <p:nvPicPr>
          <p:cNvPr id="1411" name="1CB0B7E6-DDC5-430E-BC85-C70CD3E89571"/>
          <p:cNvPicPr>
            <a:picLocks noChangeAspect="1"/>
          </p:cNvPicPr>
          <p:nvPr/>
        </p:nvPicPr>
        <p:blipFill>
          <a:blip r:embed="rId3" cstate="print">
            <a:extLst>
              <a:ext uri="{365762E1-E542-41E0-CA5E-8C61E253C8C1}"/>
            </a:extLst>
          </a:blip>
          <a:stretch>
            <a:fillRect/>
          </a:stretch>
        </p:blipFill>
        <p:spPr>
          <a:xfrm>
            <a:off x="0" y="647700"/>
            <a:ext cx="9144000" cy="4495800"/>
          </a:xfrm>
          <a:prstGeom prst="rect">
            <a:avLst/>
          </a:prstGeom>
        </p:spPr>
      </p:pic>
      <p:pic>
        <p:nvPicPr>
          <p:cNvPr id="1412" name="E7C3B2B1-53E3-4026-8352-B8FE795A1111"/>
          <p:cNvPicPr>
            <a:picLocks noChangeAspect="1"/>
          </p:cNvPicPr>
          <p:nvPr/>
        </p:nvPicPr>
        <p:blipFill>
          <a:blip r:embed="rId4" cstate="print">
            <a:extLst>
              <a:ext uri="{019C2833-5640-48A6-4D0A-165A37A6D3CF}"/>
            </a:extLst>
          </a:blip>
          <a:stretch>
            <a:fillRect/>
          </a:stretch>
        </p:blipFill>
        <p:spPr>
          <a:xfrm>
            <a:off x="0" y="647700"/>
            <a:ext cx="9144000" cy="123825"/>
          </a:xfrm>
          <a:prstGeom prst="rect">
            <a:avLst/>
          </a:prstGeom>
        </p:spPr>
      </p:pic>
      <p:sp>
        <p:nvSpPr>
          <p:cNvPr id="1413" name="TextBox1413"/>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14" name="TextBox1414"/>
          <p:cNvSpPr txBox="1"/>
          <p:nvPr/>
        </p:nvSpPr>
        <p:spPr>
          <a:xfrm>
            <a:off x="1771548" y="1942744"/>
            <a:ext cx="6248400" cy="10160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Authentication:</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AuthenticationManagerBuilder</a:t>
            </a:r>
          </a:p>
          <a:p>
            <a:pPr marL="0" marR="0" indent="98780" eaLnBrk="0">
              <a:lnSpc>
                <a:spcPct val="54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5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InMemoryAuthentication</a:t>
            </a:r>
          </a:p>
        </p:txBody>
      </p:sp>
    </p:spTree>
    <p:extLst>
      <p:ext uri="{A5DCDD06-352F-4ABD-56A7-188F33276128}"/>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5" name="B7DC17D3-0C1C-49E5-A2B7-81476A921E05"/>
          <p:cNvPicPr>
            <a:picLocks noChangeAspect="1"/>
          </p:cNvPicPr>
          <p:nvPr/>
        </p:nvPicPr>
        <p:blipFill>
          <a:blip r:embed="rId2" cstate="print">
            <a:extLst>
              <a:ext uri="{0496FC2B-A6CD-4A0C-3462-DC977153A790}"/>
            </a:extLst>
          </a:blip>
          <a:stretch>
            <a:fillRect/>
          </a:stretch>
        </p:blipFill>
        <p:spPr>
          <a:xfrm>
            <a:off x="0" y="0"/>
            <a:ext cx="9144000" cy="5143500"/>
          </a:xfrm>
          <a:prstGeom prst="rect">
            <a:avLst/>
          </a:prstGeom>
        </p:spPr>
      </p:pic>
      <p:pic>
        <p:nvPicPr>
          <p:cNvPr id="1416" name="1C534928-9529-4512-3D8A-EF9D2F60601A"/>
          <p:cNvPicPr>
            <a:picLocks noChangeAspect="1"/>
          </p:cNvPicPr>
          <p:nvPr/>
        </p:nvPicPr>
        <p:blipFill>
          <a:blip r:embed="rId3" cstate="print">
            <a:extLst>
              <a:ext uri="{6706A6B2-ECCC-4A37-7CB8-708951B5EBD1}"/>
            </a:extLst>
          </a:blip>
          <a:stretch>
            <a:fillRect/>
          </a:stretch>
        </p:blipFill>
        <p:spPr>
          <a:xfrm>
            <a:off x="0" y="647700"/>
            <a:ext cx="9144000" cy="4495800"/>
          </a:xfrm>
          <a:prstGeom prst="rect">
            <a:avLst/>
          </a:prstGeom>
        </p:spPr>
      </p:pic>
      <p:pic>
        <p:nvPicPr>
          <p:cNvPr id="1417" name="56FACBDB-90F6-40DC-818B-67E79A33C8C7"/>
          <p:cNvPicPr>
            <a:picLocks noChangeAspect="1"/>
          </p:cNvPicPr>
          <p:nvPr/>
        </p:nvPicPr>
        <p:blipFill>
          <a:blip r:embed="rId4" cstate="print">
            <a:extLst>
              <a:ext uri="{4649B1DD-1177-4C9C-C64F-2D5EB3F3AA5C}"/>
            </a:extLst>
          </a:blip>
          <a:stretch>
            <a:fillRect/>
          </a:stretch>
        </p:blipFill>
        <p:spPr>
          <a:xfrm>
            <a:off x="0" y="647700"/>
            <a:ext cx="9144000" cy="123825"/>
          </a:xfrm>
          <a:prstGeom prst="rect">
            <a:avLst/>
          </a:prstGeom>
        </p:spPr>
      </p:pic>
      <p:sp>
        <p:nvSpPr>
          <p:cNvPr id="1418" name="TextBox1418"/>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19" name="TextBox1419"/>
          <p:cNvSpPr txBox="1"/>
          <p:nvPr/>
        </p:nvSpPr>
        <p:spPr>
          <a:xfrm>
            <a:off x="382829" y="1189812"/>
            <a:ext cx="5118100" cy="876300"/>
          </a:xfrm>
          <a:prstGeom prst="rect">
            <a:avLst/>
          </a:prstGeom>
          <a:noFill/>
        </p:spPr>
        <p:txBody>
          <a:bodyPr wrap="square" lIns="0" tIns="0" rIns="0" bIns="0" rtlCol="0">
            <a:spAutoFit/>
          </a:bodyPr>
          <a:lstStyle/>
          <a:p>
            <a:pPr marL="6401" marR="0" indent="0" eaLnBrk="0">
              <a:lnSpc>
                <a:spcPct val="77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class:</a:t>
            </a:r>
          </a:p>
          <a:p>
            <a:pPr marL="7468" marR="0" indent="0" eaLnBrk="0">
              <a:lnSpc>
                <a:spcPct val="78000"/>
              </a:lnSpc>
              <a:spcBef>
                <a:spcPts val="358"/>
              </a:spcBef>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62"/>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19862" marR="0" indent="0" eaLnBrk="0">
              <a:lnSpc>
                <a:spcPct val="77000"/>
              </a:lnSpc>
              <a:spcBef>
                <a:spcPts val="1813"/>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AuthenticationManagerBuilder:</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Authentication</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memory</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users</a:t>
            </a:r>
          </a:p>
        </p:txBody>
      </p:sp>
      <p:pic>
        <p:nvPicPr>
          <p:cNvPr id="1420" name="6B6FE392-BBE2-4AC4-3E6D-245DFF12586F"/>
          <p:cNvPicPr>
            <a:picLocks noChangeAspect="1"/>
          </p:cNvPicPr>
          <p:nvPr/>
        </p:nvPicPr>
        <p:blipFill>
          <a:blip r:embed="rId5" cstate="print">
            <a:extLst>
              <a:ext uri="{88AF060F-6E6D-40C9-82F6-49CEECACEB5D}"/>
            </a:extLst>
          </a:blip>
          <a:stretch>
            <a:fillRect/>
          </a:stretch>
        </p:blipFill>
        <p:spPr>
          <a:xfrm>
            <a:off x="812292" y="2057400"/>
            <a:ext cx="5324475" cy="3038475"/>
          </a:xfrm>
          <a:prstGeom prst="rect">
            <a:avLst/>
          </a:prstGeom>
        </p:spPr>
      </p:pic>
    </p:spTree>
    <p:extLst>
      <p:ext uri="{76F9BFF4-0EBB-417C-104D-A01E67CD971E}"/>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1" name="2F2936AD-14CF-40C1-0F68-C6A295FE9F46"/>
          <p:cNvPicPr>
            <a:picLocks noChangeAspect="1"/>
          </p:cNvPicPr>
          <p:nvPr/>
        </p:nvPicPr>
        <p:blipFill>
          <a:blip r:embed="rId2" cstate="print">
            <a:extLst>
              <a:ext uri="{4BC11E45-8368-4E10-4E48-D88B179AA026}"/>
            </a:extLst>
          </a:blip>
          <a:stretch>
            <a:fillRect/>
          </a:stretch>
        </p:blipFill>
        <p:spPr>
          <a:xfrm>
            <a:off x="0" y="0"/>
            <a:ext cx="9144000" cy="5143500"/>
          </a:xfrm>
          <a:prstGeom prst="rect">
            <a:avLst/>
          </a:prstGeom>
        </p:spPr>
      </p:pic>
      <p:pic>
        <p:nvPicPr>
          <p:cNvPr id="1422" name="61913570-3DA8-4099-6723-E5A17CAC25DD"/>
          <p:cNvPicPr>
            <a:picLocks noChangeAspect="1"/>
          </p:cNvPicPr>
          <p:nvPr/>
        </p:nvPicPr>
        <p:blipFill>
          <a:blip r:embed="rId3" cstate="print">
            <a:extLst>
              <a:ext uri="{94107795-6663-49E2-FE52-943B28D3BC67}"/>
            </a:extLst>
          </a:blip>
          <a:stretch>
            <a:fillRect/>
          </a:stretch>
        </p:blipFill>
        <p:spPr>
          <a:xfrm>
            <a:off x="0" y="647700"/>
            <a:ext cx="9144000" cy="4495800"/>
          </a:xfrm>
          <a:prstGeom prst="rect">
            <a:avLst/>
          </a:prstGeom>
        </p:spPr>
      </p:pic>
      <p:pic>
        <p:nvPicPr>
          <p:cNvPr id="1423" name="8A3AD6BD-45EB-4846-BDAE-D5D1CF6543EF"/>
          <p:cNvPicPr>
            <a:picLocks noChangeAspect="1"/>
          </p:cNvPicPr>
          <p:nvPr/>
        </p:nvPicPr>
        <p:blipFill>
          <a:blip r:embed="rId4" cstate="print">
            <a:extLst>
              <a:ext uri="{8E3AD171-0626-4013-4749-8A48816D878B}"/>
            </a:extLst>
          </a:blip>
          <a:stretch>
            <a:fillRect/>
          </a:stretch>
        </p:blipFill>
        <p:spPr>
          <a:xfrm>
            <a:off x="0" y="647700"/>
            <a:ext cx="9144000" cy="123825"/>
          </a:xfrm>
          <a:prstGeom prst="rect">
            <a:avLst/>
          </a:prstGeom>
        </p:spPr>
      </p:pic>
      <p:sp>
        <p:nvSpPr>
          <p:cNvPr id="1424" name="TextBox1424"/>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25" name="TextBox1425"/>
          <p:cNvSpPr txBox="1"/>
          <p:nvPr/>
        </p:nvSpPr>
        <p:spPr>
          <a:xfrm>
            <a:off x="2498751" y="2079905"/>
            <a:ext cx="5753100" cy="21082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Authorization:</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HttpSecurity</a:t>
            </a:r>
          </a:p>
          <a:p>
            <a:pPr marL="99009" marR="1698955" indent="0" eaLnBrk="0">
              <a:lnSpc>
                <a:spcPct val="64000"/>
              </a:lnSpc>
              <a:spcBef>
                <a:spcPts val="3516"/>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35"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Default</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Login</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Form</a:t>
            </a:r>
            <a:r>
              <a:rPr lang="en-US" altLang="zh-CN" sz="2400" b="1" kern="0" spc="73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35"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Default</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Access</a:t>
            </a:r>
            <a:r>
              <a:rPr lang="en-US" altLang="zh-CN" sz="2400" b="1" kern="0" spc="6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Denied</a:t>
            </a:r>
            <a:r>
              <a:rPr lang="en-US" altLang="zh-CN" sz="2400" b="1" kern="0" spc="3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Page</a:t>
            </a:r>
            <a:r>
              <a:rPr lang="en-US" altLang="zh-CN" sz="2400" b="1" kern="0" spc="4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5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Logout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Form</a:t>
            </a:r>
          </a:p>
          <a:p>
            <a:pPr marL="99009" marR="0" indent="0" eaLnBrk="0">
              <a:lnSpc>
                <a:spcPct val="54000"/>
              </a:lnSpc>
              <a:spcBef>
                <a:spcPts val="617"/>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5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Ignoring</a:t>
            </a:r>
            <a:r>
              <a:rPr lang="en-US" altLang="zh-CN" sz="2400" b="1" kern="0" spc="5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Static</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Files</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to</a:t>
            </a:r>
            <a:r>
              <a:rPr lang="en-US" altLang="zh-CN" sz="2400" b="1" kern="0" spc="7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allow</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all</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requests</a:t>
            </a:r>
          </a:p>
        </p:txBody>
      </p:sp>
    </p:spTree>
    <p:extLst>
      <p:ext uri="{7D5C919E-756B-43EF-0F55-2F91BF5BCD4A}"/>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6" name="AFD5571A-A546-42FB-F430-7C6EDAE60060"/>
          <p:cNvPicPr>
            <a:picLocks noChangeAspect="1"/>
          </p:cNvPicPr>
          <p:nvPr/>
        </p:nvPicPr>
        <p:blipFill>
          <a:blip r:embed="rId2" cstate="print">
            <a:extLst>
              <a:ext uri="{10A03907-9727-44C5-CB56-B89394F4FC44}"/>
            </a:extLst>
          </a:blip>
          <a:stretch>
            <a:fillRect/>
          </a:stretch>
        </p:blipFill>
        <p:spPr>
          <a:xfrm>
            <a:off x="0" y="0"/>
            <a:ext cx="9144000" cy="5143500"/>
          </a:xfrm>
          <a:prstGeom prst="rect">
            <a:avLst/>
          </a:prstGeom>
        </p:spPr>
      </p:pic>
      <p:pic>
        <p:nvPicPr>
          <p:cNvPr id="1427" name="BC5E67B0-FB3B-4785-9DD5-FCBD3C017746"/>
          <p:cNvPicPr>
            <a:picLocks noChangeAspect="1"/>
          </p:cNvPicPr>
          <p:nvPr/>
        </p:nvPicPr>
        <p:blipFill>
          <a:blip r:embed="rId3" cstate="print">
            <a:extLst>
              <a:ext uri="{83B15A0F-B667-477A-8A7A-FF143EA6A933}"/>
            </a:extLst>
          </a:blip>
          <a:stretch>
            <a:fillRect/>
          </a:stretch>
        </p:blipFill>
        <p:spPr>
          <a:xfrm>
            <a:off x="0" y="647700"/>
            <a:ext cx="9144000" cy="4495800"/>
          </a:xfrm>
          <a:prstGeom prst="rect">
            <a:avLst/>
          </a:prstGeom>
        </p:spPr>
      </p:pic>
      <p:pic>
        <p:nvPicPr>
          <p:cNvPr id="1428" name="59ED945C-ACB2-47B3-E094-73EA03DF6FB6"/>
          <p:cNvPicPr>
            <a:picLocks noChangeAspect="1"/>
          </p:cNvPicPr>
          <p:nvPr/>
        </p:nvPicPr>
        <p:blipFill>
          <a:blip r:embed="rId4" cstate="print">
            <a:extLst>
              <a:ext uri="{343E16C2-A3FF-480B-F40A-AE02578EEBFF}"/>
            </a:extLst>
          </a:blip>
          <a:stretch>
            <a:fillRect/>
          </a:stretch>
        </p:blipFill>
        <p:spPr>
          <a:xfrm>
            <a:off x="0" y="647700"/>
            <a:ext cx="9144000" cy="123825"/>
          </a:xfrm>
          <a:prstGeom prst="rect">
            <a:avLst/>
          </a:prstGeom>
        </p:spPr>
      </p:pic>
      <p:sp>
        <p:nvSpPr>
          <p:cNvPr id="1429" name="TextBox1429"/>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30" name="TextBox1430"/>
          <p:cNvSpPr txBox="1"/>
          <p:nvPr/>
        </p:nvSpPr>
        <p:spPr>
          <a:xfrm>
            <a:off x="382829" y="1095934"/>
            <a:ext cx="44831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19862" marR="0" indent="0" eaLnBrk="0">
              <a:lnSpc>
                <a:spcPct val="77000"/>
              </a:lnSpc>
              <a:spcBef>
                <a:spcPts val="1807"/>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HttpSecurity:</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AuthorizeRequests</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default</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login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p>
        </p:txBody>
      </p:sp>
      <p:pic>
        <p:nvPicPr>
          <p:cNvPr id="1431" name="7CCB355C-656B-4B03-875E-DA6FBD39AB0B"/>
          <p:cNvPicPr>
            <a:picLocks noChangeAspect="1"/>
          </p:cNvPicPr>
          <p:nvPr/>
        </p:nvPicPr>
        <p:blipFill>
          <a:blip r:embed="rId5" cstate="print">
            <a:extLst>
              <a:ext uri="{3DF71050-1E61-4E59-AA36-1BA332E33E2F}"/>
            </a:extLst>
          </a:blip>
          <a:stretch>
            <a:fillRect/>
          </a:stretch>
        </p:blipFill>
        <p:spPr>
          <a:xfrm>
            <a:off x="2168652" y="2095500"/>
            <a:ext cx="4886325" cy="3000375"/>
          </a:xfrm>
          <a:prstGeom prst="rect">
            <a:avLst/>
          </a:prstGeom>
        </p:spPr>
      </p:pic>
    </p:spTree>
    <p:extLst>
      <p:ext uri="{8ED3FFD6-DC38-4316-A609-801B6DC4DEAB}"/>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2" name="D89DD724-3BC1-45D3-EF1D-A5A392B39909"/>
          <p:cNvPicPr>
            <a:picLocks noChangeAspect="1"/>
          </p:cNvPicPr>
          <p:nvPr/>
        </p:nvPicPr>
        <p:blipFill>
          <a:blip r:embed="rId2" cstate="print">
            <a:extLst>
              <a:ext uri="{0261207F-1E44-4056-2548-97137AA05AAE}"/>
            </a:extLst>
          </a:blip>
          <a:stretch>
            <a:fillRect/>
          </a:stretch>
        </p:blipFill>
        <p:spPr>
          <a:xfrm>
            <a:off x="0" y="0"/>
            <a:ext cx="9144000" cy="5143500"/>
          </a:xfrm>
          <a:prstGeom prst="rect">
            <a:avLst/>
          </a:prstGeom>
        </p:spPr>
      </p:pic>
      <p:pic>
        <p:nvPicPr>
          <p:cNvPr id="1433" name="7841E1DE-CF3B-45A9-DCA2-E751CA1CF2D5"/>
          <p:cNvPicPr>
            <a:picLocks noChangeAspect="1"/>
          </p:cNvPicPr>
          <p:nvPr/>
        </p:nvPicPr>
        <p:blipFill>
          <a:blip r:embed="rId3" cstate="print">
            <a:extLst>
              <a:ext uri="{4E217FBC-7C24-4CDA-7A86-A05BDC07CC53}"/>
            </a:extLst>
          </a:blip>
          <a:stretch>
            <a:fillRect/>
          </a:stretch>
        </p:blipFill>
        <p:spPr>
          <a:xfrm>
            <a:off x="0" y="647700"/>
            <a:ext cx="9144000" cy="4495800"/>
          </a:xfrm>
          <a:prstGeom prst="rect">
            <a:avLst/>
          </a:prstGeom>
        </p:spPr>
      </p:pic>
      <p:pic>
        <p:nvPicPr>
          <p:cNvPr id="1434" name="CEF0CF4B-4CF1-4DE0-356B-7498A4F0545A"/>
          <p:cNvPicPr>
            <a:picLocks noChangeAspect="1"/>
          </p:cNvPicPr>
          <p:nvPr/>
        </p:nvPicPr>
        <p:blipFill>
          <a:blip r:embed="rId4" cstate="print">
            <a:extLst>
              <a:ext uri="{6941D667-4457-4B27-4257-B4BF03A05CC7}"/>
            </a:extLst>
          </a:blip>
          <a:stretch>
            <a:fillRect/>
          </a:stretch>
        </p:blipFill>
        <p:spPr>
          <a:xfrm>
            <a:off x="0" y="647700"/>
            <a:ext cx="9144000" cy="123825"/>
          </a:xfrm>
          <a:prstGeom prst="rect">
            <a:avLst/>
          </a:prstGeom>
        </p:spPr>
      </p:pic>
      <p:sp>
        <p:nvSpPr>
          <p:cNvPr id="1435" name="TextBox1435"/>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36" name="TextBox1436"/>
          <p:cNvSpPr txBox="1"/>
          <p:nvPr/>
        </p:nvSpPr>
        <p:spPr>
          <a:xfrm>
            <a:off x="383286" y="1646806"/>
            <a:ext cx="13716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Default</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login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p>
        </p:txBody>
      </p:sp>
      <p:sp>
        <p:nvSpPr>
          <p:cNvPr id="1437" name="TextBox1437"/>
          <p:cNvSpPr txBox="1"/>
          <p:nvPr/>
        </p:nvSpPr>
        <p:spPr>
          <a:xfrm>
            <a:off x="383286" y="4055821"/>
            <a:ext cx="10795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Logout</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p>
        </p:txBody>
      </p:sp>
      <p:pic>
        <p:nvPicPr>
          <p:cNvPr id="1438" name="4D2DC850-0AF3-4FB0-CE42-ABA93B15F698"/>
          <p:cNvPicPr>
            <a:picLocks noChangeAspect="1"/>
          </p:cNvPicPr>
          <p:nvPr/>
        </p:nvPicPr>
        <p:blipFill>
          <a:blip r:embed="rId5" cstate="print">
            <a:extLst>
              <a:ext uri="{FE76CAD0-2E4C-4F39-EAE7-B24A181B04A2}"/>
            </a:extLst>
          </a:blip>
          <a:stretch>
            <a:fillRect/>
          </a:stretch>
        </p:blipFill>
        <p:spPr>
          <a:xfrm>
            <a:off x="381000" y="1781175"/>
            <a:ext cx="5143500" cy="2000250"/>
          </a:xfrm>
          <a:prstGeom prst="rect">
            <a:avLst/>
          </a:prstGeom>
        </p:spPr>
      </p:pic>
      <p:pic>
        <p:nvPicPr>
          <p:cNvPr id="1439" name="BCEFAA1F-F6C3-4654-E033-7ABA32133729"/>
          <p:cNvPicPr>
            <a:picLocks noChangeAspect="1"/>
          </p:cNvPicPr>
          <p:nvPr/>
        </p:nvPicPr>
        <p:blipFill>
          <a:blip r:embed="rId6" cstate="print">
            <a:extLst>
              <a:ext uri="{8F79620D-33FB-45FE-0D2B-006DA727C406}"/>
            </a:extLst>
          </a:blip>
          <a:stretch>
            <a:fillRect/>
          </a:stretch>
        </p:blipFill>
        <p:spPr>
          <a:xfrm>
            <a:off x="381000" y="4152900"/>
            <a:ext cx="3762375" cy="609600"/>
          </a:xfrm>
          <a:prstGeom prst="rect">
            <a:avLst/>
          </a:prstGeom>
        </p:spPr>
      </p:pic>
    </p:spTree>
    <p:extLst>
      <p:ext uri="{2992D9EE-6B33-4766-CB4C-D6A77BD8ABC4}"/>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0" name="0A3EF02D-2040-47C7-448A-4DA362A9CC62"/>
          <p:cNvPicPr>
            <a:picLocks noChangeAspect="1"/>
          </p:cNvPicPr>
          <p:nvPr/>
        </p:nvPicPr>
        <p:blipFill>
          <a:blip r:embed="rId2" cstate="print">
            <a:extLst>
              <a:ext uri="{53E5F50B-BD00-4757-556A-13DCE6F916D6}"/>
            </a:extLst>
          </a:blip>
          <a:stretch>
            <a:fillRect/>
          </a:stretch>
        </p:blipFill>
        <p:spPr>
          <a:xfrm>
            <a:off x="0" y="0"/>
            <a:ext cx="9144000" cy="5143500"/>
          </a:xfrm>
          <a:prstGeom prst="rect">
            <a:avLst/>
          </a:prstGeom>
        </p:spPr>
      </p:pic>
      <p:pic>
        <p:nvPicPr>
          <p:cNvPr id="1441" name="97129A1B-8CA9-4816-48AD-12BFD338D414"/>
          <p:cNvPicPr>
            <a:picLocks noChangeAspect="1"/>
          </p:cNvPicPr>
          <p:nvPr/>
        </p:nvPicPr>
        <p:blipFill>
          <a:blip r:embed="rId3" cstate="print">
            <a:extLst>
              <a:ext uri="{91F3B72C-3AEE-4CED-9AF5-D928E43814F8}"/>
            </a:extLst>
          </a:blip>
          <a:stretch>
            <a:fillRect/>
          </a:stretch>
        </p:blipFill>
        <p:spPr>
          <a:xfrm>
            <a:off x="0" y="647700"/>
            <a:ext cx="9144000" cy="4495800"/>
          </a:xfrm>
          <a:prstGeom prst="rect">
            <a:avLst/>
          </a:prstGeom>
        </p:spPr>
      </p:pic>
      <p:pic>
        <p:nvPicPr>
          <p:cNvPr id="1442" name="0C849280-F3C1-41C1-D328-2EDE96BC4BB9"/>
          <p:cNvPicPr>
            <a:picLocks noChangeAspect="1"/>
          </p:cNvPicPr>
          <p:nvPr/>
        </p:nvPicPr>
        <p:blipFill>
          <a:blip r:embed="rId4" cstate="print">
            <a:extLst>
              <a:ext uri="{F6AFB6B5-653D-401B-B77B-EDEA16E78E65}"/>
            </a:extLst>
          </a:blip>
          <a:stretch>
            <a:fillRect/>
          </a:stretch>
        </p:blipFill>
        <p:spPr>
          <a:xfrm>
            <a:off x="0" y="647700"/>
            <a:ext cx="9144000" cy="123825"/>
          </a:xfrm>
          <a:prstGeom prst="rect">
            <a:avLst/>
          </a:prstGeom>
        </p:spPr>
      </p:pic>
      <p:sp>
        <p:nvSpPr>
          <p:cNvPr id="1443" name="TextBox1443"/>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44" name="TextBox1444"/>
          <p:cNvSpPr txBox="1"/>
          <p:nvPr/>
        </p:nvSpPr>
        <p:spPr>
          <a:xfrm>
            <a:off x="382828" y="1461694"/>
            <a:ext cx="46482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48"/>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58" marR="0" indent="0" eaLnBrk="0">
              <a:lnSpc>
                <a:spcPct val="77000"/>
              </a:lnSpc>
              <a:spcBef>
                <a:spcPts val="1811"/>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WebSecurity:</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Ignoring</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static</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files</a:t>
            </a:r>
            <a:r>
              <a:rPr lang="en-US" altLang="zh-CN" sz="1200" b="1" kern="0" spc="-6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js,</a:t>
            </a:r>
            <a:r>
              <a:rPr lang="en-US" altLang="zh-CN" sz="1200" b="1" kern="0" spc="8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css,</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img</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etc.</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allow</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all</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requests</a:t>
            </a:r>
          </a:p>
        </p:txBody>
      </p:sp>
      <p:pic>
        <p:nvPicPr>
          <p:cNvPr id="1445" name="B7F4D5BB-601D-4417-FDE5-0F7BF4BE36D7"/>
          <p:cNvPicPr>
            <a:picLocks noChangeAspect="1"/>
          </p:cNvPicPr>
          <p:nvPr/>
        </p:nvPicPr>
        <p:blipFill>
          <a:blip r:embed="rId5" cstate="print">
            <a:extLst>
              <a:ext uri="{F040B109-9EC8-4EF0-473D-D89015576326}"/>
            </a:extLst>
          </a:blip>
          <a:stretch>
            <a:fillRect/>
          </a:stretch>
        </p:blipFill>
        <p:spPr>
          <a:xfrm>
            <a:off x="367284" y="2171700"/>
            <a:ext cx="4876800" cy="1114425"/>
          </a:xfrm>
          <a:prstGeom prst="rect">
            <a:avLst/>
          </a:prstGeom>
        </p:spPr>
      </p:pic>
    </p:spTree>
    <p:extLst>
      <p:ext uri="{4DF2A1E3-F1C3-4607-A52F-02EE6B6A2253}"/>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6" name="F4214DEE-2E54-41A7-2625-70E0405BF5C0"/>
          <p:cNvPicPr>
            <a:picLocks noChangeAspect="1"/>
          </p:cNvPicPr>
          <p:nvPr/>
        </p:nvPicPr>
        <p:blipFill>
          <a:blip r:embed="rId2" cstate="print">
            <a:extLst>
              <a:ext uri="{AA598455-5F3E-44C9-3E2D-9AE3A108E11B}"/>
            </a:extLst>
          </a:blip>
          <a:stretch>
            <a:fillRect/>
          </a:stretch>
        </p:blipFill>
        <p:spPr>
          <a:xfrm>
            <a:off x="0" y="0"/>
            <a:ext cx="9144000" cy="5143500"/>
          </a:xfrm>
          <a:prstGeom prst="rect">
            <a:avLst/>
          </a:prstGeom>
        </p:spPr>
      </p:pic>
      <p:pic>
        <p:nvPicPr>
          <p:cNvPr id="1447" name="95A75354-E51B-4C06-5FDA-34F588EBBC6F"/>
          <p:cNvPicPr>
            <a:picLocks noChangeAspect="1"/>
          </p:cNvPicPr>
          <p:nvPr/>
        </p:nvPicPr>
        <p:blipFill>
          <a:blip r:embed="rId3" cstate="print">
            <a:extLst>
              <a:ext uri="{9B3F24E4-87BB-4C57-8C17-480751CC0A2A}"/>
            </a:extLst>
          </a:blip>
          <a:stretch>
            <a:fillRect/>
          </a:stretch>
        </p:blipFill>
        <p:spPr>
          <a:xfrm>
            <a:off x="0" y="647700"/>
            <a:ext cx="9144000" cy="4495800"/>
          </a:xfrm>
          <a:prstGeom prst="rect">
            <a:avLst/>
          </a:prstGeom>
        </p:spPr>
      </p:pic>
      <p:pic>
        <p:nvPicPr>
          <p:cNvPr id="1448" name="642F568C-B30C-4396-5174-A46BE7978211"/>
          <p:cNvPicPr>
            <a:picLocks noChangeAspect="1"/>
          </p:cNvPicPr>
          <p:nvPr/>
        </p:nvPicPr>
        <p:blipFill>
          <a:blip r:embed="rId4" cstate="print">
            <a:extLst>
              <a:ext uri="{DE9F7DF2-EC35-44CA-8526-A1CA789B1459}"/>
            </a:extLst>
          </a:blip>
          <a:stretch>
            <a:fillRect/>
          </a:stretch>
        </p:blipFill>
        <p:spPr>
          <a:xfrm>
            <a:off x="0" y="647700"/>
            <a:ext cx="9144000" cy="123825"/>
          </a:xfrm>
          <a:prstGeom prst="rect">
            <a:avLst/>
          </a:prstGeom>
        </p:spPr>
      </p:pic>
      <p:sp>
        <p:nvSpPr>
          <p:cNvPr id="1449" name="TextBox1449"/>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50" name="TextBox1450"/>
          <p:cNvSpPr txBox="1"/>
          <p:nvPr/>
        </p:nvSpPr>
        <p:spPr>
          <a:xfrm>
            <a:off x="2407056" y="1942744"/>
            <a:ext cx="3708400" cy="13716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Authorization:</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HttpSecurity</a:t>
            </a:r>
          </a:p>
          <a:p>
            <a:pPr marL="99009" marR="420065" indent="0" eaLnBrk="0">
              <a:lnSpc>
                <a:spcPct val="61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20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Login</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Form</a:t>
            </a:r>
            <a:r>
              <a:rPr lang="en-US" altLang="zh-CN" sz="2400" b="1" kern="0" spc="9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20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Logout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Form</a:t>
            </a:r>
          </a:p>
        </p:txBody>
      </p:sp>
    </p:spTree>
    <p:extLst>
      <p:ext uri="{DCBAA1EB-DFCF-4553-AEE9-BADA3E5EF522}"/>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1" name="55C5171B-C949-4831-F357-33AEDE867448"/>
          <p:cNvPicPr>
            <a:picLocks noChangeAspect="1"/>
          </p:cNvPicPr>
          <p:nvPr/>
        </p:nvPicPr>
        <p:blipFill>
          <a:blip r:embed="rId2" cstate="print">
            <a:extLst>
              <a:ext uri="{D9E2FA30-A041-4FC4-0A43-CD6C101494B6}"/>
            </a:extLst>
          </a:blip>
          <a:stretch>
            <a:fillRect/>
          </a:stretch>
        </p:blipFill>
        <p:spPr>
          <a:xfrm>
            <a:off x="0" y="0"/>
            <a:ext cx="9144000" cy="5143500"/>
          </a:xfrm>
          <a:prstGeom prst="rect">
            <a:avLst/>
          </a:prstGeom>
        </p:spPr>
      </p:pic>
      <p:pic>
        <p:nvPicPr>
          <p:cNvPr id="1452" name="18C489CD-14E3-416F-AAA0-F283F2B12EF2"/>
          <p:cNvPicPr>
            <a:picLocks noChangeAspect="1"/>
          </p:cNvPicPr>
          <p:nvPr/>
        </p:nvPicPr>
        <p:blipFill>
          <a:blip r:embed="rId3" cstate="print">
            <a:extLst>
              <a:ext uri="{2804A783-DF06-4A43-B016-B0BB1EA36CB3}"/>
            </a:extLst>
          </a:blip>
          <a:stretch>
            <a:fillRect/>
          </a:stretch>
        </p:blipFill>
        <p:spPr>
          <a:xfrm>
            <a:off x="0" y="647700"/>
            <a:ext cx="9144000" cy="4495800"/>
          </a:xfrm>
          <a:prstGeom prst="rect">
            <a:avLst/>
          </a:prstGeom>
        </p:spPr>
      </p:pic>
      <p:pic>
        <p:nvPicPr>
          <p:cNvPr id="1453" name="8BCBC0C5-CA00-4875-BFCB-8EAD0E5754E8"/>
          <p:cNvPicPr>
            <a:picLocks noChangeAspect="1"/>
          </p:cNvPicPr>
          <p:nvPr/>
        </p:nvPicPr>
        <p:blipFill>
          <a:blip r:embed="rId4" cstate="print">
            <a:extLst>
              <a:ext uri="{BC2D7101-0F80-4B0F-F16C-A7D2F5DA60EF}"/>
            </a:extLst>
          </a:blip>
          <a:stretch>
            <a:fillRect/>
          </a:stretch>
        </p:blipFill>
        <p:spPr>
          <a:xfrm>
            <a:off x="0" y="647700"/>
            <a:ext cx="9144000" cy="123825"/>
          </a:xfrm>
          <a:prstGeom prst="rect">
            <a:avLst/>
          </a:prstGeom>
        </p:spPr>
      </p:pic>
      <p:sp>
        <p:nvSpPr>
          <p:cNvPr id="1454" name="TextBox1454"/>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55" name="TextBox1455"/>
          <p:cNvSpPr txBox="1"/>
          <p:nvPr/>
        </p:nvSpPr>
        <p:spPr>
          <a:xfrm>
            <a:off x="382829" y="1187374"/>
            <a:ext cx="57785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96062" marR="0" indent="0" eaLnBrk="0">
              <a:lnSpc>
                <a:spcPct val="77000"/>
              </a:lnSpc>
              <a:spcBef>
                <a:spcPts val="1807"/>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HttpSecurity:</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AuthorizeRequests</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customize</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Login</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200" b="1"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Logout</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URL</a:t>
            </a:r>
          </a:p>
        </p:txBody>
      </p:sp>
      <p:pic>
        <p:nvPicPr>
          <p:cNvPr id="1456" name="BA4F9DF1-E7E9-4D3E-5658-9546B1A15C8C"/>
          <p:cNvPicPr>
            <a:picLocks noChangeAspect="1"/>
          </p:cNvPicPr>
          <p:nvPr/>
        </p:nvPicPr>
        <p:blipFill>
          <a:blip r:embed="rId5" cstate="print">
            <a:extLst>
              <a:ext uri="{410560EF-2853-4148-1177-37F669A6EA4C}"/>
            </a:extLst>
          </a:blip>
          <a:stretch>
            <a:fillRect/>
          </a:stretch>
        </p:blipFill>
        <p:spPr>
          <a:xfrm>
            <a:off x="888492" y="2057400"/>
            <a:ext cx="4819650" cy="3009900"/>
          </a:xfrm>
          <a:prstGeom prst="rect">
            <a:avLst/>
          </a:prstGeom>
        </p:spPr>
      </p:pic>
      <p:sp>
        <p:nvSpPr>
          <p:cNvPr id="1457" name="TextBox1457"/>
          <p:cNvSpPr txBox="1"/>
          <p:nvPr/>
        </p:nvSpPr>
        <p:spPr>
          <a:xfrm>
            <a:off x="5179213" y="4230356"/>
            <a:ext cx="2438400" cy="177800"/>
          </a:xfrm>
          <a:prstGeom prst="rect">
            <a:avLst/>
          </a:prstGeom>
          <a:noFill/>
        </p:spPr>
        <p:txBody>
          <a:bodyPr wrap="square" lIns="0" tIns="0" rIns="0" bIns="0" rtlCol="0">
            <a:spAutoFit/>
          </a:bodyPr>
          <a:lstStyle/>
          <a:p>
            <a:pPr marL="0" marR="0" indent="0" eaLnBrk="0">
              <a:lnSpc>
                <a:spcPct val="81000"/>
              </a:lnSpc>
            </a:pPr>
            <a:r>
              <a:rPr lang="en-US" altLang="zh-CN" sz="1400" kern="0" spc="-10" baseline="0" noProof="0" dirty="0">
                <a:solidFill>
                  <a:srgbClr val="FF0000"/>
                </a:solidFill>
                <a:latin typeface="Arial" pitchFamily="34" charset="0"/>
                <a:ea typeface="Arial" pitchFamily="34" charset="0"/>
                <a:cs typeface="Arial" pitchFamily="34" charset="0"/>
              </a:rPr>
              <a:t>Configuring</a:t>
            </a:r>
            <a:r>
              <a:rPr lang="en-US" altLang="zh-CN" sz="1400" kern="0" spc="-11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Custom</a:t>
            </a:r>
            <a:r>
              <a:rPr lang="en-US" altLang="zh-CN" sz="1400" kern="0" spc="-1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login</a:t>
            </a:r>
            <a:r>
              <a:rPr lang="en-US" altLang="zh-CN" sz="1400" kern="0" spc="-9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form</a:t>
            </a:r>
          </a:p>
        </p:txBody>
      </p:sp>
    </p:spTree>
    <p:extLst>
      <p:ext uri="{0E6964FB-1311-4A90-CE5E-55FFF351E3E1}"/>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8" name="795BF494-9F30-4593-ECA9-1A15C9AD6333"/>
          <p:cNvPicPr>
            <a:picLocks noChangeAspect="1"/>
          </p:cNvPicPr>
          <p:nvPr/>
        </p:nvPicPr>
        <p:blipFill>
          <a:blip r:embed="rId2" cstate="print">
            <a:extLst>
              <a:ext uri="{CCCEA14C-849E-4A63-26FC-549ED0D93B2E}"/>
            </a:extLst>
          </a:blip>
          <a:stretch>
            <a:fillRect/>
          </a:stretch>
        </p:blipFill>
        <p:spPr>
          <a:xfrm>
            <a:off x="0" y="0"/>
            <a:ext cx="9144000" cy="5143500"/>
          </a:xfrm>
          <a:prstGeom prst="rect">
            <a:avLst/>
          </a:prstGeom>
        </p:spPr>
      </p:pic>
      <p:pic>
        <p:nvPicPr>
          <p:cNvPr id="1459" name="828691E0-C8B2-4111-70AA-391670C02B77"/>
          <p:cNvPicPr>
            <a:picLocks noChangeAspect="1"/>
          </p:cNvPicPr>
          <p:nvPr/>
        </p:nvPicPr>
        <p:blipFill>
          <a:blip r:embed="rId3" cstate="print">
            <a:extLst>
              <a:ext uri="{96EECAAE-66DA-4161-37AE-1C5588042648}"/>
            </a:extLst>
          </a:blip>
          <a:stretch>
            <a:fillRect/>
          </a:stretch>
        </p:blipFill>
        <p:spPr>
          <a:xfrm>
            <a:off x="0" y="647700"/>
            <a:ext cx="9144000" cy="4495800"/>
          </a:xfrm>
          <a:prstGeom prst="rect">
            <a:avLst/>
          </a:prstGeom>
        </p:spPr>
      </p:pic>
      <p:pic>
        <p:nvPicPr>
          <p:cNvPr id="1460" name="05242F34-0A54-4073-0F50-B1183049E505"/>
          <p:cNvPicPr>
            <a:picLocks noChangeAspect="1"/>
          </p:cNvPicPr>
          <p:nvPr/>
        </p:nvPicPr>
        <p:blipFill>
          <a:blip r:embed="rId4" cstate="print">
            <a:extLst>
              <a:ext uri="{E4C94A25-68DE-4114-5D18-FB2722ED644C}"/>
            </a:extLst>
          </a:blip>
          <a:stretch>
            <a:fillRect/>
          </a:stretch>
        </p:blipFill>
        <p:spPr>
          <a:xfrm>
            <a:off x="0" y="647700"/>
            <a:ext cx="9144000" cy="123825"/>
          </a:xfrm>
          <a:prstGeom prst="rect">
            <a:avLst/>
          </a:prstGeom>
        </p:spPr>
      </p:pic>
      <p:sp>
        <p:nvSpPr>
          <p:cNvPr id="1461" name="TextBox1461"/>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62" name="TextBox1462"/>
          <p:cNvSpPr txBox="1"/>
          <p:nvPr/>
        </p:nvSpPr>
        <p:spPr>
          <a:xfrm>
            <a:off x="382829" y="1187374"/>
            <a:ext cx="41656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MvcConfiguration</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WebMvcConfigurerAdapter</a:t>
            </a:r>
          </a:p>
          <a:p>
            <a:pPr marL="496062" marR="0" indent="0" eaLnBrk="0">
              <a:lnSpc>
                <a:spcPct val="77000"/>
              </a:lnSpc>
              <a:spcBef>
                <a:spcPts val="1807"/>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Registry</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View:</a:t>
            </a:r>
          </a:p>
        </p:txBody>
      </p:sp>
      <p:pic>
        <p:nvPicPr>
          <p:cNvPr id="1463" name="CBB7AE74-3480-4AE9-4659-D2FEE9A454A2"/>
          <p:cNvPicPr>
            <a:picLocks noChangeAspect="1"/>
          </p:cNvPicPr>
          <p:nvPr/>
        </p:nvPicPr>
        <p:blipFill>
          <a:blip r:embed="rId5" cstate="print">
            <a:extLst>
              <a:ext uri="{949D8ED7-5F29-4490-D084-BD06753E3F82}"/>
            </a:extLst>
          </a:blip>
          <a:stretch>
            <a:fillRect/>
          </a:stretch>
        </p:blipFill>
        <p:spPr>
          <a:xfrm>
            <a:off x="851916" y="2095500"/>
            <a:ext cx="5343525" cy="3048000"/>
          </a:xfrm>
          <a:prstGeom prst="rect">
            <a:avLst/>
          </a:prstGeom>
        </p:spPr>
      </p:pic>
      <p:sp>
        <p:nvSpPr>
          <p:cNvPr id="1464" name="TextBox1464"/>
          <p:cNvSpPr txBox="1"/>
          <p:nvPr/>
        </p:nvSpPr>
        <p:spPr>
          <a:xfrm>
            <a:off x="6243676" y="3404032"/>
            <a:ext cx="3467100" cy="152400"/>
          </a:xfrm>
          <a:prstGeom prst="rect">
            <a:avLst/>
          </a:prstGeom>
          <a:noFill/>
        </p:spPr>
        <p:txBody>
          <a:bodyPr wrap="square" lIns="0" tIns="0" rIns="0" bIns="0" rtlCol="0">
            <a:spAutoFit/>
          </a:bodyPr>
          <a:lstStyle/>
          <a:p>
            <a:pPr marL="0" marR="0" indent="0" eaLnBrk="0">
              <a:lnSpc>
                <a:spcPct val="81000"/>
              </a:lnSpc>
            </a:pPr>
            <a:r>
              <a:rPr lang="en-US" altLang="zh-CN" sz="1200" kern="0" spc="-30" baseline="0" noProof="0" dirty="0">
                <a:solidFill>
                  <a:srgbClr val="FF0000"/>
                </a:solidFill>
                <a:latin typeface="Arial" pitchFamily="34" charset="0"/>
                <a:ea typeface="Arial" pitchFamily="34" charset="0"/>
                <a:cs typeface="Arial" pitchFamily="34" charset="0"/>
              </a:rPr>
              <a:t>Return</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to</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custom</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login</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page</a:t>
            </a:r>
          </a:p>
        </p:txBody>
      </p:sp>
      <p:sp>
        <p:nvSpPr>
          <p:cNvPr id="1465" name="TextBox1465"/>
          <p:cNvSpPr txBox="1"/>
          <p:nvPr/>
        </p:nvSpPr>
        <p:spPr>
          <a:xfrm>
            <a:off x="6235141" y="3791408"/>
            <a:ext cx="3429000" cy="330200"/>
          </a:xfrm>
          <a:prstGeom prst="rect">
            <a:avLst/>
          </a:prstGeom>
          <a:noFill/>
        </p:spPr>
        <p:txBody>
          <a:bodyPr wrap="square" lIns="0" tIns="0" rIns="0" bIns="0" rtlCol="0">
            <a:spAutoFit/>
          </a:bodyPr>
          <a:lstStyle/>
          <a:p>
            <a:pPr marL="8534" marR="0" indent="-8534" eaLnBrk="0">
              <a:lnSpc>
                <a:spcPct val="92000"/>
              </a:lnSpc>
            </a:pPr>
            <a:r>
              <a:rPr lang="en-US" altLang="zh-CN" sz="1200" kern="0" spc="-25" baseline="0" noProof="0" dirty="0">
                <a:solidFill>
                  <a:srgbClr val="FF0000"/>
                </a:solidFill>
                <a:latin typeface="Arial" pitchFamily="34" charset="0"/>
                <a:ea typeface="Arial" pitchFamily="34" charset="0"/>
                <a:cs typeface="Arial" pitchFamily="34" charset="0"/>
              </a:rPr>
              <a:t>This</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URL</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is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only</a:t>
            </a:r>
            <a:r>
              <a:rPr lang="en-US" altLang="zh-CN" sz="1200" kern="0" spc="-6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for</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User</a:t>
            </a:r>
            <a:r>
              <a:rPr lang="en-US" altLang="zh-CN" sz="1200" kern="0" spc="-9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who</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has</a:t>
            </a:r>
            <a:r>
              <a:rPr lang="en-US" altLang="zh-CN" sz="1200" kern="0" spc="-11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Admin</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and</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User</a:t>
            </a:r>
            <a:r>
              <a:rPr lang="en-US" altLang="zh-CN" sz="1200" kern="0" spc="400" noProof="0" dirty="0">
                <a:latin typeface="Arial" pitchFamily="34" charset="0"/>
                <a:ea typeface="Arial" pitchFamily="34" charset="0"/>
                <a:cs typeface="Arial" pitchFamily="34" charset="0"/>
              </a:rPr>
              <a:t> </a:t>
            </a:r>
            <a:r>
              <a:rPr lang="en-US" altLang="zh-CN" sz="1200" kern="0" spc="-50" baseline="0" noProof="0" dirty="0">
                <a:solidFill>
                  <a:srgbClr val="FF0000"/>
                </a:solidFill>
                <a:latin typeface="Arial" pitchFamily="34" charset="0"/>
                <a:ea typeface="Arial" pitchFamily="34" charset="0"/>
                <a:cs typeface="Arial" pitchFamily="34" charset="0"/>
              </a:rPr>
              <a:t>Role</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can</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access</a:t>
            </a:r>
          </a:p>
        </p:txBody>
      </p:sp>
      <p:sp>
        <p:nvSpPr>
          <p:cNvPr id="1466" name="TextBox1466"/>
          <p:cNvSpPr txBox="1"/>
          <p:nvPr/>
        </p:nvSpPr>
        <p:spPr>
          <a:xfrm>
            <a:off x="6308935" y="4467842"/>
            <a:ext cx="3416300" cy="330200"/>
          </a:xfrm>
          <a:prstGeom prst="rect">
            <a:avLst/>
          </a:prstGeom>
          <a:noFill/>
        </p:spPr>
        <p:txBody>
          <a:bodyPr wrap="square" lIns="0" tIns="0" rIns="0" bIns="0" rtlCol="0">
            <a:spAutoFit/>
          </a:bodyPr>
          <a:lstStyle/>
          <a:p>
            <a:pPr marL="1974" marR="0" indent="-1974" eaLnBrk="0">
              <a:lnSpc>
                <a:spcPct val="93000"/>
              </a:lnSpc>
            </a:pPr>
            <a:r>
              <a:rPr lang="en-US" altLang="zh-CN" sz="1200" kern="0" spc="-25" baseline="0" noProof="0" dirty="0">
                <a:solidFill>
                  <a:srgbClr val="FF0000"/>
                </a:solidFill>
                <a:latin typeface="Arial" pitchFamily="34" charset="0"/>
                <a:ea typeface="Arial" pitchFamily="34" charset="0"/>
                <a:cs typeface="Arial" pitchFamily="34" charset="0"/>
              </a:rPr>
              <a:t>This</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URL</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is</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only</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for</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User</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who</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has</a:t>
            </a:r>
            <a:r>
              <a:rPr lang="en-US" altLang="zh-CN" sz="1200" kern="0" spc="-11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Admin</a:t>
            </a:r>
            <a:r>
              <a:rPr lang="en-US" altLang="zh-CN" sz="1200" kern="0" spc="7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Role</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can</a:t>
            </a:r>
            <a:r>
              <a:rPr lang="en-US" altLang="zh-CN" sz="1200" kern="0" spc="400" noProof="0" dirty="0">
                <a:latin typeface="Arial" pitchFamily="34" charset="0"/>
                <a:ea typeface="Arial" pitchFamily="34" charset="0"/>
                <a:cs typeface="Arial" pitchFamily="34" charset="0"/>
              </a:rPr>
              <a:t> </a:t>
            </a:r>
            <a:r>
              <a:rPr lang="en-US" altLang="zh-CN" sz="1200" kern="0" spc="-15" baseline="0" noProof="0" dirty="0">
                <a:solidFill>
                  <a:srgbClr val="FF0000"/>
                </a:solidFill>
                <a:latin typeface="Arial" pitchFamily="34" charset="0"/>
                <a:ea typeface="Arial" pitchFamily="34" charset="0"/>
                <a:cs typeface="Arial" pitchFamily="34" charset="0"/>
              </a:rPr>
              <a:t>access</a:t>
            </a:r>
          </a:p>
        </p:txBody>
      </p:sp>
    </p:spTree>
    <p:extLst>
      <p:ext uri="{64DF2AAE-DEB1-4BBB-43D8-EB424E418176}"/>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7" name="9484417F-C83B-4A98-6336-81CA201B261B"/>
          <p:cNvPicPr>
            <a:picLocks noChangeAspect="1"/>
          </p:cNvPicPr>
          <p:nvPr/>
        </p:nvPicPr>
        <p:blipFill>
          <a:blip r:embed="rId2" cstate="print">
            <a:extLst>
              <a:ext uri="{4F254A86-2648-433C-EF3A-1F724ECABF6F}"/>
            </a:extLst>
          </a:blip>
          <a:stretch>
            <a:fillRect/>
          </a:stretch>
        </p:blipFill>
        <p:spPr>
          <a:xfrm>
            <a:off x="0" y="0"/>
            <a:ext cx="9144000" cy="5143500"/>
          </a:xfrm>
          <a:prstGeom prst="rect">
            <a:avLst/>
          </a:prstGeom>
        </p:spPr>
      </p:pic>
      <p:pic>
        <p:nvPicPr>
          <p:cNvPr id="1468" name="EE5BB3B4-099B-4F49-7FAE-34199CDA994B"/>
          <p:cNvPicPr>
            <a:picLocks noChangeAspect="1"/>
          </p:cNvPicPr>
          <p:nvPr/>
        </p:nvPicPr>
        <p:blipFill>
          <a:blip r:embed="rId3" cstate="print">
            <a:extLst>
              <a:ext uri="{E9F32D11-4672-4754-384C-193AB792EA7E}"/>
            </a:extLst>
          </a:blip>
          <a:stretch>
            <a:fillRect/>
          </a:stretch>
        </p:blipFill>
        <p:spPr>
          <a:xfrm>
            <a:off x="0" y="647700"/>
            <a:ext cx="9144000" cy="4495800"/>
          </a:xfrm>
          <a:prstGeom prst="rect">
            <a:avLst/>
          </a:prstGeom>
        </p:spPr>
      </p:pic>
      <p:pic>
        <p:nvPicPr>
          <p:cNvPr id="1469" name="6419910D-DD0A-4FE1-512E-DA9BE135F650"/>
          <p:cNvPicPr>
            <a:picLocks noChangeAspect="1"/>
          </p:cNvPicPr>
          <p:nvPr/>
        </p:nvPicPr>
        <p:blipFill>
          <a:blip r:embed="rId4" cstate="print">
            <a:extLst>
              <a:ext uri="{5D57E34B-5554-4B88-806B-563B6AC9BBC5}"/>
            </a:extLst>
          </a:blip>
          <a:stretch>
            <a:fillRect/>
          </a:stretch>
        </p:blipFill>
        <p:spPr>
          <a:xfrm>
            <a:off x="0" y="647700"/>
            <a:ext cx="9144000" cy="123825"/>
          </a:xfrm>
          <a:prstGeom prst="rect">
            <a:avLst/>
          </a:prstGeom>
        </p:spPr>
      </p:pic>
      <p:sp>
        <p:nvSpPr>
          <p:cNvPr id="1470" name="TextBox147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71" name="TextBox1471"/>
          <p:cNvSpPr txBox="1"/>
          <p:nvPr/>
        </p:nvSpPr>
        <p:spPr>
          <a:xfrm>
            <a:off x="382828" y="1461694"/>
            <a:ext cx="46863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@Controller</a:t>
            </a:r>
          </a:p>
          <a:p>
            <a:pPr marL="0" marR="0" indent="0" eaLnBrk="0">
              <a:lnSpc>
                <a:spcPct val="79000"/>
              </a:lnSpc>
              <a:spcBef>
                <a:spcPts val="348"/>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Authentication</a:t>
            </a:r>
          </a:p>
          <a:p>
            <a:pPr marL="496063" marR="0" indent="0" eaLnBrk="0">
              <a:lnSpc>
                <a:spcPct val="77000"/>
              </a:lnSpc>
              <a:spcBef>
                <a:spcPts val="1811"/>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Logout</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URL:</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clear</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session</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when</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access</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/logout</a:t>
            </a:r>
          </a:p>
        </p:txBody>
      </p:sp>
      <p:pic>
        <p:nvPicPr>
          <p:cNvPr id="1472" name="240ACD85-3BC5-4DC5-F04A-02D32D1BB865"/>
          <p:cNvPicPr>
            <a:picLocks noChangeAspect="1"/>
          </p:cNvPicPr>
          <p:nvPr/>
        </p:nvPicPr>
        <p:blipFill>
          <a:blip r:embed="rId5" cstate="print">
            <a:extLst>
              <a:ext uri="{21670A64-763E-491D-8D6C-201C6E30EC5A}"/>
            </a:extLst>
          </a:blip>
          <a:stretch>
            <a:fillRect/>
          </a:stretch>
        </p:blipFill>
        <p:spPr>
          <a:xfrm>
            <a:off x="891540" y="2152650"/>
            <a:ext cx="5676900" cy="2009775"/>
          </a:xfrm>
          <a:prstGeom prst="rect">
            <a:avLst/>
          </a:prstGeom>
        </p:spPr>
      </p:pic>
    </p:spTree>
    <p:extLst>
      <p:ext uri="{C843BD9D-60AF-4C77-4E4D-A5416AC4FADC}"/>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00DB2CE8-5324-439C-B518-0F5C355F3E6E"/>
          <p:cNvPicPr>
            <a:picLocks noChangeAspect="1"/>
          </p:cNvPicPr>
          <p:nvPr/>
        </p:nvPicPr>
        <p:blipFill>
          <a:blip r:embed="rId2" cstate="print">
            <a:extLst>
              <a:ext uri="{FFC4A36B-C156-4ACD-C8C2-9085BF8BA809}"/>
            </a:extLst>
          </a:blip>
          <a:stretch>
            <a:fillRect/>
          </a:stretch>
        </p:blipFill>
        <p:spPr>
          <a:xfrm>
            <a:off x="0" y="0"/>
            <a:ext cx="9144000" cy="5143500"/>
          </a:xfrm>
          <a:prstGeom prst="rect">
            <a:avLst/>
          </a:prstGeom>
        </p:spPr>
      </p:pic>
      <p:pic>
        <p:nvPicPr>
          <p:cNvPr id="27" name="661673BD-465D-47B9-E191-3919C34DC66C"/>
          <p:cNvPicPr>
            <a:picLocks noChangeAspect="1"/>
          </p:cNvPicPr>
          <p:nvPr/>
        </p:nvPicPr>
        <p:blipFill>
          <a:blip r:embed="rId3" cstate="print">
            <a:extLst>
              <a:ext uri="{72913175-0B28-4C0D-FC9D-36791A086F73}"/>
            </a:extLst>
          </a:blip>
          <a:stretch>
            <a:fillRect/>
          </a:stretch>
        </p:blipFill>
        <p:spPr>
          <a:xfrm>
            <a:off x="5563941" y="2750344"/>
            <a:ext cx="3586163" cy="2393156"/>
          </a:xfrm>
          <a:prstGeom prst="rect">
            <a:avLst/>
          </a:prstGeom>
        </p:spPr>
      </p:pic>
      <p:sp>
        <p:nvSpPr>
          <p:cNvPr id="29" name="TextBox29"/>
          <p:cNvSpPr txBox="1"/>
          <p:nvPr/>
        </p:nvSpPr>
        <p:spPr>
          <a:xfrm>
            <a:off x="319469" y="527476"/>
            <a:ext cx="6457950" cy="4155240"/>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180" dirty="0">
                <a:latin typeface="Arial" pitchFamily="34" charset="0"/>
                <a:ea typeface="Arial" pitchFamily="34" charset="0"/>
                <a:cs typeface="Arial" pitchFamily="34" charset="0"/>
              </a:rPr>
              <a:t> </a:t>
            </a:r>
            <a:r>
              <a:rPr lang="en-US" altLang="zh-CN" sz="2700" b="1" kern="0" dirty="0">
                <a:solidFill>
                  <a:srgbClr val="90C226"/>
                </a:solidFill>
                <a:latin typeface="Arial" pitchFamily="34" charset="0"/>
                <a:ea typeface="Arial" pitchFamily="34" charset="0"/>
                <a:cs typeface="Arial" pitchFamily="34" charset="0"/>
              </a:rPr>
              <a:t>Architecture</a:t>
            </a:r>
          </a:p>
          <a:p>
            <a:pPr marL="386448" marR="644194" indent="-285750" eaLnBrk="0">
              <a:lnSpc>
                <a:spcPct val="88000"/>
              </a:lnSpc>
              <a:spcBef>
                <a:spcPts val="2258"/>
              </a:spcBef>
              <a:buFont typeface="Wingdings" panose="05000000000000000000" pitchFamily="2" charset="2"/>
              <a:buChar char="Ø"/>
            </a:pPr>
            <a:r>
              <a:rPr lang="en-US" altLang="zh-CN" sz="1463" kern="0" spc="320" dirty="0"/>
              <a:t> </a:t>
            </a:r>
            <a:r>
              <a:rPr lang="en-US" altLang="zh-CN" sz="1350" kern="0" spc="334" dirty="0">
                <a:latin typeface="Arial Unicode MS" pitchFamily="34" charset="0"/>
                <a:ea typeface="Arial Unicode MS" pitchFamily="34" charset="0"/>
                <a:cs typeface="Arial Unicode MS" pitchFamily="34" charset="0"/>
              </a:rPr>
              <a:t> </a:t>
            </a:r>
            <a:r>
              <a:rPr lang="en-US" altLang="zh-CN" kern="0" spc="-26" dirty="0">
                <a:solidFill>
                  <a:srgbClr val="000000"/>
                </a:solidFill>
                <a:latin typeface="Arial" pitchFamily="34" charset="0"/>
                <a:ea typeface="Arial" pitchFamily="34" charset="0"/>
                <a:cs typeface="Arial" pitchFamily="34" charset="0"/>
              </a:rPr>
              <a:t>The</a:t>
            </a:r>
            <a:r>
              <a:rPr lang="en-US" altLang="zh-CN" kern="0" spc="56"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3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framework</a:t>
            </a:r>
            <a:r>
              <a:rPr lang="en-US" altLang="zh-CN" kern="0" spc="345"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is</a:t>
            </a:r>
            <a:r>
              <a:rPr lang="en-US" altLang="zh-CN" kern="0" spc="64"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11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layered</a:t>
            </a:r>
            <a:r>
              <a:rPr lang="en-US" altLang="zh-CN" kern="0" spc="8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architecture</a:t>
            </a:r>
            <a:r>
              <a:rPr lang="en-US" altLang="zh-CN" kern="0" spc="54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which</a:t>
            </a:r>
            <a:r>
              <a:rPr lang="en-US" altLang="zh-CN" kern="0" spc="300"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consists</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50"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several</a:t>
            </a:r>
            <a:r>
              <a:rPr lang="en-US" altLang="zh-CN" kern="0" spc="120"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modules.</a:t>
            </a:r>
          </a:p>
          <a:p>
            <a:pPr marL="386448" indent="-285750" eaLnBrk="0">
              <a:lnSpc>
                <a:spcPct val="74000"/>
              </a:lnSpc>
              <a:spcBef>
                <a:spcPts val="2591"/>
              </a:spcBef>
              <a:buFont typeface="Wingdings" panose="05000000000000000000" pitchFamily="2" charset="2"/>
              <a:buChar char="Ø"/>
            </a:pPr>
            <a:r>
              <a:rPr lang="en-US" altLang="zh-CN" sz="1463" kern="0" spc="320" dirty="0"/>
              <a:t> </a:t>
            </a:r>
            <a:r>
              <a:rPr lang="en-US" altLang="zh-CN" sz="1350" kern="0" spc="323" dirty="0">
                <a:latin typeface="Arial Unicode MS" pitchFamily="34" charset="0"/>
                <a:ea typeface="Arial Unicode MS" pitchFamily="34" charset="0"/>
                <a:cs typeface="Arial Unicode MS" pitchFamily="34" charset="0"/>
              </a:rPr>
              <a:t> </a:t>
            </a:r>
            <a:r>
              <a:rPr lang="en-US" altLang="zh-CN" kern="0" dirty="0">
                <a:solidFill>
                  <a:srgbClr val="000000"/>
                </a:solidFill>
                <a:latin typeface="Arial" pitchFamily="34" charset="0"/>
                <a:ea typeface="Arial" pitchFamily="34" charset="0"/>
                <a:cs typeface="Arial" pitchFamily="34" charset="0"/>
              </a:rPr>
              <a:t>All</a:t>
            </a:r>
            <a:r>
              <a:rPr lang="en-US" altLang="zh-CN" kern="0" spc="281" dirty="0">
                <a:latin typeface="Arial" pitchFamily="34" charset="0"/>
                <a:ea typeface="Arial" pitchFamily="34" charset="0"/>
                <a:cs typeface="Arial" pitchFamily="34" charset="0"/>
              </a:rPr>
              <a:t> </a:t>
            </a:r>
            <a:r>
              <a:rPr lang="en-US" altLang="zh-CN" kern="0" spc="-34" dirty="0">
                <a:solidFill>
                  <a:srgbClr val="000000"/>
                </a:solidFill>
                <a:latin typeface="Arial" pitchFamily="34" charset="0"/>
                <a:ea typeface="Arial" pitchFamily="34" charset="0"/>
                <a:cs typeface="Arial" pitchFamily="34" charset="0"/>
              </a:rPr>
              <a:t>modules</a:t>
            </a:r>
            <a:r>
              <a:rPr lang="en-US" altLang="zh-CN" kern="0" spc="8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10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built</a:t>
            </a:r>
            <a:r>
              <a:rPr lang="en-US" altLang="zh-CN" kern="0" spc="405"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on</a:t>
            </a:r>
            <a:r>
              <a:rPr lang="en-US" altLang="zh-CN" kern="0" spc="4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9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top</a:t>
            </a:r>
            <a:r>
              <a:rPr lang="en-US" altLang="zh-CN" kern="0" spc="16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6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its</a:t>
            </a:r>
            <a:r>
              <a:rPr lang="en-US" altLang="zh-CN" kern="0" spc="18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core</a:t>
            </a:r>
            <a:r>
              <a:rPr lang="en-US" altLang="zh-CN" kern="0" spc="6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container.</a:t>
            </a:r>
          </a:p>
          <a:p>
            <a:pPr marL="386448" marR="432510" indent="-285750" eaLnBrk="0">
              <a:lnSpc>
                <a:spcPct val="88000"/>
              </a:lnSpc>
              <a:spcBef>
                <a:spcPts val="2579"/>
              </a:spcBef>
              <a:buFont typeface="Wingdings" panose="05000000000000000000" pitchFamily="2" charset="2"/>
              <a:buChar char="Ø"/>
            </a:pPr>
            <a:r>
              <a:rPr lang="en-US" altLang="zh-CN" sz="1463" kern="0" spc="320" dirty="0"/>
              <a:t> </a:t>
            </a:r>
            <a:r>
              <a:rPr lang="en-US" altLang="zh-CN" sz="1350" kern="0" spc="480" dirty="0">
                <a:latin typeface="Arial Unicode MS" pitchFamily="34" charset="0"/>
                <a:ea typeface="Arial Unicode MS" pitchFamily="34" charset="0"/>
                <a:cs typeface="Arial Unicode MS" pitchFamily="34" charset="0"/>
              </a:rPr>
              <a:t> </a:t>
            </a:r>
            <a:r>
              <a:rPr lang="en-US" altLang="zh-CN" kern="0" spc="-19" dirty="0">
                <a:solidFill>
                  <a:srgbClr val="000000"/>
                </a:solidFill>
                <a:latin typeface="Arial" pitchFamily="34" charset="0"/>
                <a:ea typeface="Arial" pitchFamily="34" charset="0"/>
                <a:cs typeface="Arial" pitchFamily="34" charset="0"/>
              </a:rPr>
              <a:t>It's</a:t>
            </a:r>
            <a:r>
              <a:rPr lang="en-US" altLang="zh-CN" kern="0" spc="4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modular</a:t>
            </a:r>
            <a:r>
              <a:rPr lang="en-US" altLang="zh-CN" kern="0" spc="9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architecture</a:t>
            </a:r>
            <a:r>
              <a:rPr lang="en-US" altLang="zh-CN" kern="0" spc="585"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enables</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integration</a:t>
            </a:r>
            <a:r>
              <a:rPr lang="en-US" altLang="zh-CN" kern="0" spc="43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with</a:t>
            </a:r>
            <a:r>
              <a:rPr lang="en-US" altLang="zh-CN" kern="0" spc="42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other</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frameworks</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without</a:t>
            </a:r>
            <a:r>
              <a:rPr lang="en-US" altLang="zh-CN" kern="0" spc="619"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much</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difficulties.</a:t>
            </a:r>
          </a:p>
          <a:p>
            <a:pPr marL="386448" indent="-285750" eaLnBrk="0">
              <a:lnSpc>
                <a:spcPct val="97000"/>
              </a:lnSpc>
              <a:spcBef>
                <a:spcPts val="2591"/>
              </a:spcBef>
              <a:buFont typeface="Wingdings" panose="05000000000000000000" pitchFamily="2" charset="2"/>
              <a:buChar char="Ø"/>
            </a:pPr>
            <a:r>
              <a:rPr lang="en-US" altLang="zh-CN" sz="1463" kern="0" spc="320" dirty="0"/>
              <a:t> </a:t>
            </a:r>
            <a:r>
              <a:rPr lang="en-US" altLang="zh-CN" sz="1350" kern="0" spc="386" dirty="0">
                <a:latin typeface="Arial Unicode MS" pitchFamily="34" charset="0"/>
                <a:ea typeface="Arial Unicode MS" pitchFamily="34" charset="0"/>
                <a:cs typeface="Arial Unicode MS" pitchFamily="34" charset="0"/>
              </a:rPr>
              <a:t> </a:t>
            </a:r>
            <a:r>
              <a:rPr lang="en-US" altLang="zh-CN" kern="0" spc="-56" dirty="0">
                <a:solidFill>
                  <a:srgbClr val="000000"/>
                </a:solidFill>
                <a:latin typeface="Arial" pitchFamily="34" charset="0"/>
                <a:ea typeface="Arial" pitchFamily="34" charset="0"/>
                <a:cs typeface="Arial" pitchFamily="34" charset="0"/>
              </a:rPr>
              <a:t>Consists</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65"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around</a:t>
            </a:r>
            <a:r>
              <a:rPr lang="en-US" altLang="zh-CN" kern="0" spc="19"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20</a:t>
            </a:r>
            <a:r>
              <a:rPr lang="en-US" altLang="zh-CN" kern="0" spc="120" dirty="0">
                <a:latin typeface="Arial" pitchFamily="34" charset="0"/>
                <a:ea typeface="Arial" pitchFamily="34" charset="0"/>
                <a:cs typeface="Arial" pitchFamily="34" charset="0"/>
              </a:rPr>
              <a:t> </a:t>
            </a:r>
            <a:r>
              <a:rPr lang="en-US" altLang="zh-CN" kern="0" spc="-34" dirty="0">
                <a:solidFill>
                  <a:srgbClr val="000000"/>
                </a:solidFill>
                <a:latin typeface="Arial" pitchFamily="34" charset="0"/>
                <a:ea typeface="Arial" pitchFamily="34" charset="0"/>
                <a:cs typeface="Arial" pitchFamily="34" charset="0"/>
              </a:rPr>
              <a:t>modules</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which</a:t>
            </a:r>
            <a:r>
              <a:rPr lang="en-US" altLang="zh-CN" kern="0" spc="19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6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generalized</a:t>
            </a:r>
            <a:r>
              <a:rPr lang="en-US" altLang="zh-CN" kern="0" spc="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into</a:t>
            </a:r>
            <a:r>
              <a:rPr lang="en-US" altLang="zh-CN" kern="0" spc="1800"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Core</a:t>
            </a:r>
            <a:r>
              <a:rPr lang="en-US" altLang="zh-CN" kern="0" spc="45" dirty="0">
                <a:latin typeface="Arial" pitchFamily="34" charset="0"/>
                <a:ea typeface="Arial" pitchFamily="34" charset="0"/>
                <a:cs typeface="Arial" pitchFamily="34" charset="0"/>
              </a:rPr>
              <a:t> </a:t>
            </a:r>
            <a:r>
              <a:rPr lang="en-US" altLang="zh-CN" kern="0" spc="-8" dirty="0">
                <a:solidFill>
                  <a:srgbClr val="000000"/>
                </a:solidFill>
                <a:latin typeface="Arial" pitchFamily="34" charset="0"/>
                <a:ea typeface="Arial" pitchFamily="34" charset="0"/>
                <a:cs typeface="Arial" pitchFamily="34" charset="0"/>
              </a:rPr>
              <a:t>Container,</a:t>
            </a:r>
            <a:r>
              <a:rPr lang="en-US" altLang="zh-CN" kern="0" spc="105"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Data</a:t>
            </a:r>
            <a:r>
              <a:rPr lang="en-US" altLang="zh-CN" kern="0" spc="-15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Access/</a:t>
            </a:r>
            <a:r>
              <a:rPr lang="en-US" altLang="zh-CN" kern="0" spc="10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Integration,</a:t>
            </a:r>
            <a:r>
              <a:rPr lang="en-US" altLang="zh-CN" kern="0" spc="371"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Web,</a:t>
            </a:r>
            <a:r>
              <a:rPr lang="en-US" altLang="zh-CN" kern="0" spc="-101" dirty="0">
                <a:latin typeface="Arial" pitchFamily="34" charset="0"/>
                <a:ea typeface="Arial" pitchFamily="34" charset="0"/>
                <a:cs typeface="Arial" pitchFamily="34" charset="0"/>
              </a:rPr>
              <a:t> </a:t>
            </a:r>
            <a:r>
              <a:rPr lang="en-US" altLang="zh-CN" kern="0" spc="-158" dirty="0">
                <a:solidFill>
                  <a:srgbClr val="000000"/>
                </a:solidFill>
                <a:latin typeface="Arial" pitchFamily="34" charset="0"/>
                <a:ea typeface="Arial" pitchFamily="34" charset="0"/>
                <a:cs typeface="Arial" pitchFamily="34" charset="0"/>
              </a:rPr>
              <a:t>AOP</a:t>
            </a:r>
            <a:r>
              <a:rPr lang="en-US" altLang="zh-CN" kern="0" spc="86" dirty="0">
                <a:latin typeface="Arial" pitchFamily="34" charset="0"/>
                <a:ea typeface="Arial" pitchFamily="34" charset="0"/>
                <a:cs typeface="Arial" pitchFamily="34" charset="0"/>
              </a:rPr>
              <a:t> </a:t>
            </a:r>
            <a:r>
              <a:rPr lang="en-US" altLang="zh-CN" kern="0" spc="-34" dirty="0">
                <a:solidFill>
                  <a:srgbClr val="000000"/>
                </a:solidFill>
                <a:latin typeface="Arial" pitchFamily="34" charset="0"/>
                <a:ea typeface="Arial" pitchFamily="34" charset="0"/>
                <a:cs typeface="Arial" pitchFamily="34" charset="0"/>
              </a:rPr>
              <a:t>(Aspect</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Oriented</a:t>
            </a:r>
            <a:r>
              <a:rPr lang="en-US" altLang="zh-CN" kern="0" spc="135"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Programming),</a:t>
            </a:r>
            <a:r>
              <a:rPr lang="en-US" altLang="zh-CN" kern="0" spc="18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Instrumentation,</a:t>
            </a:r>
            <a:r>
              <a:rPr lang="en-US" altLang="zh-CN" kern="0" spc="529"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71"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Test.</a:t>
            </a:r>
            <a:r>
              <a:rPr lang="en-US" altLang="zh-CN" kern="0" spc="-12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All</a:t>
            </a:r>
            <a:r>
              <a:rPr lang="en-US" altLang="zh-CN" kern="0" spc="23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975"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modules</a:t>
            </a:r>
            <a:r>
              <a:rPr lang="en-US" altLang="zh-CN" kern="0" spc="98"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have</a:t>
            </a:r>
            <a:r>
              <a:rPr lang="en-US" altLang="zh-CN" kern="0" spc="6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their</a:t>
            </a:r>
            <a:r>
              <a:rPr lang="en-US" altLang="zh-CN" kern="0" spc="41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own</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functionalities</a:t>
            </a:r>
            <a:r>
              <a:rPr lang="en-US" altLang="zh-CN" kern="0" spc="72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that</a:t>
            </a:r>
            <a:r>
              <a:rPr lang="en-US" altLang="zh-CN" kern="0" spc="3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9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utilized</a:t>
            </a:r>
            <a:r>
              <a:rPr lang="en-US" altLang="zh-CN" kern="0" spc="46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82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build</a:t>
            </a:r>
            <a:r>
              <a:rPr lang="en-US" altLang="zh-CN" kern="0" spc="86"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an</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p>
        </p:txBody>
      </p:sp>
    </p:spTree>
    <p:extLst>
      <p:ext uri="{801D5B33-8BDE-4F43-97E0-AF4B7C54B0F2}"/>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3" name="92348D8A-40CF-4C2F-EBBE-A55C335337B2"/>
          <p:cNvPicPr>
            <a:picLocks noChangeAspect="1"/>
          </p:cNvPicPr>
          <p:nvPr/>
        </p:nvPicPr>
        <p:blipFill>
          <a:blip r:embed="rId2" cstate="print">
            <a:extLst>
              <a:ext uri="{43096741-1148-4F77-B3AB-2B64769CAC3F}"/>
            </a:extLst>
          </a:blip>
          <a:stretch>
            <a:fillRect/>
          </a:stretch>
        </p:blipFill>
        <p:spPr>
          <a:xfrm>
            <a:off x="0" y="0"/>
            <a:ext cx="9144000" cy="5143500"/>
          </a:xfrm>
          <a:prstGeom prst="rect">
            <a:avLst/>
          </a:prstGeom>
        </p:spPr>
      </p:pic>
      <p:pic>
        <p:nvPicPr>
          <p:cNvPr id="1474" name="C0A6647F-E017-4FC2-5ED5-BCBC8478578C"/>
          <p:cNvPicPr>
            <a:picLocks noChangeAspect="1"/>
          </p:cNvPicPr>
          <p:nvPr/>
        </p:nvPicPr>
        <p:blipFill>
          <a:blip r:embed="rId3" cstate="print">
            <a:extLst>
              <a:ext uri="{5DCE07D0-4270-4C57-929F-F505841153B6}"/>
            </a:extLst>
          </a:blip>
          <a:stretch>
            <a:fillRect/>
          </a:stretch>
        </p:blipFill>
        <p:spPr>
          <a:xfrm>
            <a:off x="0" y="647700"/>
            <a:ext cx="9144000" cy="4495800"/>
          </a:xfrm>
          <a:prstGeom prst="rect">
            <a:avLst/>
          </a:prstGeom>
        </p:spPr>
      </p:pic>
      <p:pic>
        <p:nvPicPr>
          <p:cNvPr id="1475" name="26B8D5EA-AFD0-48DB-0485-BEF4D3842141"/>
          <p:cNvPicPr>
            <a:picLocks noChangeAspect="1"/>
          </p:cNvPicPr>
          <p:nvPr/>
        </p:nvPicPr>
        <p:blipFill>
          <a:blip r:embed="rId4" cstate="print">
            <a:extLst>
              <a:ext uri="{B00A56C1-0102-466E-E77F-6EAAA505770D}"/>
            </a:extLst>
          </a:blip>
          <a:stretch>
            <a:fillRect/>
          </a:stretch>
        </p:blipFill>
        <p:spPr>
          <a:xfrm>
            <a:off x="0" y="647700"/>
            <a:ext cx="9144000" cy="123825"/>
          </a:xfrm>
          <a:prstGeom prst="rect">
            <a:avLst/>
          </a:prstGeom>
        </p:spPr>
      </p:pic>
      <p:sp>
        <p:nvSpPr>
          <p:cNvPr id="1476" name="TextBox1476"/>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77" name="TextBox1477"/>
          <p:cNvSpPr txBox="1"/>
          <p:nvPr/>
        </p:nvSpPr>
        <p:spPr>
          <a:xfrm>
            <a:off x="383286" y="1646806"/>
            <a:ext cx="13970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login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p>
        </p:txBody>
      </p:sp>
      <p:pic>
        <p:nvPicPr>
          <p:cNvPr id="1478" name="47416F30-FA41-4F08-5C2C-2A0BB393E621"/>
          <p:cNvPicPr>
            <a:picLocks noChangeAspect="1"/>
          </p:cNvPicPr>
          <p:nvPr/>
        </p:nvPicPr>
        <p:blipFill>
          <a:blip r:embed="rId5" cstate="print">
            <a:extLst>
              <a:ext uri="{AC63024C-0D80-4522-71B5-AAF874994A55}"/>
            </a:extLst>
          </a:blip>
          <a:stretch>
            <a:fillRect/>
          </a:stretch>
        </p:blipFill>
        <p:spPr>
          <a:xfrm>
            <a:off x="396240" y="1790700"/>
            <a:ext cx="8686800" cy="2438400"/>
          </a:xfrm>
          <a:prstGeom prst="rect">
            <a:avLst/>
          </a:prstGeom>
        </p:spPr>
      </p:pic>
    </p:spTree>
    <p:extLst>
      <p:ext uri="{FAB9A379-C809-4288-CF79-5B50A3262D1E}"/>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9" name="38631131-267F-4679-C9AD-71AED7033BCB"/>
          <p:cNvPicPr>
            <a:picLocks noChangeAspect="1"/>
          </p:cNvPicPr>
          <p:nvPr/>
        </p:nvPicPr>
        <p:blipFill>
          <a:blip r:embed="rId2" cstate="print">
            <a:extLst>
              <a:ext uri="{FBF5700E-C28F-4F47-F9D3-3B93E1859555}"/>
            </a:extLst>
          </a:blip>
          <a:stretch>
            <a:fillRect/>
          </a:stretch>
        </p:blipFill>
        <p:spPr>
          <a:xfrm>
            <a:off x="0" y="0"/>
            <a:ext cx="9144000" cy="5143500"/>
          </a:xfrm>
          <a:prstGeom prst="rect">
            <a:avLst/>
          </a:prstGeom>
        </p:spPr>
      </p:pic>
      <p:pic>
        <p:nvPicPr>
          <p:cNvPr id="1480" name="538D8117-F7C5-466B-E7E4-20463883C618"/>
          <p:cNvPicPr>
            <a:picLocks noChangeAspect="1"/>
          </p:cNvPicPr>
          <p:nvPr/>
        </p:nvPicPr>
        <p:blipFill>
          <a:blip r:embed="rId3" cstate="print">
            <a:extLst>
              <a:ext uri="{7795E2A3-DE6B-4495-C89C-7A070ED8DA8B}"/>
            </a:extLst>
          </a:blip>
          <a:stretch>
            <a:fillRect/>
          </a:stretch>
        </p:blipFill>
        <p:spPr>
          <a:xfrm>
            <a:off x="0" y="647700"/>
            <a:ext cx="9144000" cy="4495800"/>
          </a:xfrm>
          <a:prstGeom prst="rect">
            <a:avLst/>
          </a:prstGeom>
        </p:spPr>
      </p:pic>
      <p:pic>
        <p:nvPicPr>
          <p:cNvPr id="1481" name="84B2D263-E878-458E-1886-2B03724D0CF0"/>
          <p:cNvPicPr>
            <a:picLocks noChangeAspect="1"/>
          </p:cNvPicPr>
          <p:nvPr/>
        </p:nvPicPr>
        <p:blipFill>
          <a:blip r:embed="rId4" cstate="print">
            <a:extLst>
              <a:ext uri="{B2E8D070-CA5D-46CE-B7B1-84C7ABEB7F42}"/>
            </a:extLst>
          </a:blip>
          <a:stretch>
            <a:fillRect/>
          </a:stretch>
        </p:blipFill>
        <p:spPr>
          <a:xfrm>
            <a:off x="0" y="647700"/>
            <a:ext cx="9144000" cy="123825"/>
          </a:xfrm>
          <a:prstGeom prst="rect">
            <a:avLst/>
          </a:prstGeom>
        </p:spPr>
      </p:pic>
      <p:sp>
        <p:nvSpPr>
          <p:cNvPr id="1482" name="TextBox1482"/>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83" name="TextBox1483"/>
          <p:cNvSpPr txBox="1"/>
          <p:nvPr/>
        </p:nvSpPr>
        <p:spPr>
          <a:xfrm>
            <a:off x="383286" y="1646806"/>
            <a:ext cx="13970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login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form</a:t>
            </a:r>
          </a:p>
        </p:txBody>
      </p:sp>
      <p:pic>
        <p:nvPicPr>
          <p:cNvPr id="1484" name="5BDD6308-EA30-48A8-161C-2574FF1245A2"/>
          <p:cNvPicPr>
            <a:picLocks noChangeAspect="1"/>
          </p:cNvPicPr>
          <p:nvPr/>
        </p:nvPicPr>
        <p:blipFill>
          <a:blip r:embed="rId5" cstate="print">
            <a:extLst>
              <a:ext uri="{3B857BCF-F188-43F3-2846-01F2BFC2A640}"/>
            </a:extLst>
          </a:blip>
          <a:stretch>
            <a:fillRect/>
          </a:stretch>
        </p:blipFill>
        <p:spPr>
          <a:xfrm>
            <a:off x="387096" y="1828800"/>
            <a:ext cx="4924425" cy="2495550"/>
          </a:xfrm>
          <a:prstGeom prst="rect">
            <a:avLst/>
          </a:prstGeom>
        </p:spPr>
      </p:pic>
    </p:spTree>
    <p:extLst>
      <p:ext uri="{DB577C71-B3D8-4E8D-C5E0-CF66E5FC1C35}"/>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5" name="99C9C1F8-AC45-43D2-5030-D85F76C0541D"/>
          <p:cNvPicPr>
            <a:picLocks noChangeAspect="1"/>
          </p:cNvPicPr>
          <p:nvPr/>
        </p:nvPicPr>
        <p:blipFill>
          <a:blip r:embed="rId2" cstate="print">
            <a:extLst>
              <a:ext uri="{BF98FF18-9B38-4C91-A5E8-1430C834B39E}"/>
            </a:extLst>
          </a:blip>
          <a:stretch>
            <a:fillRect/>
          </a:stretch>
        </p:blipFill>
        <p:spPr>
          <a:xfrm>
            <a:off x="0" y="0"/>
            <a:ext cx="9144000" cy="5143500"/>
          </a:xfrm>
          <a:prstGeom prst="rect">
            <a:avLst/>
          </a:prstGeom>
        </p:spPr>
      </p:pic>
      <p:pic>
        <p:nvPicPr>
          <p:cNvPr id="1486" name="E31B6366-0355-486E-4307-0797552FB6CD"/>
          <p:cNvPicPr>
            <a:picLocks noChangeAspect="1"/>
          </p:cNvPicPr>
          <p:nvPr/>
        </p:nvPicPr>
        <p:blipFill>
          <a:blip r:embed="rId3" cstate="print">
            <a:extLst>
              <a:ext uri="{AD505781-AA33-41A9-20CF-D0C6E1EDC08A}"/>
            </a:extLst>
          </a:blip>
          <a:stretch>
            <a:fillRect/>
          </a:stretch>
        </p:blipFill>
        <p:spPr>
          <a:xfrm>
            <a:off x="0" y="647700"/>
            <a:ext cx="9144000" cy="4495800"/>
          </a:xfrm>
          <a:prstGeom prst="rect">
            <a:avLst/>
          </a:prstGeom>
        </p:spPr>
      </p:pic>
      <p:pic>
        <p:nvPicPr>
          <p:cNvPr id="1487" name="451598D8-9DFF-4863-2E32-7FA7242AC7A3"/>
          <p:cNvPicPr>
            <a:picLocks noChangeAspect="1"/>
          </p:cNvPicPr>
          <p:nvPr/>
        </p:nvPicPr>
        <p:blipFill>
          <a:blip r:embed="rId4" cstate="print">
            <a:extLst>
              <a:ext uri="{7BC277AE-53AD-4CD3-C578-915A6F2EFC2D}"/>
            </a:extLst>
          </a:blip>
          <a:stretch>
            <a:fillRect/>
          </a:stretch>
        </p:blipFill>
        <p:spPr>
          <a:xfrm>
            <a:off x="0" y="647700"/>
            <a:ext cx="9144000" cy="123825"/>
          </a:xfrm>
          <a:prstGeom prst="rect">
            <a:avLst/>
          </a:prstGeom>
        </p:spPr>
      </p:pic>
      <p:sp>
        <p:nvSpPr>
          <p:cNvPr id="1488" name="TextBox1488"/>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89" name="TextBox1489"/>
          <p:cNvSpPr txBox="1"/>
          <p:nvPr/>
        </p:nvSpPr>
        <p:spPr>
          <a:xfrm>
            <a:off x="2407056" y="1942744"/>
            <a:ext cx="4114800" cy="10160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Authorization:</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HttpSecurity</a:t>
            </a:r>
          </a:p>
          <a:p>
            <a:pPr marL="0" marR="0" indent="99034" eaLnBrk="0">
              <a:lnSpc>
                <a:spcPct val="54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20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Access</a:t>
            </a:r>
            <a:r>
              <a:rPr lang="en-US" altLang="zh-CN" sz="2400" b="1" kern="0" spc="5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Denied</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Page</a:t>
            </a:r>
          </a:p>
        </p:txBody>
      </p:sp>
    </p:spTree>
    <p:extLst>
      <p:ext uri="{0FE56036-D378-4561-792C-5F3370DB859E}"/>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0" name="4CCAE2C9-51C7-4FCF-76FD-62EDD6A4C654"/>
          <p:cNvPicPr>
            <a:picLocks noChangeAspect="1"/>
          </p:cNvPicPr>
          <p:nvPr/>
        </p:nvPicPr>
        <p:blipFill>
          <a:blip r:embed="rId2" cstate="print">
            <a:extLst>
              <a:ext uri="{C2C944FD-C89E-48A8-1CF5-0A382E1F757D}"/>
            </a:extLst>
          </a:blip>
          <a:stretch>
            <a:fillRect/>
          </a:stretch>
        </p:blipFill>
        <p:spPr>
          <a:xfrm>
            <a:off x="0" y="0"/>
            <a:ext cx="9144000" cy="5143500"/>
          </a:xfrm>
          <a:prstGeom prst="rect">
            <a:avLst/>
          </a:prstGeom>
        </p:spPr>
      </p:pic>
      <p:pic>
        <p:nvPicPr>
          <p:cNvPr id="1491" name="3BB277E6-729B-45EB-510E-AD424AAA7A61"/>
          <p:cNvPicPr>
            <a:picLocks noChangeAspect="1"/>
          </p:cNvPicPr>
          <p:nvPr/>
        </p:nvPicPr>
        <p:blipFill>
          <a:blip r:embed="rId3" cstate="print">
            <a:extLst>
              <a:ext uri="{DDF1AC81-603A-4516-105C-2DF82740E45C}"/>
            </a:extLst>
          </a:blip>
          <a:stretch>
            <a:fillRect/>
          </a:stretch>
        </p:blipFill>
        <p:spPr>
          <a:xfrm>
            <a:off x="0" y="647700"/>
            <a:ext cx="9144000" cy="4495800"/>
          </a:xfrm>
          <a:prstGeom prst="rect">
            <a:avLst/>
          </a:prstGeom>
        </p:spPr>
      </p:pic>
      <p:pic>
        <p:nvPicPr>
          <p:cNvPr id="1492" name="0FF7330D-B294-4FF2-5492-E4AC0341515F"/>
          <p:cNvPicPr>
            <a:picLocks noChangeAspect="1"/>
          </p:cNvPicPr>
          <p:nvPr/>
        </p:nvPicPr>
        <p:blipFill>
          <a:blip r:embed="rId4" cstate="print">
            <a:extLst>
              <a:ext uri="{A353B0CF-B5F7-4717-3672-9D9809083279}"/>
            </a:extLst>
          </a:blip>
          <a:stretch>
            <a:fillRect/>
          </a:stretch>
        </p:blipFill>
        <p:spPr>
          <a:xfrm>
            <a:off x="0" y="647700"/>
            <a:ext cx="9144000" cy="123825"/>
          </a:xfrm>
          <a:prstGeom prst="rect">
            <a:avLst/>
          </a:prstGeom>
        </p:spPr>
      </p:pic>
      <p:sp>
        <p:nvSpPr>
          <p:cNvPr id="1493" name="TextBox1493"/>
          <p:cNvSpPr txBox="1"/>
          <p:nvPr/>
        </p:nvSpPr>
        <p:spPr>
          <a:xfrm>
            <a:off x="382829" y="913054"/>
            <a:ext cx="4648200" cy="5080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96062" marR="0" indent="0" eaLnBrk="0">
              <a:lnSpc>
                <a:spcPct val="77000"/>
              </a:lnSpc>
              <a:spcBef>
                <a:spcPts val="369"/>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HttpSecurity:</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AuthorizeRequests</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customize</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Denied</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Page</a:t>
            </a:r>
          </a:p>
        </p:txBody>
      </p:sp>
      <p:pic>
        <p:nvPicPr>
          <p:cNvPr id="1494" name="A93358BB-1262-4BCF-DC0D-7881D04C81F6"/>
          <p:cNvPicPr>
            <a:picLocks noChangeAspect="1"/>
          </p:cNvPicPr>
          <p:nvPr/>
        </p:nvPicPr>
        <p:blipFill>
          <a:blip r:embed="rId5" cstate="print">
            <a:extLst>
              <a:ext uri="{D0627CF2-662F-4310-68D0-9EF421C2ED1F}"/>
            </a:extLst>
          </a:blip>
          <a:stretch>
            <a:fillRect/>
          </a:stretch>
        </p:blipFill>
        <p:spPr>
          <a:xfrm>
            <a:off x="888492" y="1447800"/>
            <a:ext cx="4219575" cy="3648075"/>
          </a:xfrm>
          <a:prstGeom prst="rect">
            <a:avLst/>
          </a:prstGeom>
        </p:spPr>
      </p:pic>
      <p:sp>
        <p:nvSpPr>
          <p:cNvPr id="1495" name="TextBox1495"/>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496" name="TextBox1496"/>
          <p:cNvSpPr txBox="1"/>
          <p:nvPr/>
        </p:nvSpPr>
        <p:spPr>
          <a:xfrm>
            <a:off x="5297795" y="4739677"/>
            <a:ext cx="3136900" cy="177800"/>
          </a:xfrm>
          <a:prstGeom prst="rect">
            <a:avLst/>
          </a:prstGeom>
          <a:noFill/>
        </p:spPr>
        <p:txBody>
          <a:bodyPr wrap="square" lIns="0" tIns="0" rIns="0" bIns="0" rtlCol="0">
            <a:spAutoFit/>
          </a:bodyPr>
          <a:lstStyle/>
          <a:p>
            <a:pPr marL="0" marR="0" indent="0" eaLnBrk="0">
              <a:lnSpc>
                <a:spcPct val="81000"/>
              </a:lnSpc>
            </a:pPr>
            <a:r>
              <a:rPr lang="en-US" altLang="zh-CN" sz="1400" kern="0" spc="-15" baseline="0" noProof="0" dirty="0">
                <a:solidFill>
                  <a:srgbClr val="FF0000"/>
                </a:solidFill>
                <a:latin typeface="Arial" pitchFamily="34" charset="0"/>
                <a:ea typeface="Arial" pitchFamily="34" charset="0"/>
                <a:cs typeface="Arial" pitchFamily="34" charset="0"/>
              </a:rPr>
              <a:t>Redirect</a:t>
            </a:r>
            <a:r>
              <a:rPr lang="en-US" altLang="zh-CN" sz="1400" kern="0" spc="-15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to</a:t>
            </a:r>
            <a:r>
              <a:rPr lang="en-US" altLang="zh-CN" sz="1400" kern="0" spc="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custom</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access</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denied</a:t>
            </a:r>
            <a:r>
              <a:rPr lang="en-US" altLang="zh-CN" sz="1400" kern="0" spc="-2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page</a:t>
            </a:r>
          </a:p>
        </p:txBody>
      </p:sp>
    </p:spTree>
    <p:extLst>
      <p:ext uri="{54FFFBFD-4357-4504-5F8E-E777557BAAE7}"/>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7" name="3DEF15B8-656B-402F-1E74-594BD858CBA7"/>
          <p:cNvPicPr>
            <a:picLocks noChangeAspect="1"/>
          </p:cNvPicPr>
          <p:nvPr/>
        </p:nvPicPr>
        <p:blipFill>
          <a:blip r:embed="rId2" cstate="print">
            <a:extLst>
              <a:ext uri="{86FACAE5-595C-48EC-35DE-A4137B52F841}"/>
            </a:extLst>
          </a:blip>
          <a:stretch>
            <a:fillRect/>
          </a:stretch>
        </p:blipFill>
        <p:spPr>
          <a:xfrm>
            <a:off x="0" y="0"/>
            <a:ext cx="9144000" cy="5143500"/>
          </a:xfrm>
          <a:prstGeom prst="rect">
            <a:avLst/>
          </a:prstGeom>
        </p:spPr>
      </p:pic>
      <p:pic>
        <p:nvPicPr>
          <p:cNvPr id="1498" name="6E07324A-075B-4BA4-AE61-5C12C10C7866"/>
          <p:cNvPicPr>
            <a:picLocks noChangeAspect="1"/>
          </p:cNvPicPr>
          <p:nvPr/>
        </p:nvPicPr>
        <p:blipFill>
          <a:blip r:embed="rId3" cstate="print">
            <a:extLst>
              <a:ext uri="{EDDF9B89-C5FD-4AD1-837C-C451B7C93884}"/>
            </a:extLst>
          </a:blip>
          <a:stretch>
            <a:fillRect/>
          </a:stretch>
        </p:blipFill>
        <p:spPr>
          <a:xfrm>
            <a:off x="0" y="647700"/>
            <a:ext cx="9144000" cy="4495800"/>
          </a:xfrm>
          <a:prstGeom prst="rect">
            <a:avLst/>
          </a:prstGeom>
        </p:spPr>
      </p:pic>
      <p:pic>
        <p:nvPicPr>
          <p:cNvPr id="1499" name="1D4DDB7F-F751-49BD-52B9-2EF75D8162A3"/>
          <p:cNvPicPr>
            <a:picLocks noChangeAspect="1"/>
          </p:cNvPicPr>
          <p:nvPr/>
        </p:nvPicPr>
        <p:blipFill>
          <a:blip r:embed="rId4" cstate="print">
            <a:extLst>
              <a:ext uri="{093A2B51-1108-4096-6FEA-D36580B3A773}"/>
            </a:extLst>
          </a:blip>
          <a:stretch>
            <a:fillRect/>
          </a:stretch>
        </p:blipFill>
        <p:spPr>
          <a:xfrm>
            <a:off x="0" y="647700"/>
            <a:ext cx="9144000" cy="123825"/>
          </a:xfrm>
          <a:prstGeom prst="rect">
            <a:avLst/>
          </a:prstGeom>
        </p:spPr>
      </p:pic>
      <p:sp>
        <p:nvSpPr>
          <p:cNvPr id="1500" name="TextBox150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01" name="TextBox1501"/>
          <p:cNvSpPr txBox="1"/>
          <p:nvPr/>
        </p:nvSpPr>
        <p:spPr>
          <a:xfrm>
            <a:off x="382829" y="1461694"/>
            <a:ext cx="1981200" cy="508000"/>
          </a:xfrm>
          <a:prstGeom prst="rect">
            <a:avLst/>
          </a:prstGeom>
          <a:noFill/>
        </p:spPr>
        <p:txBody>
          <a:bodyPr wrap="square" lIns="0" tIns="0" rIns="0" bIns="0" rtlCol="0">
            <a:spAutoFit/>
          </a:bodyPr>
          <a:lstStyle/>
          <a:p>
            <a:pPr marL="0" marR="0" indent="0" eaLnBrk="0">
              <a:lnSpc>
                <a:spcPct val="95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@Controller</a:t>
            </a:r>
            <a:r>
              <a:rPr lang="en-US" altLang="zh-CN" sz="1200" kern="0" spc="9300" noProof="0" dirty="0">
                <a:latin typeface="Times New Roman" pitchFamily="18" charset="0"/>
                <a:ea typeface="Times New Roman" pitchFamily="18" charset="0"/>
                <a:cs typeface="Times New Roman" pitchFamily="18" charset="0"/>
              </a:rPr>
              <a:t> </a:t>
            </a:r>
            <a:r>
              <a:rPr lang="en-US" altLang="zh-CN" sz="1200" kern="0" spc="-5" baseline="0" noProof="0" dirty="0">
                <a:solidFill>
                  <a:srgbClr val="134F5C"/>
                </a:solidFill>
                <a:latin typeface="Times New Roman" pitchFamily="18" charset="0"/>
                <a:ea typeface="Times New Roman" pitchFamily="18" charset="0"/>
                <a:cs typeface="Times New Roman" pitchFamily="18" charset="0"/>
              </a:rPr>
              <a:t>@RequestMapping("/error")</a:t>
            </a:r>
            <a:r>
              <a:rPr lang="en-US" altLang="zh-CN" sz="1200" kern="0" spc="16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HttpErrorController</a:t>
            </a:r>
          </a:p>
        </p:txBody>
      </p:sp>
      <p:pic>
        <p:nvPicPr>
          <p:cNvPr id="1502" name="C85C0BF8-9A09-4998-3A22-FD02C4C3088E"/>
          <p:cNvPicPr>
            <a:picLocks noChangeAspect="1"/>
          </p:cNvPicPr>
          <p:nvPr/>
        </p:nvPicPr>
        <p:blipFill>
          <a:blip r:embed="rId5" cstate="print">
            <a:extLst>
              <a:ext uri="{DD2ACAB6-477B-45CB-D329-AFE0DC6F979E}"/>
            </a:extLst>
          </a:blip>
          <a:stretch>
            <a:fillRect/>
          </a:stretch>
        </p:blipFill>
        <p:spPr>
          <a:xfrm>
            <a:off x="425196" y="1952625"/>
            <a:ext cx="5019675" cy="2762250"/>
          </a:xfrm>
          <a:prstGeom prst="rect">
            <a:avLst/>
          </a:prstGeom>
        </p:spPr>
      </p:pic>
      <p:sp>
        <p:nvSpPr>
          <p:cNvPr id="1503" name="TextBox1503"/>
          <p:cNvSpPr txBox="1"/>
          <p:nvPr/>
        </p:nvSpPr>
        <p:spPr>
          <a:xfrm>
            <a:off x="2528214" y="3885134"/>
            <a:ext cx="25527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Return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access</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denied</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page</a:t>
            </a:r>
          </a:p>
        </p:txBody>
      </p:sp>
      <p:pic>
        <p:nvPicPr>
          <p:cNvPr id="1504" name="EF7F82F7-59AB-47B7-E288-28390A114464"/>
          <p:cNvPicPr>
            <a:picLocks noChangeAspect="1"/>
          </p:cNvPicPr>
          <p:nvPr/>
        </p:nvPicPr>
        <p:blipFill>
          <a:blip r:embed="rId6" cstate="print">
            <a:extLst>
              <a:ext uri="{78A529EE-2F53-4691-1DA6-9412EBAD210B}"/>
            </a:extLst>
          </a:blip>
          <a:stretch>
            <a:fillRect/>
          </a:stretch>
        </p:blipFill>
        <p:spPr>
          <a:xfrm>
            <a:off x="2420112" y="3133725"/>
            <a:ext cx="2362200" cy="619125"/>
          </a:xfrm>
          <a:prstGeom prst="rect">
            <a:avLst/>
          </a:prstGeom>
        </p:spPr>
      </p:pic>
      <p:pic>
        <p:nvPicPr>
          <p:cNvPr id="1505" name="58E6A7DB-AFE8-4946-AF80-BAD8185E7BEA"/>
          <p:cNvPicPr>
            <a:picLocks noChangeAspect="1"/>
          </p:cNvPicPr>
          <p:nvPr/>
        </p:nvPicPr>
        <p:blipFill>
          <a:blip r:embed="rId7" cstate="print">
            <a:extLst>
              <a:ext uri="{5E07A3BE-C57F-449D-5E26-66AE10440553}"/>
            </a:extLst>
          </a:blip>
          <a:stretch>
            <a:fillRect/>
          </a:stretch>
        </p:blipFill>
        <p:spPr>
          <a:xfrm>
            <a:off x="736092" y="3476625"/>
            <a:ext cx="942975" cy="190500"/>
          </a:xfrm>
          <a:prstGeom prst="rect">
            <a:avLst/>
          </a:prstGeom>
        </p:spPr>
      </p:pic>
    </p:spTree>
    <p:extLst>
      <p:ext uri="{3A214D73-3EC1-4DEC-9D27-BBCACD472479}"/>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6" name="26D5F25F-3D06-4E7F-120D-AAAA4A928C65"/>
          <p:cNvPicPr>
            <a:picLocks noChangeAspect="1"/>
          </p:cNvPicPr>
          <p:nvPr/>
        </p:nvPicPr>
        <p:blipFill>
          <a:blip r:embed="rId2" cstate="print">
            <a:extLst>
              <a:ext uri="{E9C712D8-B38F-423B-591B-9CAEE1F12590}"/>
            </a:extLst>
          </a:blip>
          <a:stretch>
            <a:fillRect/>
          </a:stretch>
        </p:blipFill>
        <p:spPr>
          <a:xfrm>
            <a:off x="0" y="0"/>
            <a:ext cx="9144000" cy="5143500"/>
          </a:xfrm>
          <a:prstGeom prst="rect">
            <a:avLst/>
          </a:prstGeom>
        </p:spPr>
      </p:pic>
      <p:pic>
        <p:nvPicPr>
          <p:cNvPr id="1507" name="B86BAC97-1752-4EC1-C0F8-FAE7D1C18A01"/>
          <p:cNvPicPr>
            <a:picLocks noChangeAspect="1"/>
          </p:cNvPicPr>
          <p:nvPr/>
        </p:nvPicPr>
        <p:blipFill>
          <a:blip r:embed="rId3" cstate="print">
            <a:extLst>
              <a:ext uri="{FB039567-EEF8-43FD-1389-9793C09800EA}"/>
            </a:extLst>
          </a:blip>
          <a:stretch>
            <a:fillRect/>
          </a:stretch>
        </p:blipFill>
        <p:spPr>
          <a:xfrm>
            <a:off x="0" y="647700"/>
            <a:ext cx="9144000" cy="4495800"/>
          </a:xfrm>
          <a:prstGeom prst="rect">
            <a:avLst/>
          </a:prstGeom>
        </p:spPr>
      </p:pic>
      <p:pic>
        <p:nvPicPr>
          <p:cNvPr id="1508" name="F200E0A2-AC49-41D5-C7A3-C67FFB46AC19"/>
          <p:cNvPicPr>
            <a:picLocks noChangeAspect="1"/>
          </p:cNvPicPr>
          <p:nvPr/>
        </p:nvPicPr>
        <p:blipFill>
          <a:blip r:embed="rId4" cstate="print">
            <a:extLst>
              <a:ext uri="{814DD9F5-2F45-4D07-0EB6-B3301662DA29}"/>
            </a:extLst>
          </a:blip>
          <a:stretch>
            <a:fillRect/>
          </a:stretch>
        </p:blipFill>
        <p:spPr>
          <a:xfrm>
            <a:off x="0" y="647700"/>
            <a:ext cx="9144000" cy="123825"/>
          </a:xfrm>
          <a:prstGeom prst="rect">
            <a:avLst/>
          </a:prstGeom>
        </p:spPr>
      </p:pic>
      <p:pic>
        <p:nvPicPr>
          <p:cNvPr id="1509" name="AB22C9E0-EE5B-47B2-47C7-09C84BF79D76"/>
          <p:cNvPicPr>
            <a:picLocks noChangeAspect="1"/>
          </p:cNvPicPr>
          <p:nvPr/>
        </p:nvPicPr>
        <p:blipFill>
          <a:blip r:embed="rId5" cstate="print">
            <a:extLst>
              <a:ext uri="{D563C123-CD99-43C1-D35D-D4254A120118}"/>
            </a:extLst>
          </a:blip>
          <a:stretch>
            <a:fillRect/>
          </a:stretch>
        </p:blipFill>
        <p:spPr>
          <a:xfrm>
            <a:off x="464820" y="1685925"/>
            <a:ext cx="5019675" cy="2495550"/>
          </a:xfrm>
          <a:prstGeom prst="rect">
            <a:avLst/>
          </a:prstGeom>
        </p:spPr>
      </p:pic>
      <p:sp>
        <p:nvSpPr>
          <p:cNvPr id="1510" name="TextBox151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11" name="TextBox1511"/>
          <p:cNvSpPr txBox="1"/>
          <p:nvPr/>
        </p:nvSpPr>
        <p:spPr>
          <a:xfrm>
            <a:off x="388620" y="1370254"/>
            <a:ext cx="1193800" cy="139700"/>
          </a:xfrm>
          <a:prstGeom prst="rect">
            <a:avLst/>
          </a:prstGeom>
          <a:noFill/>
        </p:spPr>
        <p:txBody>
          <a:bodyPr wrap="square" lIns="0" tIns="0" rIns="0" bIns="0" rtlCol="0">
            <a:spAutoFit/>
          </a:bodyPr>
          <a:lstStyle/>
          <a:p>
            <a:pPr marL="0" marR="0" indent="0" eaLnBrk="0">
              <a:lnSpc>
                <a:spcPct val="79000"/>
              </a:lnSpc>
            </a:pPr>
            <a:r>
              <a:rPr lang="en-US" altLang="zh-CN" sz="1200" kern="0" spc="-5" baseline="0" noProof="0" dirty="0">
                <a:solidFill>
                  <a:srgbClr val="FF0000"/>
                </a:solidFill>
                <a:latin typeface="Times New Roman" pitchFamily="18" charset="0"/>
                <a:ea typeface="Times New Roman" pitchFamily="18" charset="0"/>
                <a:cs typeface="Times New Roman" pitchFamily="18" charset="0"/>
              </a:rPr>
              <a:t>access-denied.html</a:t>
            </a:r>
          </a:p>
        </p:txBody>
      </p:sp>
      <p:pic>
        <p:nvPicPr>
          <p:cNvPr id="1512" name="6BBE2D99-B66F-4A2C-020A-59F9DD5A9994"/>
          <p:cNvPicPr>
            <a:picLocks noChangeAspect="1"/>
          </p:cNvPicPr>
          <p:nvPr/>
        </p:nvPicPr>
        <p:blipFill>
          <a:blip r:embed="rId6" cstate="print">
            <a:extLst>
              <a:ext uri="{3B1BD059-BCA7-42A3-7B11-5BAB04993A54}"/>
            </a:extLst>
          </a:blip>
          <a:stretch>
            <a:fillRect/>
          </a:stretch>
        </p:blipFill>
        <p:spPr>
          <a:xfrm>
            <a:off x="1185672" y="3228975"/>
            <a:ext cx="2362200" cy="257175"/>
          </a:xfrm>
          <a:prstGeom prst="rect">
            <a:avLst/>
          </a:prstGeom>
        </p:spPr>
      </p:pic>
      <p:sp>
        <p:nvSpPr>
          <p:cNvPr id="1513" name="TextBox1513"/>
          <p:cNvSpPr txBox="1"/>
          <p:nvPr/>
        </p:nvSpPr>
        <p:spPr>
          <a:xfrm>
            <a:off x="2049932" y="3590112"/>
            <a:ext cx="1371600" cy="139700"/>
          </a:xfrm>
          <a:prstGeom prst="rect">
            <a:avLst/>
          </a:prstGeom>
          <a:noFill/>
        </p:spPr>
        <p:txBody>
          <a:bodyPr wrap="square" lIns="0" tIns="0" rIns="0" bIns="0" rtlCol="0">
            <a:spAutoFit/>
          </a:bodyPr>
          <a:lstStyle/>
          <a:p>
            <a:pPr marL="0" marR="0" indent="0" eaLnBrk="0">
              <a:lnSpc>
                <a:spcPct val="77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Display</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name</a:t>
            </a:r>
          </a:p>
        </p:txBody>
      </p:sp>
    </p:spTree>
    <p:extLst>
      <p:ext uri="{B83CFDFB-8C06-458C-20B1-43C13E6D2FFD}"/>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4" name="8E37128E-1995-478B-BBF7-85AC686755A0"/>
          <p:cNvPicPr>
            <a:picLocks noChangeAspect="1"/>
          </p:cNvPicPr>
          <p:nvPr/>
        </p:nvPicPr>
        <p:blipFill>
          <a:blip r:embed="rId2" cstate="print">
            <a:extLst>
              <a:ext uri="{1120495F-9628-4247-7AC7-76A0D102C38D}"/>
            </a:extLst>
          </a:blip>
          <a:stretch>
            <a:fillRect/>
          </a:stretch>
        </p:blipFill>
        <p:spPr>
          <a:xfrm>
            <a:off x="0" y="0"/>
            <a:ext cx="9144000" cy="5143500"/>
          </a:xfrm>
          <a:prstGeom prst="rect">
            <a:avLst/>
          </a:prstGeom>
        </p:spPr>
      </p:pic>
      <p:pic>
        <p:nvPicPr>
          <p:cNvPr id="1515" name="A7B0E2F4-49E6-4BC8-641D-2A9CE1D7EFF3"/>
          <p:cNvPicPr>
            <a:picLocks noChangeAspect="1"/>
          </p:cNvPicPr>
          <p:nvPr/>
        </p:nvPicPr>
        <p:blipFill>
          <a:blip r:embed="rId3" cstate="print">
            <a:extLst>
              <a:ext uri="{A5E83105-A8A2-4D55-466F-7D1CBA122A1E}"/>
            </a:extLst>
          </a:blip>
          <a:stretch>
            <a:fillRect/>
          </a:stretch>
        </p:blipFill>
        <p:spPr>
          <a:xfrm>
            <a:off x="0" y="647700"/>
            <a:ext cx="9144000" cy="4495800"/>
          </a:xfrm>
          <a:prstGeom prst="rect">
            <a:avLst/>
          </a:prstGeom>
        </p:spPr>
      </p:pic>
      <p:pic>
        <p:nvPicPr>
          <p:cNvPr id="1516" name="9433356A-367F-46B9-D37A-7C10687E1619"/>
          <p:cNvPicPr>
            <a:picLocks noChangeAspect="1"/>
          </p:cNvPicPr>
          <p:nvPr/>
        </p:nvPicPr>
        <p:blipFill>
          <a:blip r:embed="rId4" cstate="print">
            <a:extLst>
              <a:ext uri="{2C7C906E-84CE-47FA-087C-886811A1CB9D}"/>
            </a:extLst>
          </a:blip>
          <a:stretch>
            <a:fillRect/>
          </a:stretch>
        </p:blipFill>
        <p:spPr>
          <a:xfrm>
            <a:off x="0" y="647700"/>
            <a:ext cx="9144000" cy="123825"/>
          </a:xfrm>
          <a:prstGeom prst="rect">
            <a:avLst/>
          </a:prstGeom>
        </p:spPr>
      </p:pic>
      <p:sp>
        <p:nvSpPr>
          <p:cNvPr id="1517" name="TextBox1517"/>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18" name="TextBox1518"/>
          <p:cNvSpPr txBox="1"/>
          <p:nvPr/>
        </p:nvSpPr>
        <p:spPr>
          <a:xfrm>
            <a:off x="2407056" y="1942744"/>
            <a:ext cx="3708400" cy="10160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Authorization:</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HttpSecurity</a:t>
            </a:r>
          </a:p>
          <a:p>
            <a:pPr marL="0" marR="0" indent="99034" eaLnBrk="0">
              <a:lnSpc>
                <a:spcPct val="54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20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2400" b="1" kern="0" spc="5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SuccessHandler</a:t>
            </a:r>
          </a:p>
        </p:txBody>
      </p:sp>
    </p:spTree>
    <p:extLst>
      <p:ext uri="{72102C82-ED8C-407B-3837-9D3569212229}"/>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9" name="DA1DDF52-69CD-4793-361A-39C529E29A32"/>
          <p:cNvPicPr>
            <a:picLocks noChangeAspect="1"/>
          </p:cNvPicPr>
          <p:nvPr/>
        </p:nvPicPr>
        <p:blipFill>
          <a:blip r:embed="rId2" cstate="print">
            <a:extLst>
              <a:ext uri="{260EBCF0-4236-4A3A-CFD9-6D756F1EB22D}"/>
            </a:extLst>
          </a:blip>
          <a:stretch>
            <a:fillRect/>
          </a:stretch>
        </p:blipFill>
        <p:spPr>
          <a:xfrm>
            <a:off x="0" y="0"/>
            <a:ext cx="9144000" cy="5143500"/>
          </a:xfrm>
          <a:prstGeom prst="rect">
            <a:avLst/>
          </a:prstGeom>
        </p:spPr>
      </p:pic>
      <p:pic>
        <p:nvPicPr>
          <p:cNvPr id="1520" name="743130B6-ECED-44FD-705B-ED9D78E4092E"/>
          <p:cNvPicPr>
            <a:picLocks noChangeAspect="1"/>
          </p:cNvPicPr>
          <p:nvPr/>
        </p:nvPicPr>
        <p:blipFill>
          <a:blip r:embed="rId3" cstate="print">
            <a:extLst>
              <a:ext uri="{C392DDB5-A67B-4D94-F1EA-F1F9285C7873}"/>
            </a:extLst>
          </a:blip>
          <a:stretch>
            <a:fillRect/>
          </a:stretch>
        </p:blipFill>
        <p:spPr>
          <a:xfrm>
            <a:off x="0" y="647700"/>
            <a:ext cx="9144000" cy="4495800"/>
          </a:xfrm>
          <a:prstGeom prst="rect">
            <a:avLst/>
          </a:prstGeom>
        </p:spPr>
      </p:pic>
      <p:pic>
        <p:nvPicPr>
          <p:cNvPr id="1521" name="E8081693-7F15-41B4-1F4A-1E1967F041B3"/>
          <p:cNvPicPr>
            <a:picLocks noChangeAspect="1"/>
          </p:cNvPicPr>
          <p:nvPr/>
        </p:nvPicPr>
        <p:blipFill>
          <a:blip r:embed="rId4" cstate="print">
            <a:extLst>
              <a:ext uri="{A307E5DB-6FFF-4AAE-747F-AF46F713F83C}"/>
            </a:extLst>
          </a:blip>
          <a:stretch>
            <a:fillRect/>
          </a:stretch>
        </p:blipFill>
        <p:spPr>
          <a:xfrm>
            <a:off x="0" y="647700"/>
            <a:ext cx="9144000" cy="123825"/>
          </a:xfrm>
          <a:prstGeom prst="rect">
            <a:avLst/>
          </a:prstGeom>
        </p:spPr>
      </p:pic>
      <p:sp>
        <p:nvSpPr>
          <p:cNvPr id="1522" name="TextBox1522"/>
          <p:cNvSpPr txBox="1"/>
          <p:nvPr/>
        </p:nvSpPr>
        <p:spPr>
          <a:xfrm>
            <a:off x="382829" y="913054"/>
            <a:ext cx="5270500" cy="1054100"/>
          </a:xfrm>
          <a:prstGeom prst="rect">
            <a:avLst/>
          </a:prstGeom>
          <a:noFill/>
        </p:spPr>
        <p:txBody>
          <a:bodyPr wrap="square" lIns="0" tIns="0" rIns="0" bIns="0" rtlCol="0">
            <a:spAutoFit/>
          </a:bodyPr>
          <a:lstStyle/>
          <a:p>
            <a:pPr marL="5791"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p>
          <a:p>
            <a:pPr marL="7468" marR="0" indent="0" eaLnBrk="0">
              <a:lnSpc>
                <a:spcPct val="79000"/>
              </a:lnSpc>
              <a:spcBef>
                <a:spcPts val="350"/>
              </a:spcBef>
            </a:pPr>
            <a:r>
              <a:rPr lang="en-US" altLang="zh-CN" sz="1200" kern="0" spc="-5" baseline="0" noProof="0" dirty="0">
                <a:solidFill>
                  <a:srgbClr val="134F5C"/>
                </a:solidFill>
                <a:latin typeface="Times New Roman" pitchFamily="18" charset="0"/>
                <a:ea typeface="Times New Roman" pitchFamily="18" charset="0"/>
                <a:cs typeface="Times New Roman" pitchFamily="18" charset="0"/>
              </a:rPr>
              <a:t>@Component("customSuccessHandler")</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CustomSuccessHandler</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134F5C"/>
                </a:solidFill>
                <a:latin typeface="Times New Roman" pitchFamily="18" charset="0"/>
                <a:ea typeface="Times New Roman" pitchFamily="18" charset="0"/>
                <a:cs typeface="Times New Roman" pitchFamily="18" charset="0"/>
              </a:rPr>
              <a:t>SimpleUrlAuthenticationSuccessHandler</a:t>
            </a:r>
          </a:p>
          <a:p>
            <a:pPr marL="38558" marR="0" indent="0" eaLnBrk="0">
              <a:lnSpc>
                <a:spcPct val="77000"/>
              </a:lnSpc>
              <a:spcBef>
                <a:spcPts val="1807"/>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HttpSecurity:</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AuthorizeRequests</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CustomSuccessHandler</a:t>
            </a:r>
          </a:p>
          <a:p>
            <a:pPr marL="7925" marR="0" indent="0" eaLnBrk="0">
              <a:lnSpc>
                <a:spcPct val="81000"/>
              </a:lnSpc>
              <a:spcBef>
                <a:spcPts val="322"/>
              </a:spcBef>
            </a:pPr>
            <a:r>
              <a:rPr lang="en-US" altLang="zh-CN" sz="1200" kern="0" spc="-10" baseline="0" noProof="0" dirty="0">
                <a:solidFill>
                  <a:srgbClr val="FF0000"/>
                </a:solidFill>
                <a:latin typeface="Arial" pitchFamily="34" charset="0"/>
                <a:ea typeface="Arial" pitchFamily="34" charset="0"/>
                <a:cs typeface="Arial" pitchFamily="34" charset="0"/>
              </a:rPr>
              <a:t>CustomSuccessHandler:</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decide</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where</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to</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go</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after</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login</a:t>
            </a:r>
            <a:r>
              <a:rPr lang="en-US" altLang="zh-CN" sz="1200" kern="0" spc="-11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for</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each</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role</a:t>
            </a:r>
          </a:p>
        </p:txBody>
      </p:sp>
      <p:sp>
        <p:nvSpPr>
          <p:cNvPr id="1523" name="TextBox1523"/>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pic>
        <p:nvPicPr>
          <p:cNvPr id="1524" name="296E3870-6BED-4900-E9B2-CD5A598C8BE3"/>
          <p:cNvPicPr>
            <a:picLocks noChangeAspect="1"/>
          </p:cNvPicPr>
          <p:nvPr/>
        </p:nvPicPr>
        <p:blipFill>
          <a:blip r:embed="rId5" cstate="print">
            <a:extLst>
              <a:ext uri="{BBB20AA6-A2B8-4898-097C-7543C4CC5C9C}"/>
            </a:extLst>
          </a:blip>
          <a:stretch>
            <a:fillRect/>
          </a:stretch>
        </p:blipFill>
        <p:spPr>
          <a:xfrm>
            <a:off x="97536" y="2019300"/>
            <a:ext cx="9048750" cy="2305050"/>
          </a:xfrm>
          <a:prstGeom prst="rect">
            <a:avLst/>
          </a:prstGeom>
        </p:spPr>
      </p:pic>
    </p:spTree>
    <p:extLst>
      <p:ext uri="{B228BF18-2075-4CD1-F510-A7C058ACC226}"/>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 name="5E7564A5-EFF1-4DB1-14B0-8B75F8BE022D"/>
          <p:cNvPicPr>
            <a:picLocks noChangeAspect="1"/>
          </p:cNvPicPr>
          <p:nvPr/>
        </p:nvPicPr>
        <p:blipFill>
          <a:blip r:embed="rId2" cstate="print">
            <a:extLst>
              <a:ext uri="{D52272DE-9FFF-4F0E-2CBF-AF6A05A37492}"/>
            </a:extLst>
          </a:blip>
          <a:stretch>
            <a:fillRect/>
          </a:stretch>
        </p:blipFill>
        <p:spPr>
          <a:xfrm>
            <a:off x="0" y="0"/>
            <a:ext cx="9144000" cy="5143500"/>
          </a:xfrm>
          <a:prstGeom prst="rect">
            <a:avLst/>
          </a:prstGeom>
        </p:spPr>
      </p:pic>
      <p:pic>
        <p:nvPicPr>
          <p:cNvPr id="1526" name="D82B64A0-593B-4523-6B74-0DE6694FF3FF"/>
          <p:cNvPicPr>
            <a:picLocks noChangeAspect="1"/>
          </p:cNvPicPr>
          <p:nvPr/>
        </p:nvPicPr>
        <p:blipFill>
          <a:blip r:embed="rId3" cstate="print">
            <a:extLst>
              <a:ext uri="{38C66747-85F2-4252-7176-B2ACA479BFAC}"/>
            </a:extLst>
          </a:blip>
          <a:stretch>
            <a:fillRect/>
          </a:stretch>
        </p:blipFill>
        <p:spPr>
          <a:xfrm>
            <a:off x="0" y="647700"/>
            <a:ext cx="9144000" cy="4495800"/>
          </a:xfrm>
          <a:prstGeom prst="rect">
            <a:avLst/>
          </a:prstGeom>
        </p:spPr>
      </p:pic>
      <p:pic>
        <p:nvPicPr>
          <p:cNvPr id="1527" name="B4354837-057B-48A4-1D99-F5656CBCDCCF"/>
          <p:cNvPicPr>
            <a:picLocks noChangeAspect="1"/>
          </p:cNvPicPr>
          <p:nvPr/>
        </p:nvPicPr>
        <p:blipFill>
          <a:blip r:embed="rId4" cstate="print">
            <a:extLst>
              <a:ext uri="{1238C6BE-69C5-4F88-BDCA-6ACC1A35EC8B}"/>
            </a:extLst>
          </a:blip>
          <a:stretch>
            <a:fillRect/>
          </a:stretch>
        </p:blipFill>
        <p:spPr>
          <a:xfrm>
            <a:off x="0" y="647700"/>
            <a:ext cx="9144000" cy="4495800"/>
          </a:xfrm>
          <a:prstGeom prst="rect">
            <a:avLst/>
          </a:prstGeom>
        </p:spPr>
      </p:pic>
      <p:sp>
        <p:nvSpPr>
          <p:cNvPr id="1528" name="TextBox1528"/>
          <p:cNvSpPr txBox="1"/>
          <p:nvPr/>
        </p:nvSpPr>
        <p:spPr>
          <a:xfrm>
            <a:off x="384505" y="915492"/>
            <a:ext cx="2616200" cy="508000"/>
          </a:xfrm>
          <a:prstGeom prst="rect">
            <a:avLst/>
          </a:prstGeom>
          <a:noFill/>
        </p:spPr>
        <p:txBody>
          <a:bodyPr wrap="square" lIns="0" tIns="0" rIns="0" bIns="0" rtlCol="0">
            <a:spAutoFit/>
          </a:bodyPr>
          <a:lstStyle/>
          <a:p>
            <a:pPr marL="5486" marR="0" indent="0" eaLnBrk="0">
              <a:lnSpc>
                <a:spcPct val="77000"/>
              </a:lnSpc>
            </a:pPr>
            <a:r>
              <a:rPr lang="en-US" altLang="zh-CN" sz="1200" b="1" kern="0" spc="-5"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90000"/>
              </a:lnSpc>
              <a:spcBef>
                <a:spcPts val="378"/>
              </a:spcBef>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public</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b="1" kern="0" spc="9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WebSecurityConfigurerAdapter</a:t>
            </a:r>
          </a:p>
        </p:txBody>
      </p:sp>
      <p:sp>
        <p:nvSpPr>
          <p:cNvPr id="1529" name="TextBox1529"/>
          <p:cNvSpPr txBox="1"/>
          <p:nvPr/>
        </p:nvSpPr>
        <p:spPr>
          <a:xfrm>
            <a:off x="383286" y="1830146"/>
            <a:ext cx="2298700" cy="330200"/>
          </a:xfrm>
          <a:prstGeom prst="rect">
            <a:avLst/>
          </a:prstGeom>
          <a:noFill/>
        </p:spPr>
        <p:txBody>
          <a:bodyPr wrap="square" lIns="0" tIns="0" rIns="0" bIns="0" rtlCol="0">
            <a:spAutoFit/>
          </a:bodyPr>
          <a:lstStyle/>
          <a:p>
            <a:pPr marL="1067" marR="0" indent="-1067" eaLnBrk="0">
              <a:lnSpc>
                <a:spcPct val="91000"/>
              </a:lnSpc>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HttpSecurity:</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AuthorizeRequests</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25"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CustomSuccessHandler</a:t>
            </a:r>
          </a:p>
        </p:txBody>
      </p:sp>
      <p:sp>
        <p:nvSpPr>
          <p:cNvPr id="1530" name="TextBox153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31" name="TextBox1531"/>
          <p:cNvSpPr txBox="1"/>
          <p:nvPr/>
        </p:nvSpPr>
        <p:spPr>
          <a:xfrm>
            <a:off x="350520" y="3142793"/>
            <a:ext cx="2997200" cy="330200"/>
          </a:xfrm>
          <a:prstGeom prst="rect">
            <a:avLst/>
          </a:prstGeom>
          <a:noFill/>
        </p:spPr>
        <p:txBody>
          <a:bodyPr wrap="square" lIns="0" tIns="0" rIns="0" bIns="0" rtlCol="0">
            <a:spAutoFit/>
          </a:bodyPr>
          <a:lstStyle/>
          <a:p>
            <a:pPr marL="0" marR="0" indent="0" eaLnBrk="0">
              <a:lnSpc>
                <a:spcPct val="92000"/>
              </a:lnSpc>
            </a:pPr>
            <a:r>
              <a:rPr lang="en-US" altLang="zh-CN" sz="1200" kern="0" spc="-10" baseline="0" noProof="0" dirty="0">
                <a:solidFill>
                  <a:srgbClr val="FF0000"/>
                </a:solidFill>
                <a:latin typeface="Arial" pitchFamily="34" charset="0"/>
                <a:ea typeface="Arial" pitchFamily="34" charset="0"/>
                <a:cs typeface="Arial" pitchFamily="34" charset="0"/>
              </a:rPr>
              <a:t>CustomSuccessHandler:</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decide</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where</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to</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go</a:t>
            </a:r>
            <a:r>
              <a:rPr lang="en-US" altLang="zh-CN" sz="1200" kern="0" spc="400" noProof="0" dirty="0">
                <a:latin typeface="Arial" pitchFamily="34" charset="0"/>
                <a:ea typeface="Arial" pitchFamily="34" charset="0"/>
                <a:cs typeface="Arial" pitchFamily="34" charset="0"/>
              </a:rPr>
              <a:t> </a:t>
            </a:r>
            <a:r>
              <a:rPr lang="en-US" altLang="zh-CN" sz="1200" kern="0" spc="-20" baseline="0" noProof="0" dirty="0">
                <a:solidFill>
                  <a:srgbClr val="FF0000"/>
                </a:solidFill>
                <a:latin typeface="Arial" pitchFamily="34" charset="0"/>
                <a:ea typeface="Arial" pitchFamily="34" charset="0"/>
                <a:cs typeface="Arial" pitchFamily="34" charset="0"/>
              </a:rPr>
              <a:t>after</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login</a:t>
            </a:r>
            <a:r>
              <a:rPr lang="en-US" altLang="zh-CN" sz="1200" kern="0" spc="-10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for</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each</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FF0000"/>
                </a:solidFill>
                <a:latin typeface="Arial" pitchFamily="34" charset="0"/>
                <a:ea typeface="Arial" pitchFamily="34" charset="0"/>
                <a:cs typeface="Arial" pitchFamily="34" charset="0"/>
              </a:rPr>
              <a:t>role</a:t>
            </a:r>
          </a:p>
        </p:txBody>
      </p:sp>
    </p:spTree>
    <p:extLst>
      <p:ext uri="{44433BA9-5FEA-4C08-36D3-5848B45EEEBF}"/>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2" name="CCC966B7-C648-4670-EB7C-88E078CFFD48"/>
          <p:cNvPicPr>
            <a:picLocks noChangeAspect="1"/>
          </p:cNvPicPr>
          <p:nvPr/>
        </p:nvPicPr>
        <p:blipFill>
          <a:blip r:embed="rId2" cstate="print">
            <a:extLst>
              <a:ext uri="{2DD3114B-B777-425B-B121-BCDFFEBF39AD}"/>
            </a:extLst>
          </a:blip>
          <a:stretch>
            <a:fillRect/>
          </a:stretch>
        </p:blipFill>
        <p:spPr>
          <a:xfrm>
            <a:off x="0" y="0"/>
            <a:ext cx="9144000" cy="5143500"/>
          </a:xfrm>
          <a:prstGeom prst="rect">
            <a:avLst/>
          </a:prstGeom>
        </p:spPr>
      </p:pic>
      <p:pic>
        <p:nvPicPr>
          <p:cNvPr id="1533" name="52C1D537-7685-44E3-FD3B-E11602A0F0BC"/>
          <p:cNvPicPr>
            <a:picLocks noChangeAspect="1"/>
          </p:cNvPicPr>
          <p:nvPr/>
        </p:nvPicPr>
        <p:blipFill>
          <a:blip r:embed="rId3" cstate="print">
            <a:extLst>
              <a:ext uri="{12DABEF3-F945-4858-D4AC-C2E7A005F9AE}"/>
            </a:extLst>
          </a:blip>
          <a:stretch>
            <a:fillRect/>
          </a:stretch>
        </p:blipFill>
        <p:spPr>
          <a:xfrm>
            <a:off x="0" y="647700"/>
            <a:ext cx="9144000" cy="4495800"/>
          </a:xfrm>
          <a:prstGeom prst="rect">
            <a:avLst/>
          </a:prstGeom>
        </p:spPr>
      </p:pic>
      <p:pic>
        <p:nvPicPr>
          <p:cNvPr id="1534" name="42AB043B-7536-4A7D-6855-EA3B64B4BDD2"/>
          <p:cNvPicPr>
            <a:picLocks noChangeAspect="1"/>
          </p:cNvPicPr>
          <p:nvPr/>
        </p:nvPicPr>
        <p:blipFill>
          <a:blip r:embed="rId4" cstate="print">
            <a:extLst>
              <a:ext uri="{DB171AB9-258D-40C7-F470-6EDF0CFBDCC1}"/>
            </a:extLst>
          </a:blip>
          <a:stretch>
            <a:fillRect/>
          </a:stretch>
        </p:blipFill>
        <p:spPr>
          <a:xfrm>
            <a:off x="0" y="647700"/>
            <a:ext cx="9144000" cy="123825"/>
          </a:xfrm>
          <a:prstGeom prst="rect">
            <a:avLst/>
          </a:prstGeom>
        </p:spPr>
      </p:pic>
      <p:sp>
        <p:nvSpPr>
          <p:cNvPr id="1535" name="TextBox1535"/>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36" name="TextBox1536"/>
          <p:cNvSpPr txBox="1"/>
          <p:nvPr/>
        </p:nvSpPr>
        <p:spPr>
          <a:xfrm>
            <a:off x="1771548" y="1942744"/>
            <a:ext cx="6629400" cy="13716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Authentication:</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AuthenticationManagerBuilder</a:t>
            </a:r>
          </a:p>
          <a:p>
            <a:pPr marL="98755" marR="0" indent="0" eaLnBrk="0">
              <a:lnSpc>
                <a:spcPct val="61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6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UserDetailsService</a:t>
            </a:r>
            <a:r>
              <a:rPr lang="en-US" altLang="zh-CN" sz="2400" b="1" kern="0" spc="10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(Custom</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0F9D58"/>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UserDetail)</a:t>
            </a:r>
            <a:r>
              <a:rPr lang="en-US" altLang="zh-CN" sz="2400" b="1" kern="0" spc="4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5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Login</a:t>
            </a:r>
            <a:r>
              <a:rPr lang="en-US" altLang="zh-CN" sz="2400" b="1" kern="0" spc="-6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with</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user</a:t>
            </a:r>
            <a:r>
              <a:rPr lang="en-US" altLang="zh-CN" sz="2400" b="1" kern="0" spc="1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from</a:t>
            </a:r>
            <a:r>
              <a:rPr lang="en-US" altLang="zh-CN" sz="2400" b="1" kern="0" spc="6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database</a:t>
            </a:r>
          </a:p>
        </p:txBody>
      </p:sp>
    </p:spTree>
    <p:extLst>
      <p:ext uri="{73835660-820B-4D7F-81DF-D0B865CAEF33}"/>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0E9CB040-25E8-4BDE-DFF9-A1C6DF484692"/>
          <p:cNvPicPr>
            <a:picLocks noChangeAspect="1"/>
          </p:cNvPicPr>
          <p:nvPr/>
        </p:nvPicPr>
        <p:blipFill>
          <a:blip r:embed="rId2" cstate="print">
            <a:extLst>
              <a:ext uri="{96C4CD71-C724-44FF-40F8-92D20840CF88}"/>
            </a:extLst>
          </a:blip>
          <a:stretch>
            <a:fillRect/>
          </a:stretch>
        </p:blipFill>
        <p:spPr>
          <a:xfrm>
            <a:off x="0" y="0"/>
            <a:ext cx="9144000" cy="5143500"/>
          </a:xfrm>
          <a:prstGeom prst="rect">
            <a:avLst/>
          </a:prstGeom>
        </p:spPr>
      </p:pic>
      <p:pic>
        <p:nvPicPr>
          <p:cNvPr id="25" name="59C74E93-8A5D-4D4D-8EBA-7FDA95DE45E3"/>
          <p:cNvPicPr>
            <a:picLocks noChangeAspect="1"/>
          </p:cNvPicPr>
          <p:nvPr/>
        </p:nvPicPr>
        <p:blipFill>
          <a:blip r:embed="rId3" cstate="print">
            <a:extLst>
              <a:ext uri="{F71463F5-84B5-41E0-3061-85A87131B23B}"/>
            </a:extLst>
          </a:blip>
          <a:stretch>
            <a:fillRect/>
          </a:stretch>
        </p:blipFill>
        <p:spPr>
          <a:xfrm>
            <a:off x="0" y="647700"/>
            <a:ext cx="9144000" cy="4495800"/>
          </a:xfrm>
          <a:prstGeom prst="rect">
            <a:avLst/>
          </a:prstGeom>
        </p:spPr>
      </p:pic>
      <p:pic>
        <p:nvPicPr>
          <p:cNvPr id="26" name="C1ACBFEB-C4E0-4E08-4FE8-115E269A4366"/>
          <p:cNvPicPr>
            <a:picLocks noChangeAspect="1"/>
          </p:cNvPicPr>
          <p:nvPr/>
        </p:nvPicPr>
        <p:blipFill>
          <a:blip r:embed="rId4" cstate="print">
            <a:extLst>
              <a:ext uri="{73D332D1-F187-4C41-3DA3-CC1967927AB9}"/>
            </a:extLst>
          </a:blip>
          <a:stretch>
            <a:fillRect/>
          </a:stretch>
        </p:blipFill>
        <p:spPr>
          <a:xfrm>
            <a:off x="0" y="647700"/>
            <a:ext cx="9144000" cy="123825"/>
          </a:xfrm>
          <a:prstGeom prst="rect">
            <a:avLst/>
          </a:prstGeom>
        </p:spPr>
      </p:pic>
      <p:sp>
        <p:nvSpPr>
          <p:cNvPr id="27" name="TextBox27"/>
          <p:cNvSpPr txBox="1"/>
          <p:nvPr/>
        </p:nvSpPr>
        <p:spPr>
          <a:xfrm>
            <a:off x="195986" y="217906"/>
            <a:ext cx="52197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Enterprise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Edition</a:t>
            </a:r>
          </a:p>
        </p:txBody>
      </p:sp>
      <p:pic>
        <p:nvPicPr>
          <p:cNvPr id="28" name="38169667-72EA-4496-1BE9-D5A7235AA517"/>
          <p:cNvPicPr>
            <a:picLocks noChangeAspect="1"/>
          </p:cNvPicPr>
          <p:nvPr/>
        </p:nvPicPr>
        <p:blipFill>
          <a:blip r:embed="rId5" cstate="print">
            <a:extLst>
              <a:ext uri="{54E3BCA7-C4B1-4738-220C-2E45F890DA4C}"/>
            </a:extLst>
          </a:blip>
          <a:stretch>
            <a:fillRect/>
          </a:stretch>
        </p:blipFill>
        <p:spPr>
          <a:xfrm>
            <a:off x="455676" y="828675"/>
            <a:ext cx="8286750" cy="4095750"/>
          </a:xfrm>
          <a:prstGeom prst="rect">
            <a:avLst/>
          </a:prstGeom>
        </p:spPr>
      </p:pic>
      <p:pic>
        <p:nvPicPr>
          <p:cNvPr id="29" name="B6EBE743-AEAE-4C54-BD32-C021EC5DC2C0"/>
          <p:cNvPicPr>
            <a:picLocks noChangeAspect="1"/>
          </p:cNvPicPr>
          <p:nvPr/>
        </p:nvPicPr>
        <p:blipFill>
          <a:blip r:embed="rId6" cstate="print">
            <a:extLst>
              <a:ext uri="{7BD69F45-E82F-418B-9210-EDF41692B814}"/>
            </a:extLst>
          </a:blip>
          <a:stretch>
            <a:fillRect/>
          </a:stretch>
        </p:blipFill>
        <p:spPr>
          <a:xfrm>
            <a:off x="552298" y="962025"/>
            <a:ext cx="4371975" cy="352425"/>
          </a:xfrm>
          <a:prstGeom prst="rect">
            <a:avLst/>
          </a:prstGeom>
        </p:spPr>
      </p:pic>
      <p:pic>
        <p:nvPicPr>
          <p:cNvPr id="30" name="17168DB3-F853-458F-F5E5-2B84FC8A51C3"/>
          <p:cNvPicPr>
            <a:picLocks noChangeAspect="1"/>
          </p:cNvPicPr>
          <p:nvPr/>
        </p:nvPicPr>
        <p:blipFill>
          <a:blip r:embed="rId7" cstate="print">
            <a:extLst>
              <a:ext uri="{1C2C044F-DFB1-47AA-811F-B3E2797E960A}"/>
            </a:extLst>
          </a:blip>
          <a:stretch>
            <a:fillRect/>
          </a:stretch>
        </p:blipFill>
        <p:spPr>
          <a:xfrm>
            <a:off x="4914011" y="962025"/>
            <a:ext cx="85725" cy="352425"/>
          </a:xfrm>
          <a:prstGeom prst="rect">
            <a:avLst/>
          </a:prstGeom>
        </p:spPr>
      </p:pic>
      <p:pic>
        <p:nvPicPr>
          <p:cNvPr id="31" name="B7E01BC3-4196-4AB2-D4F1-669289F8827F"/>
          <p:cNvPicPr>
            <a:picLocks noChangeAspect="1"/>
          </p:cNvPicPr>
          <p:nvPr/>
        </p:nvPicPr>
        <p:blipFill>
          <a:blip r:embed="rId8" cstate="print">
            <a:extLst>
              <a:ext uri="{639D60C2-CA6F-441B-EB65-97792A448F6F}"/>
            </a:extLst>
          </a:blip>
          <a:stretch>
            <a:fillRect/>
          </a:stretch>
        </p:blipFill>
        <p:spPr>
          <a:xfrm>
            <a:off x="552298" y="1809750"/>
            <a:ext cx="8039101" cy="342900"/>
          </a:xfrm>
          <a:prstGeom prst="rect">
            <a:avLst/>
          </a:prstGeom>
        </p:spPr>
      </p:pic>
      <p:pic>
        <p:nvPicPr>
          <p:cNvPr id="32" name="3AB4A087-0E9B-4424-A28D-B3740F29FBDC"/>
          <p:cNvPicPr>
            <a:picLocks noChangeAspect="1"/>
          </p:cNvPicPr>
          <p:nvPr/>
        </p:nvPicPr>
        <p:blipFill>
          <a:blip r:embed="rId9" cstate="print">
            <a:extLst>
              <a:ext uri="{257CFCDE-4134-4CE7-D772-02E718AFB156}"/>
            </a:extLst>
          </a:blip>
          <a:stretch>
            <a:fillRect/>
          </a:stretch>
        </p:blipFill>
        <p:spPr>
          <a:xfrm>
            <a:off x="552298" y="2228850"/>
            <a:ext cx="7477125" cy="342900"/>
          </a:xfrm>
          <a:prstGeom prst="rect">
            <a:avLst/>
          </a:prstGeom>
        </p:spPr>
      </p:pic>
      <p:pic>
        <p:nvPicPr>
          <p:cNvPr id="33" name="D2DEAA84-4AFB-4F7A-590E-9EA6AE3C7F3C"/>
          <p:cNvPicPr>
            <a:picLocks noChangeAspect="1"/>
          </p:cNvPicPr>
          <p:nvPr/>
        </p:nvPicPr>
        <p:blipFill>
          <a:blip r:embed="rId10" cstate="print">
            <a:extLst>
              <a:ext uri="{F534412B-95F2-4A47-74E6-C6EA3B2BDA0B}"/>
            </a:extLst>
          </a:blip>
          <a:stretch>
            <a:fillRect/>
          </a:stretch>
        </p:blipFill>
        <p:spPr>
          <a:xfrm>
            <a:off x="552298" y="2647950"/>
            <a:ext cx="7067550" cy="342900"/>
          </a:xfrm>
          <a:prstGeom prst="rect">
            <a:avLst/>
          </a:prstGeom>
        </p:spPr>
      </p:pic>
      <p:pic>
        <p:nvPicPr>
          <p:cNvPr id="34" name="ECAFBAC7-351C-4D01-608D-2AB3AEBCE8AD"/>
          <p:cNvPicPr>
            <a:picLocks noChangeAspect="1"/>
          </p:cNvPicPr>
          <p:nvPr/>
        </p:nvPicPr>
        <p:blipFill>
          <a:blip r:embed="rId11" cstate="print">
            <a:extLst>
              <a:ext uri="{4A7AEF16-0A11-4F28-D3AB-2A1D24FC337D}"/>
            </a:extLst>
          </a:blip>
          <a:stretch>
            <a:fillRect/>
          </a:stretch>
        </p:blipFill>
        <p:spPr>
          <a:xfrm>
            <a:off x="552298" y="3067050"/>
            <a:ext cx="7591425" cy="342900"/>
          </a:xfrm>
          <a:prstGeom prst="rect">
            <a:avLst/>
          </a:prstGeom>
        </p:spPr>
      </p:pic>
      <p:pic>
        <p:nvPicPr>
          <p:cNvPr id="35" name="4B58F8B5-E151-42D3-7F00-4133268C31BF"/>
          <p:cNvPicPr>
            <a:picLocks noChangeAspect="1"/>
          </p:cNvPicPr>
          <p:nvPr/>
        </p:nvPicPr>
        <p:blipFill>
          <a:blip r:embed="rId12" cstate="print">
            <a:extLst>
              <a:ext uri="{0998315A-57AF-42E6-C8C4-A779F4364CE5}"/>
            </a:extLst>
          </a:blip>
          <a:stretch>
            <a:fillRect/>
          </a:stretch>
        </p:blipFill>
        <p:spPr>
          <a:xfrm>
            <a:off x="552298" y="3486150"/>
            <a:ext cx="7600950" cy="352425"/>
          </a:xfrm>
          <a:prstGeom prst="rect">
            <a:avLst/>
          </a:prstGeom>
        </p:spPr>
      </p:pic>
      <p:pic>
        <p:nvPicPr>
          <p:cNvPr id="36" name="C995941E-1069-4267-C533-4D072216122C"/>
          <p:cNvPicPr>
            <a:picLocks noChangeAspect="1"/>
          </p:cNvPicPr>
          <p:nvPr/>
        </p:nvPicPr>
        <p:blipFill>
          <a:blip r:embed="rId13" cstate="print">
            <a:extLst>
              <a:ext uri="{77020918-DE8E-4304-6EF0-4FAC9DFAD74E}"/>
            </a:extLst>
          </a:blip>
          <a:stretch>
            <a:fillRect/>
          </a:stretch>
        </p:blipFill>
        <p:spPr>
          <a:xfrm>
            <a:off x="552298" y="3905250"/>
            <a:ext cx="1838325" cy="352425"/>
          </a:xfrm>
          <a:prstGeom prst="rect">
            <a:avLst/>
          </a:prstGeom>
        </p:spPr>
      </p:pic>
      <p:pic>
        <p:nvPicPr>
          <p:cNvPr id="37" name="9329D90B-D364-4C7E-BBDA-496FDDE37ADA"/>
          <p:cNvPicPr>
            <a:picLocks noChangeAspect="1"/>
          </p:cNvPicPr>
          <p:nvPr/>
        </p:nvPicPr>
        <p:blipFill>
          <a:blip r:embed="rId14" cstate="print">
            <a:extLst>
              <a:ext uri="{45BBA70D-5E27-48C4-0CC7-AF95361C5209}"/>
            </a:extLst>
          </a:blip>
          <a:stretch>
            <a:fillRect/>
          </a:stretch>
        </p:blipFill>
        <p:spPr>
          <a:xfrm>
            <a:off x="552298" y="1390650"/>
            <a:ext cx="6877050" cy="342900"/>
          </a:xfrm>
          <a:prstGeom prst="rect">
            <a:avLst/>
          </a:prstGeom>
        </p:spPr>
      </p:pic>
      <p:sp>
        <p:nvSpPr>
          <p:cNvPr id="38" name="TextBox38"/>
          <p:cNvSpPr txBox="1"/>
          <p:nvPr/>
        </p:nvSpPr>
        <p:spPr>
          <a:xfrm>
            <a:off x="554736" y="1035457"/>
            <a:ext cx="7950200" cy="3225800"/>
          </a:xfrm>
          <a:prstGeom prst="rect">
            <a:avLst/>
          </a:prstGeom>
          <a:noFill/>
        </p:spPr>
        <p:txBody>
          <a:bodyPr wrap="square" lIns="0" tIns="0" rIns="0" bIns="0" rtlCol="0">
            <a:spAutoFit/>
          </a:bodyPr>
          <a:lstStyle/>
          <a:p>
            <a:pPr marL="305" marR="0" indent="0" eaLnBrk="0">
              <a:lnSpc>
                <a:spcPct val="77000"/>
              </a:lnSpc>
            </a:pPr>
            <a:r>
              <a:rPr lang="en-US" altLang="zh-CN" sz="2400" b="1" kern="0" spc="-25" baseline="0" noProof="0" dirty="0">
                <a:solidFill>
                  <a:srgbClr val="3D3D3D"/>
                </a:solidFill>
                <a:latin typeface="Times New Roman" pitchFamily="18" charset="0"/>
                <a:ea typeface="Times New Roman" pitchFamily="18" charset="0"/>
                <a:cs typeface="Times New Roman" pitchFamily="18" charset="0"/>
              </a:rPr>
              <a:t>What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is</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a</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Java</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Web</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Application?</a:t>
            </a:r>
          </a:p>
          <a:p>
            <a:pPr marL="3962" marR="0" indent="-3962" eaLnBrk="0">
              <a:lnSpc>
                <a:spcPct val="114000"/>
              </a:lnSpc>
              <a:spcBef>
                <a:spcPts val="1149"/>
              </a:spcBef>
            </a:pPr>
            <a:r>
              <a:rPr lang="en-US" altLang="zh-CN" sz="2400" kern="0" spc="-100" baseline="0" noProof="0" dirty="0">
                <a:solidFill>
                  <a:srgbClr val="333333"/>
                </a:solidFill>
                <a:latin typeface="Times New Roman" pitchFamily="18" charset="0"/>
                <a:ea typeface="Times New Roman" pitchFamily="18" charset="0"/>
                <a:cs typeface="Times New Roman" pitchFamily="18" charset="0"/>
              </a:rPr>
              <a:t>A</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a:t>
            </a:r>
            <a:r>
              <a:rPr lang="en-US" altLang="zh-CN" sz="2400" kern="0" spc="9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application</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generates</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interactive</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pages</a:t>
            </a:r>
            <a:r>
              <a:rPr lang="en-US" altLang="zh-CN" sz="2400" kern="0" spc="8820"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containing</a:t>
            </a:r>
            <a:r>
              <a:rPr lang="en-US" altLang="zh-CN" sz="2400" kern="0" spc="-1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various</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types</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of</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markup</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language</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(HTML,</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XML,</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100" baseline="0" noProof="0" dirty="0">
                <a:solidFill>
                  <a:srgbClr val="333333"/>
                </a:solidFill>
                <a:latin typeface="Times New Roman" pitchFamily="18" charset="0"/>
                <a:ea typeface="Times New Roman" pitchFamily="18" charset="0"/>
                <a:cs typeface="Times New Roman" pitchFamily="18" charset="0"/>
              </a:rPr>
              <a:t>so</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on)</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dynamic</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content.</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is</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typically</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comprised</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of</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a:t>
            </a:r>
            <a:r>
              <a:rPr lang="en-US" altLang="zh-CN" sz="2400" kern="0" spc="4130"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components</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such</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as</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JavaServer</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Pages</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(JSP),</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servlets</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7255"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JavaBeans</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to</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modify</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temporarily</a:t>
            </a:r>
            <a:r>
              <a:rPr lang="en-US" altLang="zh-CN" sz="2400" kern="0" spc="8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store</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data,</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interact</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with</a:t>
            </a:r>
            <a:r>
              <a:rPr lang="en-US" altLang="zh-CN" sz="2400" kern="0" spc="3175"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databases</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a:t>
            </a:r>
            <a:r>
              <a:rPr lang="en-US" altLang="zh-CN" sz="2400" kern="0" spc="1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services,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render</a:t>
            </a:r>
            <a:r>
              <a:rPr lang="en-US" altLang="zh-CN" sz="2400" kern="0" spc="1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content</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in</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response</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to</a:t>
            </a:r>
            <a:r>
              <a:rPr lang="en-US" altLang="zh-CN" sz="2400" kern="0" spc="307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333333"/>
                </a:solidFill>
                <a:latin typeface="Times New Roman" pitchFamily="18" charset="0"/>
                <a:ea typeface="Times New Roman" pitchFamily="18" charset="0"/>
                <a:cs typeface="Times New Roman" pitchFamily="18" charset="0"/>
              </a:rPr>
              <a:t>client</a:t>
            </a:r>
            <a:r>
              <a:rPr lang="en-US" altLang="zh-CN" sz="2400" kern="0" spc="-1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requests.</a:t>
            </a:r>
          </a:p>
        </p:txBody>
      </p:sp>
    </p:spTree>
    <p:extLst>
      <p:ext uri="{D449D048-1D4C-43A8-9196-F6469A636524}"/>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6F142BE5-A7F4-48D5-7729-55C7383437FB"/>
          <p:cNvPicPr>
            <a:picLocks noChangeAspect="1"/>
          </p:cNvPicPr>
          <p:nvPr/>
        </p:nvPicPr>
        <p:blipFill>
          <a:blip r:embed="rId2" cstate="print">
            <a:extLst>
              <a:ext uri="{6D7F718D-844B-49B4-E50A-EB77A3F2807E}"/>
            </a:extLst>
          </a:blip>
          <a:stretch>
            <a:fillRect/>
          </a:stretch>
        </p:blipFill>
        <p:spPr>
          <a:xfrm>
            <a:off x="0" y="0"/>
            <a:ext cx="9144000" cy="5143500"/>
          </a:xfrm>
          <a:prstGeom prst="rect">
            <a:avLst/>
          </a:prstGeom>
        </p:spPr>
      </p:pic>
      <p:pic>
        <p:nvPicPr>
          <p:cNvPr id="32" name="CBF914A4-0BCE-4D53-CEA6-BDF3787B7030"/>
          <p:cNvPicPr>
            <a:picLocks noChangeAspect="1"/>
          </p:cNvPicPr>
          <p:nvPr/>
        </p:nvPicPr>
        <p:blipFill>
          <a:blip r:embed="rId3" cstate="print">
            <a:extLst>
              <a:ext uri="{A2E7FD03-E3B7-4578-07FD-2949E2748ADF}"/>
            </a:extLst>
          </a:blip>
          <a:stretch>
            <a:fillRect/>
          </a:stretch>
        </p:blipFill>
        <p:spPr>
          <a:xfrm>
            <a:off x="5563941" y="2750344"/>
            <a:ext cx="3586163" cy="2393156"/>
          </a:xfrm>
          <a:prstGeom prst="rect">
            <a:avLst/>
          </a:prstGeom>
        </p:spPr>
      </p:pic>
      <p:sp>
        <p:nvSpPr>
          <p:cNvPr id="35" name="TextBox35"/>
          <p:cNvSpPr txBox="1"/>
          <p:nvPr/>
        </p:nvSpPr>
        <p:spPr>
          <a:xfrm>
            <a:off x="319469" y="527476"/>
            <a:ext cx="4333875" cy="336567"/>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p:txBody>
      </p:sp>
      <p:pic>
        <p:nvPicPr>
          <p:cNvPr id="36" name="8E1684BE-FBFC-47FB-6BF7-0CB5322BF56C"/>
          <p:cNvPicPr>
            <a:picLocks noChangeAspect="1"/>
          </p:cNvPicPr>
          <p:nvPr/>
        </p:nvPicPr>
        <p:blipFill>
          <a:blip r:embed="rId4" cstate="print">
            <a:extLst>
              <a:ext uri="{FFC2F3F6-0DF8-4960-4A29-6561A5821540}"/>
            </a:extLst>
          </a:blip>
          <a:stretch>
            <a:fillRect/>
          </a:stretch>
        </p:blipFill>
        <p:spPr>
          <a:xfrm>
            <a:off x="1044702" y="1143001"/>
            <a:ext cx="4636294" cy="3793331"/>
          </a:xfrm>
          <a:prstGeom prst="rect">
            <a:avLst/>
          </a:prstGeom>
        </p:spPr>
      </p:pic>
    </p:spTree>
    <p:extLst>
      <p:ext uri="{825FE375-BE12-4006-177F-A55AC52B2B0D}"/>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 name="1FDAE63A-3251-4F78-4C54-4E7016EF4814"/>
          <p:cNvPicPr>
            <a:picLocks noChangeAspect="1"/>
          </p:cNvPicPr>
          <p:nvPr/>
        </p:nvPicPr>
        <p:blipFill>
          <a:blip r:embed="rId2" cstate="print">
            <a:extLst>
              <a:ext uri="{DF195B1E-6496-4066-9084-C23B2DD8D21A}"/>
            </a:extLst>
          </a:blip>
          <a:stretch>
            <a:fillRect/>
          </a:stretch>
        </p:blipFill>
        <p:spPr>
          <a:xfrm>
            <a:off x="0" y="0"/>
            <a:ext cx="9144000" cy="5143500"/>
          </a:xfrm>
          <a:prstGeom prst="rect">
            <a:avLst/>
          </a:prstGeom>
        </p:spPr>
      </p:pic>
      <p:pic>
        <p:nvPicPr>
          <p:cNvPr id="1538" name="89B59373-3900-47CA-AEC5-37AB5C8509F3"/>
          <p:cNvPicPr>
            <a:picLocks noChangeAspect="1"/>
          </p:cNvPicPr>
          <p:nvPr/>
        </p:nvPicPr>
        <p:blipFill>
          <a:blip r:embed="rId3" cstate="print">
            <a:extLst>
              <a:ext uri="{0C066435-FF9D-487E-AC96-B5ABEBD47D51}"/>
            </a:extLst>
          </a:blip>
          <a:stretch>
            <a:fillRect/>
          </a:stretch>
        </p:blipFill>
        <p:spPr>
          <a:xfrm>
            <a:off x="0" y="647700"/>
            <a:ext cx="9144000" cy="4495800"/>
          </a:xfrm>
          <a:prstGeom prst="rect">
            <a:avLst/>
          </a:prstGeom>
        </p:spPr>
      </p:pic>
      <p:pic>
        <p:nvPicPr>
          <p:cNvPr id="1539" name="530B57D1-B4DA-4B03-0D77-0EF0ADE865D5"/>
          <p:cNvPicPr>
            <a:picLocks noChangeAspect="1"/>
          </p:cNvPicPr>
          <p:nvPr/>
        </p:nvPicPr>
        <p:blipFill>
          <a:blip r:embed="rId4" cstate="print">
            <a:extLst>
              <a:ext uri="{6350E94C-DB2A-4F9E-77F6-A6B0514A06A3}"/>
            </a:extLst>
          </a:blip>
          <a:stretch>
            <a:fillRect/>
          </a:stretch>
        </p:blipFill>
        <p:spPr>
          <a:xfrm>
            <a:off x="0" y="647700"/>
            <a:ext cx="9144000" cy="123825"/>
          </a:xfrm>
          <a:prstGeom prst="rect">
            <a:avLst/>
          </a:prstGeom>
        </p:spPr>
      </p:pic>
      <p:sp>
        <p:nvSpPr>
          <p:cNvPr id="1540" name="TextBox154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41" name="TextBox1541"/>
          <p:cNvSpPr txBox="1"/>
          <p:nvPr/>
        </p:nvSpPr>
        <p:spPr>
          <a:xfrm>
            <a:off x="548335" y="907720"/>
            <a:ext cx="165100" cy="152400"/>
          </a:xfrm>
          <a:prstGeom prst="rect">
            <a:avLst/>
          </a:prstGeom>
          <a:noFill/>
        </p:spPr>
        <p:txBody>
          <a:bodyPr wrap="square" lIns="0" tIns="0" rIns="0" bIns="0" rtlCol="0">
            <a:spAutoFit/>
          </a:bodyPr>
          <a:lstStyle/>
          <a:p>
            <a:pPr marL="0" marR="0" indent="0" eaLnBrk="0">
              <a:lnSpc>
                <a:spcPct val="53000"/>
              </a:lnSpc>
            </a:pPr>
            <a:r>
              <a:rPr lang="en-US" altLang="zh-CN" sz="1200" kern="0" spc="0" baseline="0" noProof="0" dirty="0">
                <a:solidFill>
                  <a:srgbClr val="FF0000"/>
                </a:solidFill>
                <a:latin typeface="Arial Unicode MS" pitchFamily="34" charset="0"/>
                <a:ea typeface="Arial Unicode MS" pitchFamily="34" charset="0"/>
                <a:cs typeface="Arial Unicode MS" pitchFamily="34" charset="0"/>
              </a:rPr>
              <a:t>❖</a:t>
            </a:r>
          </a:p>
        </p:txBody>
      </p:sp>
      <p:sp>
        <p:nvSpPr>
          <p:cNvPr id="1542" name="TextBox1542"/>
          <p:cNvSpPr txBox="1"/>
          <p:nvPr/>
        </p:nvSpPr>
        <p:spPr>
          <a:xfrm>
            <a:off x="842620" y="915492"/>
            <a:ext cx="1397000" cy="3302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Database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ArticleMG:</a:t>
            </a:r>
          </a:p>
          <a:p>
            <a:pPr marL="161544" marR="0" indent="0" eaLnBrk="0">
              <a:lnSpc>
                <a:spcPct val="54000"/>
              </a:lnSpc>
              <a:spcBef>
                <a:spcPts val="316"/>
              </a:spcBef>
            </a:pPr>
            <a:r>
              <a:rPr lang="en-US" altLang="zh-CN" sz="1200" kern="0" spc="-100" baseline="0" noProof="0" dirty="0">
                <a:solidFill>
                  <a:srgbClr val="0000FF"/>
                </a:solidFill>
                <a:latin typeface="Arial Unicode MS" pitchFamily="34" charset="0"/>
                <a:ea typeface="Arial Unicode MS" pitchFamily="34" charset="0"/>
                <a:cs typeface="Arial Unicode MS" pitchFamily="34" charset="0"/>
              </a:rPr>
              <a:t>➢</a:t>
            </a:r>
            <a:r>
              <a:rPr lang="en-US" altLang="zh-CN" sz="1200" kern="0" spc="860" noProof="0" dirty="0">
                <a:latin typeface="Arial Unicode MS" pitchFamily="34" charset="0"/>
                <a:ea typeface="Arial Unicode MS" pitchFamily="34" charset="0"/>
                <a:cs typeface="Arial Unicode MS" pitchFamily="34"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Table</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Role:</a:t>
            </a:r>
          </a:p>
        </p:txBody>
      </p:sp>
      <p:sp>
        <p:nvSpPr>
          <p:cNvPr id="1543" name="TextBox1543"/>
          <p:cNvSpPr txBox="1"/>
          <p:nvPr/>
        </p:nvSpPr>
        <p:spPr>
          <a:xfrm>
            <a:off x="1004186" y="2736552"/>
            <a:ext cx="177800" cy="152400"/>
          </a:xfrm>
          <a:prstGeom prst="rect">
            <a:avLst/>
          </a:prstGeom>
          <a:noFill/>
        </p:spPr>
        <p:txBody>
          <a:bodyPr wrap="square" lIns="0" tIns="0" rIns="0" bIns="0" rtlCol="0">
            <a:spAutoFit/>
          </a:bodyPr>
          <a:lstStyle/>
          <a:p>
            <a:pPr marL="0" marR="0" indent="0" eaLnBrk="0">
              <a:lnSpc>
                <a:spcPct val="53000"/>
              </a:lnSpc>
            </a:pPr>
            <a:r>
              <a:rPr lang="en-US" altLang="zh-CN" sz="1200" kern="0" spc="-100" baseline="0" noProof="0" dirty="0">
                <a:solidFill>
                  <a:srgbClr val="0000FF"/>
                </a:solidFill>
                <a:latin typeface="Arial Unicode MS" pitchFamily="34" charset="0"/>
                <a:ea typeface="Arial Unicode MS" pitchFamily="34" charset="0"/>
                <a:cs typeface="Arial Unicode MS" pitchFamily="34" charset="0"/>
              </a:rPr>
              <a:t>➢</a:t>
            </a:r>
          </a:p>
        </p:txBody>
      </p:sp>
      <p:sp>
        <p:nvSpPr>
          <p:cNvPr id="1544" name="TextBox1544"/>
          <p:cNvSpPr txBox="1"/>
          <p:nvPr/>
        </p:nvSpPr>
        <p:spPr>
          <a:xfrm>
            <a:off x="1303310" y="2744340"/>
            <a:ext cx="800100" cy="139700"/>
          </a:xfrm>
          <a:prstGeom prst="rect">
            <a:avLst/>
          </a:prstGeom>
          <a:noFill/>
        </p:spPr>
        <p:txBody>
          <a:bodyPr wrap="square" lIns="0" tIns="0" rIns="0" bIns="0" rtlCol="0">
            <a:spAutoFit/>
          </a:bodyPr>
          <a:lstStyle/>
          <a:p>
            <a:pPr marL="0" marR="0" indent="0" eaLnBrk="0">
              <a:lnSpc>
                <a:spcPct val="77000"/>
              </a:lnSpc>
            </a:pPr>
            <a:r>
              <a:rPr lang="en-US" altLang="zh-CN" sz="1200" b="1" kern="0" spc="-20" baseline="0" noProof="0" dirty="0">
                <a:solidFill>
                  <a:srgbClr val="0000FF"/>
                </a:solidFill>
                <a:latin typeface="Times New Roman" pitchFamily="18" charset="0"/>
                <a:ea typeface="Times New Roman" pitchFamily="18" charset="0"/>
                <a:cs typeface="Times New Roman" pitchFamily="18" charset="0"/>
              </a:rPr>
              <a:t>Table</a:t>
            </a:r>
            <a:r>
              <a:rPr lang="en-US" altLang="zh-CN" sz="1200" b="1" kern="0" spc="-7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User:</a:t>
            </a:r>
          </a:p>
        </p:txBody>
      </p:sp>
      <p:pic>
        <p:nvPicPr>
          <p:cNvPr id="1545" name="D69DA796-0A76-40B9-2DBA-91D90E031C6F"/>
          <p:cNvPicPr>
            <a:picLocks noChangeAspect="1"/>
          </p:cNvPicPr>
          <p:nvPr/>
        </p:nvPicPr>
        <p:blipFill>
          <a:blip r:embed="rId5" cstate="print">
            <a:extLst>
              <a:ext uri="{EA08ED7F-2E70-47C4-E177-DFD71468A203}"/>
            </a:extLst>
          </a:blip>
          <a:stretch>
            <a:fillRect/>
          </a:stretch>
        </p:blipFill>
        <p:spPr>
          <a:xfrm>
            <a:off x="911352" y="1257300"/>
            <a:ext cx="3086100" cy="1200150"/>
          </a:xfrm>
          <a:prstGeom prst="rect">
            <a:avLst/>
          </a:prstGeom>
        </p:spPr>
      </p:pic>
      <p:pic>
        <p:nvPicPr>
          <p:cNvPr id="1546" name="E53D4D01-98D3-4480-0F94-68C8E4FF8254"/>
          <p:cNvPicPr>
            <a:picLocks noChangeAspect="1"/>
          </p:cNvPicPr>
          <p:nvPr/>
        </p:nvPicPr>
        <p:blipFill>
          <a:blip r:embed="rId6" cstate="print">
            <a:extLst>
              <a:ext uri="{7B0E9387-20B9-4D7A-F1FE-6999D2BA265C}"/>
            </a:extLst>
          </a:blip>
          <a:stretch>
            <a:fillRect/>
          </a:stretch>
        </p:blipFill>
        <p:spPr>
          <a:xfrm>
            <a:off x="911352" y="2933700"/>
            <a:ext cx="3086100" cy="1524000"/>
          </a:xfrm>
          <a:prstGeom prst="rect">
            <a:avLst/>
          </a:prstGeom>
        </p:spPr>
      </p:pic>
      <p:sp>
        <p:nvSpPr>
          <p:cNvPr id="1547" name="TextBox1547"/>
          <p:cNvSpPr txBox="1"/>
          <p:nvPr/>
        </p:nvSpPr>
        <p:spPr>
          <a:xfrm>
            <a:off x="5040326" y="2123237"/>
            <a:ext cx="177800" cy="152400"/>
          </a:xfrm>
          <a:prstGeom prst="rect">
            <a:avLst/>
          </a:prstGeom>
          <a:noFill/>
        </p:spPr>
        <p:txBody>
          <a:bodyPr wrap="square" lIns="0" tIns="0" rIns="0" bIns="0" rtlCol="0">
            <a:spAutoFit/>
          </a:bodyPr>
          <a:lstStyle/>
          <a:p>
            <a:pPr marL="0" marR="0" indent="0" eaLnBrk="0">
              <a:lnSpc>
                <a:spcPct val="53000"/>
              </a:lnSpc>
            </a:pPr>
            <a:r>
              <a:rPr lang="en-US" altLang="zh-CN" sz="1200" kern="0" spc="-100" baseline="0" noProof="0" dirty="0">
                <a:solidFill>
                  <a:srgbClr val="0000FF"/>
                </a:solidFill>
                <a:latin typeface="Arial Unicode MS" pitchFamily="34" charset="0"/>
                <a:ea typeface="Arial Unicode MS" pitchFamily="34" charset="0"/>
                <a:cs typeface="Arial Unicode MS" pitchFamily="34" charset="0"/>
              </a:rPr>
              <a:t>➢</a:t>
            </a:r>
          </a:p>
        </p:txBody>
      </p:sp>
      <p:sp>
        <p:nvSpPr>
          <p:cNvPr id="1548" name="TextBox1548"/>
          <p:cNvSpPr txBox="1"/>
          <p:nvPr/>
        </p:nvSpPr>
        <p:spPr>
          <a:xfrm>
            <a:off x="5339487" y="2131009"/>
            <a:ext cx="1193800" cy="139700"/>
          </a:xfrm>
          <a:prstGeom prst="rect">
            <a:avLst/>
          </a:prstGeom>
          <a:noFill/>
        </p:spPr>
        <p:txBody>
          <a:bodyPr wrap="square" lIns="0" tIns="0" rIns="0" bIns="0" rtlCol="0">
            <a:spAutoFit/>
          </a:bodyPr>
          <a:lstStyle/>
          <a:p>
            <a:pPr marL="0" marR="0" indent="0" eaLnBrk="0">
              <a:lnSpc>
                <a:spcPct val="77000"/>
              </a:lnSpc>
            </a:pPr>
            <a:r>
              <a:rPr lang="en-US" altLang="zh-CN" sz="1200" b="1" kern="0" spc="-20" baseline="0" noProof="0" dirty="0">
                <a:solidFill>
                  <a:srgbClr val="0000FF"/>
                </a:solidFill>
                <a:latin typeface="Times New Roman" pitchFamily="18" charset="0"/>
                <a:ea typeface="Times New Roman" pitchFamily="18" charset="0"/>
                <a:cs typeface="Times New Roman" pitchFamily="18" charset="0"/>
              </a:rPr>
              <a:t>Table</a:t>
            </a:r>
            <a:r>
              <a:rPr lang="en-US" altLang="zh-CN" sz="1200" b="1" kern="0" spc="-7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User</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Roles:</a:t>
            </a:r>
          </a:p>
        </p:txBody>
      </p:sp>
      <p:pic>
        <p:nvPicPr>
          <p:cNvPr id="1549" name="E5D99F2E-ABC3-40CB-572C-08335EFA4E86"/>
          <p:cNvPicPr>
            <a:picLocks noChangeAspect="1"/>
          </p:cNvPicPr>
          <p:nvPr/>
        </p:nvPicPr>
        <p:blipFill>
          <a:blip r:embed="rId7" cstate="print">
            <a:extLst>
              <a:ext uri="{3B5EA95E-8437-4383-B6B7-281C96A1AA31}"/>
            </a:extLst>
          </a:blip>
          <a:stretch>
            <a:fillRect/>
          </a:stretch>
        </p:blipFill>
        <p:spPr>
          <a:xfrm>
            <a:off x="4966716" y="2324100"/>
            <a:ext cx="3038475" cy="523875"/>
          </a:xfrm>
          <a:prstGeom prst="rect">
            <a:avLst/>
          </a:prstGeom>
        </p:spPr>
      </p:pic>
    </p:spTree>
    <p:extLst>
      <p:ext uri="{E936CBEE-503E-429D-8267-644044F6B1D5}"/>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0" name="B9E780DC-1C29-4B8B-64F0-98E8D0DAEDBB"/>
          <p:cNvPicPr>
            <a:picLocks noChangeAspect="1"/>
          </p:cNvPicPr>
          <p:nvPr/>
        </p:nvPicPr>
        <p:blipFill>
          <a:blip r:embed="rId2" cstate="print">
            <a:extLst>
              <a:ext uri="{64EED712-41B2-4F5B-5339-D4D4239E010A}"/>
            </a:extLst>
          </a:blip>
          <a:stretch>
            <a:fillRect/>
          </a:stretch>
        </p:blipFill>
        <p:spPr>
          <a:xfrm>
            <a:off x="0" y="0"/>
            <a:ext cx="9144000" cy="5143500"/>
          </a:xfrm>
          <a:prstGeom prst="rect">
            <a:avLst/>
          </a:prstGeom>
        </p:spPr>
      </p:pic>
      <p:pic>
        <p:nvPicPr>
          <p:cNvPr id="1551" name="49FF42D4-EFF0-4FB9-D98E-61F1AC1555A7"/>
          <p:cNvPicPr>
            <a:picLocks noChangeAspect="1"/>
          </p:cNvPicPr>
          <p:nvPr/>
        </p:nvPicPr>
        <p:blipFill>
          <a:blip r:embed="rId3" cstate="print">
            <a:extLst>
              <a:ext uri="{E0F53499-C40B-4C27-84D0-574C1AE14B91}"/>
            </a:extLst>
          </a:blip>
          <a:stretch>
            <a:fillRect/>
          </a:stretch>
        </p:blipFill>
        <p:spPr>
          <a:xfrm>
            <a:off x="0" y="647700"/>
            <a:ext cx="9144000" cy="4495800"/>
          </a:xfrm>
          <a:prstGeom prst="rect">
            <a:avLst/>
          </a:prstGeom>
        </p:spPr>
      </p:pic>
      <p:pic>
        <p:nvPicPr>
          <p:cNvPr id="1552" name="5BF5E48C-4E14-43A5-3F3E-06D2CE5D301D"/>
          <p:cNvPicPr>
            <a:picLocks noChangeAspect="1"/>
          </p:cNvPicPr>
          <p:nvPr/>
        </p:nvPicPr>
        <p:blipFill>
          <a:blip r:embed="rId4" cstate="print">
            <a:extLst>
              <a:ext uri="{CFCDAEA7-07AB-4D51-0265-1F2781AD0FC9}"/>
            </a:extLst>
          </a:blip>
          <a:stretch>
            <a:fillRect/>
          </a:stretch>
        </p:blipFill>
        <p:spPr>
          <a:xfrm>
            <a:off x="0" y="647700"/>
            <a:ext cx="9144000" cy="123825"/>
          </a:xfrm>
          <a:prstGeom prst="rect">
            <a:avLst/>
          </a:prstGeom>
        </p:spPr>
      </p:pic>
      <p:sp>
        <p:nvSpPr>
          <p:cNvPr id="1553" name="TextBox1553"/>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54" name="TextBox1554"/>
          <p:cNvSpPr txBox="1"/>
          <p:nvPr/>
        </p:nvSpPr>
        <p:spPr>
          <a:xfrm>
            <a:off x="382829" y="913054"/>
            <a:ext cx="3479800" cy="3987800"/>
          </a:xfrm>
          <a:prstGeom prst="rect">
            <a:avLst/>
          </a:prstGeom>
          <a:noFill/>
        </p:spPr>
        <p:txBody>
          <a:bodyPr wrap="square" lIns="0" tIns="0" rIns="0" bIns="0" rtlCol="0">
            <a:spAutoFit/>
          </a:bodyPr>
          <a:lstStyle/>
          <a:p>
            <a:pPr marL="5791"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Role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GrantedAuthority</a:t>
            </a:r>
          </a:p>
          <a:p>
            <a:pPr marL="0" marR="0" indent="0" eaLnBrk="0">
              <a:lnSpc>
                <a:spcPct val="79000"/>
              </a:lnSpc>
              <a:spcBef>
                <a:spcPts val="179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Role</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GrantedAuthority</a:t>
            </a:r>
          </a:p>
          <a:p>
            <a:pPr marL="914679" marR="1308169" indent="0" eaLnBrk="0">
              <a:lnSpc>
                <a:spcPct val="91000"/>
              </a:lnSpc>
              <a:spcBef>
                <a:spcPts val="350"/>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private</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int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id;</a:t>
            </a:r>
            <a:r>
              <a:rPr lang="en-US" altLang="zh-CN" sz="1200" kern="0" spc="31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private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String</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name;</a:t>
            </a:r>
          </a:p>
          <a:p>
            <a:pPr marL="914731" marR="0" indent="0" eaLnBrk="0">
              <a:lnSpc>
                <a:spcPct val="83000"/>
              </a:lnSpc>
              <a:spcBef>
                <a:spcPts val="512"/>
              </a:spcBef>
            </a:pPr>
            <a:r>
              <a:rPr lang="en-US" altLang="zh-CN" sz="95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950" kern="0" spc="1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int</a:t>
            </a:r>
            <a:r>
              <a:rPr lang="en-US" altLang="zh-CN" sz="950" kern="0" spc="4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getId()</a:t>
            </a:r>
            <a:r>
              <a:rPr lang="en-US" altLang="zh-CN" sz="950" kern="0" spc="28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a:t>
            </a:r>
          </a:p>
          <a:p>
            <a:pPr marL="925863" marR="1169111" indent="904281" eaLnBrk="0">
              <a:lnSpc>
                <a:spcPct val="96000"/>
              </a:lnSpc>
              <a:spcBef>
                <a:spcPts val="331"/>
              </a:spcBef>
            </a:pPr>
            <a:r>
              <a:rPr lang="en-US" altLang="zh-CN" sz="950" kern="0" spc="0" baseline="0" noProof="0" dirty="0">
                <a:solidFill>
                  <a:srgbClr val="0000FF"/>
                </a:solidFill>
                <a:latin typeface="Times New Roman" pitchFamily="18" charset="0"/>
                <a:ea typeface="Times New Roman" pitchFamily="18" charset="0"/>
                <a:cs typeface="Times New Roman" pitchFamily="18" charset="0"/>
              </a:rPr>
              <a:t>return</a:t>
            </a:r>
            <a:r>
              <a:rPr lang="en-US" altLang="zh-CN" sz="950" kern="0" spc="2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id;</a:t>
            </a:r>
            <a:r>
              <a:rPr lang="en-US" altLang="zh-CN" sz="950" kern="0" spc="400" noProof="0" dirty="0">
                <a:latin typeface="Times New Roman" pitchFamily="18" charset="0"/>
                <a:ea typeface="Times New Roman" pitchFamily="18" charset="0"/>
                <a:cs typeface="Times New Roman" pitchFamily="18" charset="0"/>
              </a:rPr>
              <a:t> </a:t>
            </a:r>
            <a:r>
              <a:rPr lang="en-US" altLang="zh-CN" sz="950" kern="0" spc="-100" baseline="0" noProof="0" dirty="0">
                <a:solidFill>
                  <a:srgbClr val="0000FF"/>
                </a:solidFill>
                <a:latin typeface="Times New Roman" pitchFamily="18" charset="0"/>
                <a:ea typeface="Times New Roman" pitchFamily="18" charset="0"/>
                <a:cs typeface="Times New Roman" pitchFamily="18" charset="0"/>
              </a:rPr>
              <a:t>}</a:t>
            </a:r>
          </a:p>
          <a:p>
            <a:pPr marL="1830649" marR="996955" indent="-915918" eaLnBrk="0">
              <a:lnSpc>
                <a:spcPct val="96000"/>
              </a:lnSpc>
              <a:spcBef>
                <a:spcPts val="304"/>
              </a:spcBef>
            </a:pPr>
            <a:r>
              <a:rPr lang="en-US" altLang="zh-CN" sz="95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950" kern="0" spc="-1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void</a:t>
            </a:r>
            <a:r>
              <a:rPr lang="en-US" altLang="zh-CN" sz="950" kern="0" spc="14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setId(int</a:t>
            </a:r>
            <a:r>
              <a:rPr lang="en-US" altLang="zh-CN" sz="950" kern="0" spc="16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id)</a:t>
            </a:r>
            <a:r>
              <a:rPr lang="en-US" altLang="zh-CN" sz="950" kern="0" spc="17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a:t>
            </a:r>
            <a:r>
              <a:rPr lang="en-US" altLang="zh-CN" sz="950" kern="0" spc="190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this.id=</a:t>
            </a:r>
            <a:r>
              <a:rPr lang="en-US" altLang="zh-CN" sz="950" kern="0" spc="26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id;</a:t>
            </a:r>
          </a:p>
          <a:p>
            <a:pPr marL="925863" marR="0" indent="0" eaLnBrk="0">
              <a:lnSpc>
                <a:spcPct val="83000"/>
              </a:lnSpc>
              <a:spcBef>
                <a:spcPts val="302"/>
              </a:spcBef>
            </a:pPr>
            <a:r>
              <a:rPr lang="en-US" altLang="zh-CN" sz="950" kern="0" spc="-100" baseline="0" noProof="0" dirty="0">
                <a:solidFill>
                  <a:srgbClr val="0000FF"/>
                </a:solidFill>
                <a:latin typeface="Times New Roman" pitchFamily="18" charset="0"/>
                <a:ea typeface="Times New Roman" pitchFamily="18" charset="0"/>
                <a:cs typeface="Times New Roman" pitchFamily="18" charset="0"/>
              </a:rPr>
              <a:t>}</a:t>
            </a:r>
          </a:p>
          <a:p>
            <a:pPr marL="1830143" marR="996955" indent="-915412" eaLnBrk="0">
              <a:lnSpc>
                <a:spcPct val="96000"/>
              </a:lnSpc>
              <a:spcBef>
                <a:spcPts val="295"/>
              </a:spcBef>
            </a:pPr>
            <a:r>
              <a:rPr lang="en-US" altLang="zh-CN" sz="95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950" kern="0" spc="4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String</a:t>
            </a:r>
            <a:r>
              <a:rPr lang="en-US" altLang="zh-CN" sz="950" kern="0" spc="9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getName()</a:t>
            </a:r>
            <a:r>
              <a:rPr lang="en-US" altLang="zh-CN" sz="950" kern="0" spc="37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a:t>
            </a:r>
            <a:r>
              <a:rPr lang="en-US" altLang="zh-CN" sz="950" kern="0" spc="163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return</a:t>
            </a:r>
            <a:r>
              <a:rPr lang="en-US" altLang="zh-CN" sz="950" kern="0" spc="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name;</a:t>
            </a:r>
          </a:p>
          <a:p>
            <a:pPr marL="925863" marR="0" indent="0" eaLnBrk="0">
              <a:lnSpc>
                <a:spcPct val="82000"/>
              </a:lnSpc>
              <a:spcBef>
                <a:spcPts val="306"/>
              </a:spcBef>
            </a:pPr>
            <a:r>
              <a:rPr lang="en-US" altLang="zh-CN" sz="950" kern="0" spc="-100" baseline="0" noProof="0" dirty="0">
                <a:solidFill>
                  <a:srgbClr val="0000FF"/>
                </a:solidFill>
                <a:latin typeface="Times New Roman" pitchFamily="18" charset="0"/>
                <a:ea typeface="Times New Roman" pitchFamily="18" charset="0"/>
                <a:cs typeface="Times New Roman" pitchFamily="18" charset="0"/>
              </a:rPr>
              <a:t>}</a:t>
            </a:r>
          </a:p>
          <a:p>
            <a:pPr marL="1830649" marR="137695" indent="-915918" eaLnBrk="0">
              <a:lnSpc>
                <a:spcPct val="96000"/>
              </a:lnSpc>
              <a:spcBef>
                <a:spcPts val="305"/>
              </a:spcBef>
            </a:pPr>
            <a:r>
              <a:rPr lang="en-US" altLang="zh-CN" sz="95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950" kern="0" spc="-1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void</a:t>
            </a:r>
            <a:r>
              <a:rPr lang="en-US" altLang="zh-CN" sz="950" kern="0" spc="14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setName(String</a:t>
            </a:r>
            <a:r>
              <a:rPr lang="en-US" altLang="zh-CN" sz="950" kern="0" spc="30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name)</a:t>
            </a:r>
            <a:r>
              <a:rPr lang="en-US" altLang="zh-CN" sz="950" kern="0" spc="29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a:t>
            </a:r>
            <a:r>
              <a:rPr lang="en-US" altLang="zh-CN" sz="950" kern="0" spc="431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this.name</a:t>
            </a:r>
            <a:r>
              <a:rPr lang="en-US" altLang="zh-CN" sz="950" kern="0" spc="70"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a:t>
            </a:r>
            <a:r>
              <a:rPr lang="en-US" altLang="zh-CN" sz="950" kern="0" spc="75" noProof="0" dirty="0">
                <a:latin typeface="Times New Roman" pitchFamily="18" charset="0"/>
                <a:ea typeface="Times New Roman" pitchFamily="18" charset="0"/>
                <a:cs typeface="Times New Roman" pitchFamily="18" charset="0"/>
              </a:rPr>
              <a:t> </a:t>
            </a:r>
            <a:r>
              <a:rPr lang="en-US" altLang="zh-CN" sz="950" kern="0" spc="0" baseline="0" noProof="0" dirty="0">
                <a:solidFill>
                  <a:srgbClr val="0000FF"/>
                </a:solidFill>
                <a:latin typeface="Times New Roman" pitchFamily="18" charset="0"/>
                <a:ea typeface="Times New Roman" pitchFamily="18" charset="0"/>
                <a:cs typeface="Times New Roman" pitchFamily="18" charset="0"/>
              </a:rPr>
              <a:t>"ROLE_"+name;</a:t>
            </a:r>
          </a:p>
          <a:p>
            <a:pPr marL="925863" marR="0" indent="0" eaLnBrk="0">
              <a:lnSpc>
                <a:spcPct val="83000"/>
              </a:lnSpc>
              <a:spcBef>
                <a:spcPts val="302"/>
              </a:spcBef>
            </a:pPr>
            <a:r>
              <a:rPr lang="en-US" altLang="zh-CN" sz="950" kern="0" spc="-100" baseline="0" noProof="0" dirty="0">
                <a:solidFill>
                  <a:srgbClr val="0000FF"/>
                </a:solidFill>
                <a:latin typeface="Times New Roman" pitchFamily="18" charset="0"/>
                <a:ea typeface="Times New Roman" pitchFamily="18" charset="0"/>
                <a:cs typeface="Times New Roman" pitchFamily="18" charset="0"/>
              </a:rPr>
              <a:t>}</a:t>
            </a:r>
          </a:p>
          <a:p>
            <a:pPr marL="496062" marR="0" indent="0" eaLnBrk="0">
              <a:lnSpc>
                <a:spcPct val="77000"/>
              </a:lnSpc>
              <a:spcBef>
                <a:spcPts val="1576"/>
              </a:spcBef>
            </a:pPr>
            <a:r>
              <a:rPr lang="en-US" altLang="zh-CN" sz="1200" b="1"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Override</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getAuthority</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to</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return</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Role</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Name</a:t>
            </a:r>
          </a:p>
          <a:p>
            <a:pPr marL="464972" marR="0" indent="0" eaLnBrk="0">
              <a:lnSpc>
                <a:spcPct val="78000"/>
              </a:lnSpc>
              <a:spcBef>
                <a:spcPts val="363"/>
              </a:spcBef>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a:p>
            <a:pPr marL="1829537" marR="729097" indent="-914857" eaLnBrk="0">
              <a:lnSpc>
                <a:spcPct val="95000"/>
              </a:lnSpc>
              <a:spcBef>
                <a:spcPts val="362"/>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String</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getAuthority()</a:t>
            </a:r>
            <a:r>
              <a:rPr lang="en-US" altLang="zh-CN" sz="1200" kern="0" spc="16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Role</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name</a:t>
            </a:r>
            <a:r>
              <a:rPr lang="en-US" altLang="zh-CN" sz="1200" kern="0" spc="9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name;</a:t>
            </a:r>
          </a:p>
          <a:p>
            <a:pPr marL="928091" marR="0" indent="0" eaLnBrk="0">
              <a:lnSpc>
                <a:spcPct val="78000"/>
              </a:lnSpc>
              <a:spcBef>
                <a:spcPts val="389"/>
              </a:spcBef>
            </a:pP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p:txBody>
      </p:sp>
    </p:spTree>
    <p:extLst>
      <p:ext uri="{EF2BFA26-BC30-486D-A405-31E13A8A96DB}"/>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5" name="499B29D9-27D0-497E-BD4A-F619A769D61E"/>
          <p:cNvPicPr>
            <a:picLocks noChangeAspect="1"/>
          </p:cNvPicPr>
          <p:nvPr/>
        </p:nvPicPr>
        <p:blipFill>
          <a:blip r:embed="rId2" cstate="print">
            <a:extLst>
              <a:ext uri="{BD1BAAEB-A067-4028-33B3-8802C5DFAA08}"/>
            </a:extLst>
          </a:blip>
          <a:stretch>
            <a:fillRect/>
          </a:stretch>
        </p:blipFill>
        <p:spPr>
          <a:xfrm>
            <a:off x="0" y="0"/>
            <a:ext cx="9144000" cy="5143500"/>
          </a:xfrm>
          <a:prstGeom prst="rect">
            <a:avLst/>
          </a:prstGeom>
        </p:spPr>
      </p:pic>
      <p:pic>
        <p:nvPicPr>
          <p:cNvPr id="1556" name="D986707E-B0BF-4346-DF39-ED6FD7DFEADB"/>
          <p:cNvPicPr>
            <a:picLocks noChangeAspect="1"/>
          </p:cNvPicPr>
          <p:nvPr/>
        </p:nvPicPr>
        <p:blipFill>
          <a:blip r:embed="rId3" cstate="print">
            <a:extLst>
              <a:ext uri="{70CFA2C0-DDA4-46DC-1B17-A8C87BE4741C}"/>
            </a:extLst>
          </a:blip>
          <a:stretch>
            <a:fillRect/>
          </a:stretch>
        </p:blipFill>
        <p:spPr>
          <a:xfrm>
            <a:off x="0" y="647700"/>
            <a:ext cx="9144000" cy="4495800"/>
          </a:xfrm>
          <a:prstGeom prst="rect">
            <a:avLst/>
          </a:prstGeom>
        </p:spPr>
      </p:pic>
      <p:pic>
        <p:nvPicPr>
          <p:cNvPr id="1557" name="5A0563FA-ECDC-44FA-71BC-CCFB75C43D74"/>
          <p:cNvPicPr>
            <a:picLocks noChangeAspect="1"/>
          </p:cNvPicPr>
          <p:nvPr/>
        </p:nvPicPr>
        <p:blipFill>
          <a:blip r:embed="rId4" cstate="print">
            <a:extLst>
              <a:ext uri="{92D65FB3-7BA1-458C-BBB5-9287895CDDE3}"/>
            </a:extLst>
          </a:blip>
          <a:stretch>
            <a:fillRect/>
          </a:stretch>
        </p:blipFill>
        <p:spPr>
          <a:xfrm>
            <a:off x="0" y="647700"/>
            <a:ext cx="9144000" cy="123825"/>
          </a:xfrm>
          <a:prstGeom prst="rect">
            <a:avLst/>
          </a:prstGeom>
        </p:spPr>
      </p:pic>
      <p:sp>
        <p:nvSpPr>
          <p:cNvPr id="1558" name="TextBox1558"/>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59" name="TextBox1559"/>
          <p:cNvSpPr txBox="1"/>
          <p:nvPr/>
        </p:nvSpPr>
        <p:spPr>
          <a:xfrm>
            <a:off x="382829" y="913054"/>
            <a:ext cx="4508500" cy="3441700"/>
          </a:xfrm>
          <a:prstGeom prst="rect">
            <a:avLst/>
          </a:prstGeom>
          <a:noFill/>
        </p:spPr>
        <p:txBody>
          <a:bodyPr wrap="square" lIns="0" tIns="0" rIns="0" bIns="0" rtlCol="0">
            <a:spAutoFit/>
          </a:bodyPr>
          <a:lstStyle/>
          <a:p>
            <a:pPr marL="5791" marR="0" indent="0" eaLnBrk="0">
              <a:lnSpc>
                <a:spcPct val="79000"/>
              </a:lnSpc>
            </a:pPr>
            <a:r>
              <a:rPr lang="en-US" altLang="zh-CN" sz="1200"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UserDetails</a:t>
            </a:r>
          </a:p>
          <a:p>
            <a:pPr marL="914679" marR="1907896" indent="-914679" eaLnBrk="0">
              <a:lnSpc>
                <a:spcPct val="91000"/>
              </a:lnSpc>
              <a:spcBef>
                <a:spcPts val="179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UserDetails</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int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id;</a:t>
            </a:r>
          </a:p>
          <a:p>
            <a:pPr marL="914679" marR="2102079" indent="-457175" eaLnBrk="0">
              <a:lnSpc>
                <a:spcPct val="96000"/>
              </a:lnSpc>
              <a:spcBef>
                <a:spcPts val="367"/>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String</a:t>
            </a:r>
            <a:r>
              <a:rPr lang="en-US" altLang="zh-CN" sz="1200" kern="0" spc="-8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username;</a:t>
            </a:r>
            <a:r>
              <a:rPr lang="en-US" altLang="zh-CN" sz="1200" kern="0" spc="34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String</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email;</a:t>
            </a:r>
            <a:r>
              <a:rPr lang="en-US" altLang="zh-CN" sz="1200" kern="0" spc="169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4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String</a:t>
            </a:r>
            <a:r>
              <a:rPr lang="en-US" altLang="zh-CN" sz="1200" kern="0" spc="-8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password;</a:t>
            </a:r>
          </a:p>
          <a:p>
            <a:pPr marL="914679" marR="0" indent="0" eaLnBrk="0">
              <a:lnSpc>
                <a:spcPct val="79000"/>
              </a:lnSpc>
              <a:spcBef>
                <a:spcPts val="352"/>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private</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List&lt;Role&gt;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roles;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a:t>
            </a:r>
            <a:r>
              <a:rPr lang="en-US" altLang="zh-CN" sz="1200" kern="0" spc="5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One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has</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many</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roles</a:t>
            </a:r>
          </a:p>
          <a:p>
            <a:pPr marL="932087" marR="2536723" indent="-16951" eaLnBrk="0">
              <a:lnSpc>
                <a:spcPct val="72000"/>
              </a:lnSpc>
              <a:spcBef>
                <a:spcPts val="1792"/>
              </a:spcBef>
            </a:pPr>
            <a:r>
              <a:rPr lang="en-US" altLang="zh-CN" sz="1200"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Getter</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&amp;</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Setter</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FF0000"/>
                </a:solidFill>
                <a:latin typeface="Arial Unicode MS" pitchFamily="34" charset="0"/>
                <a:ea typeface="Arial Unicode MS" pitchFamily="34" charset="0"/>
                <a:cs typeface="Arial Unicode MS" pitchFamily="34" charset="0"/>
              </a:rPr>
              <a:t>…</a:t>
            </a:r>
          </a:p>
          <a:p>
            <a:pPr marL="468630" marR="0" indent="0" eaLnBrk="0">
              <a:lnSpc>
                <a:spcPct val="79000"/>
              </a:lnSpc>
              <a:spcBef>
                <a:spcPts val="386"/>
              </a:spcBef>
            </a:pPr>
            <a:r>
              <a:rPr lang="en-US" altLang="zh-CN" sz="1200" kern="0" spc="-25" baseline="0" noProof="0" dirty="0">
                <a:solidFill>
                  <a:srgbClr val="FF0000"/>
                </a:solidFill>
                <a:latin typeface="Times New Roman" pitchFamily="18" charset="0"/>
                <a:ea typeface="Times New Roman" pitchFamily="18" charset="0"/>
                <a:cs typeface="Times New Roman" pitchFamily="18" charset="0"/>
              </a:rPr>
              <a:t>....</a:t>
            </a:r>
          </a:p>
          <a:p>
            <a:pPr marL="457962" marR="0" indent="0" eaLnBrk="0">
              <a:lnSpc>
                <a:spcPct val="79000"/>
              </a:lnSpc>
              <a:spcBef>
                <a:spcPts val="1791"/>
              </a:spcBef>
            </a:pPr>
            <a:r>
              <a:rPr lang="en-US" altLang="zh-CN" sz="1200"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Override</a:t>
            </a:r>
          </a:p>
          <a:p>
            <a:pPr marL="464972" marR="0" indent="0" eaLnBrk="0">
              <a:lnSpc>
                <a:spcPct val="79000"/>
              </a:lnSpc>
              <a:spcBef>
                <a:spcPts val="351"/>
              </a:spcBef>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a:p>
            <a:pPr marL="915137" marR="0" indent="-457632" eaLnBrk="0">
              <a:lnSpc>
                <a:spcPct val="91000"/>
              </a:lnSpc>
              <a:spcBef>
                <a:spcPts val="351"/>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Collection&lt;?</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GrantedAuthority&gt;</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getAuthorities()</a:t>
            </a:r>
            <a:r>
              <a:rPr lang="en-US" altLang="zh-CN" sz="1200" kern="0" spc="155"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TODO</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Auto-generated</a:t>
            </a:r>
            <a:r>
              <a:rPr lang="en-US" altLang="zh-CN" sz="1200" kern="0" spc="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method</a:t>
            </a:r>
            <a:r>
              <a:rPr lang="en-US" altLang="zh-CN" sz="1200" kern="0" spc="6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stub</a:t>
            </a:r>
          </a:p>
          <a:p>
            <a:pPr marL="470916" marR="2851734" indent="444983" eaLnBrk="0">
              <a:lnSpc>
                <a:spcPct val="91000"/>
              </a:lnSpc>
              <a:spcBef>
                <a:spcPts val="372"/>
              </a:spcBef>
            </a:pP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roles;</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p:txBody>
      </p:sp>
      <p:sp>
        <p:nvSpPr>
          <p:cNvPr id="1560" name="TextBox1560"/>
          <p:cNvSpPr txBox="1"/>
          <p:nvPr/>
        </p:nvSpPr>
        <p:spPr>
          <a:xfrm>
            <a:off x="5152085" y="1263828"/>
            <a:ext cx="3505200" cy="3073400"/>
          </a:xfrm>
          <a:prstGeom prst="rect">
            <a:avLst/>
          </a:prstGeom>
          <a:noFill/>
        </p:spPr>
        <p:txBody>
          <a:bodyPr wrap="square" lIns="0" tIns="0" rIns="0" bIns="0" rtlCol="0">
            <a:spAutoFit/>
          </a:bodyPr>
          <a:lstStyle/>
          <a:p>
            <a:pPr marL="463143" marR="0" indent="0" eaLnBrk="0">
              <a:lnSpc>
                <a:spcPct val="79000"/>
              </a:lnSpc>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a:p>
            <a:pPr marL="463143" marR="0" indent="449733" eaLnBrk="0">
              <a:lnSpc>
                <a:spcPct val="79000"/>
              </a:lnSpc>
              <a:spcBef>
                <a:spcPts val="350"/>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boolean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isAccountNonExpired()</a:t>
            </a:r>
            <a:r>
              <a:rPr lang="en-US" altLang="zh-CN" sz="1200" kern="0" spc="175"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0000FF"/>
                </a:solidFill>
                <a:latin typeface="Times New Roman" pitchFamily="18" charset="0"/>
                <a:ea typeface="Times New Roman" pitchFamily="18" charset="0"/>
                <a:cs typeface="Times New Roman" pitchFamily="18" charset="0"/>
              </a:rPr>
              <a:t>{</a:t>
            </a:r>
          </a:p>
          <a:p>
            <a:pPr marL="0" marR="142392" indent="1827987" eaLnBrk="0">
              <a:lnSpc>
                <a:spcPct val="91000"/>
              </a:lnSpc>
              <a:spcBef>
                <a:spcPts val="350"/>
              </a:spcBef>
            </a:pPr>
            <a:r>
              <a:rPr lang="en-US" altLang="zh-CN" sz="12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TODO</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Auto-generated</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method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stub</a:t>
            </a:r>
          </a:p>
          <a:p>
            <a:pPr marL="926313" marR="987755" indent="902436" eaLnBrk="0">
              <a:lnSpc>
                <a:spcPct val="91000"/>
              </a:lnSpc>
              <a:spcBef>
                <a:spcPts val="369"/>
              </a:spcBef>
            </a:pP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true;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a:p>
            <a:pPr marL="920343" marR="0" indent="0" eaLnBrk="0">
              <a:lnSpc>
                <a:spcPct val="79000"/>
              </a:lnSpc>
              <a:spcBef>
                <a:spcPts val="370"/>
              </a:spcBef>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a:p>
            <a:pPr marL="1827987" marR="89154" indent="-915111" eaLnBrk="0">
              <a:lnSpc>
                <a:spcPct val="91000"/>
              </a:lnSpc>
              <a:spcBef>
                <a:spcPts val="350"/>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boolean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isAccountNonLocked()</a:t>
            </a:r>
            <a:r>
              <a:rPr lang="en-US" altLang="zh-CN" sz="1200" kern="0" spc="19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TODO</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Auto-generated</a:t>
            </a:r>
          </a:p>
          <a:p>
            <a:pPr marL="0" marR="0" indent="0" eaLnBrk="0">
              <a:lnSpc>
                <a:spcPct val="78000"/>
              </a:lnSpc>
              <a:spcBef>
                <a:spcPts val="369"/>
              </a:spcBef>
            </a:pP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method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stub</a:t>
            </a:r>
          </a:p>
          <a:p>
            <a:pPr marL="926313" marR="987755" indent="902436" eaLnBrk="0">
              <a:lnSpc>
                <a:spcPct val="91000"/>
              </a:lnSpc>
              <a:spcBef>
                <a:spcPts val="363"/>
              </a:spcBef>
            </a:pP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true;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a:p>
            <a:pPr marL="19812" marR="0" indent="900531" eaLnBrk="0">
              <a:lnSpc>
                <a:spcPct val="78000"/>
              </a:lnSpc>
              <a:spcBef>
                <a:spcPts val="368"/>
              </a:spcBef>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a:p>
            <a:pPr marL="19812" marR="0" indent="893064" eaLnBrk="0">
              <a:lnSpc>
                <a:spcPct val="91000"/>
              </a:lnSpc>
              <a:spcBef>
                <a:spcPts val="362"/>
              </a:spcBef>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boolean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isCredentialsNonExpired()</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a:p>
            <a:pPr marL="0" marR="142392" indent="1827987" eaLnBrk="0">
              <a:lnSpc>
                <a:spcPct val="91000"/>
              </a:lnSpc>
              <a:spcBef>
                <a:spcPts val="371"/>
              </a:spcBef>
            </a:pPr>
            <a:r>
              <a:rPr lang="en-US" altLang="zh-CN" sz="12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TODO</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Auto-generated</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method</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stub</a:t>
            </a:r>
          </a:p>
        </p:txBody>
      </p:sp>
      <p:sp>
        <p:nvSpPr>
          <p:cNvPr id="1561" name="TextBox1561"/>
          <p:cNvSpPr txBox="1"/>
          <p:nvPr/>
        </p:nvSpPr>
        <p:spPr>
          <a:xfrm>
            <a:off x="6980834" y="4373728"/>
            <a:ext cx="723900" cy="139700"/>
          </a:xfrm>
          <a:prstGeom prst="rect">
            <a:avLst/>
          </a:prstGeom>
          <a:noFill/>
        </p:spPr>
        <p:txBody>
          <a:bodyPr wrap="square" lIns="0" tIns="0" rIns="0" bIns="0" rtlCol="0">
            <a:spAutoFit/>
          </a:bodyPr>
          <a:lstStyle/>
          <a:p>
            <a:pPr marL="0" marR="0" indent="0" eaLnBrk="0">
              <a:lnSpc>
                <a:spcPct val="79000"/>
              </a:lnSpc>
            </a:pP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true;</a:t>
            </a:r>
          </a:p>
        </p:txBody>
      </p:sp>
      <p:sp>
        <p:nvSpPr>
          <p:cNvPr id="1562" name="TextBox1562"/>
          <p:cNvSpPr txBox="1"/>
          <p:nvPr/>
        </p:nvSpPr>
        <p:spPr>
          <a:xfrm>
            <a:off x="6072429" y="4556608"/>
            <a:ext cx="1752600" cy="330200"/>
          </a:xfrm>
          <a:prstGeom prst="rect">
            <a:avLst/>
          </a:prstGeom>
          <a:noFill/>
        </p:spPr>
        <p:txBody>
          <a:bodyPr wrap="square" lIns="0" tIns="0" rIns="0" bIns="0" rtlCol="0">
            <a:spAutoFit/>
          </a:bodyPr>
          <a:lstStyle/>
          <a:p>
            <a:pPr marL="5944" marR="0" indent="0" eaLnBrk="0">
              <a:lnSpc>
                <a:spcPct val="79000"/>
              </a:lnSpc>
            </a:pPr>
            <a:r>
              <a:rPr lang="en-US" altLang="zh-CN" sz="1200" kern="0" spc="-200" baseline="0" noProof="0" dirty="0">
                <a:solidFill>
                  <a:srgbClr val="0000FF"/>
                </a:solidFill>
                <a:latin typeface="Times New Roman" pitchFamily="18" charset="0"/>
                <a:ea typeface="Times New Roman" pitchFamily="18" charset="0"/>
                <a:cs typeface="Times New Roman" pitchFamily="18" charset="0"/>
              </a:rPr>
              <a:t>}</a:t>
            </a:r>
          </a:p>
          <a:p>
            <a:pPr marL="0" marR="0" indent="0" eaLnBrk="0">
              <a:lnSpc>
                <a:spcPct val="79000"/>
              </a:lnSpc>
              <a:spcBef>
                <a:spcPts val="350"/>
              </a:spcBef>
            </a:pPr>
            <a:r>
              <a:rPr lang="en-US" altLang="zh-CN" sz="1200" kern="0" spc="-10" baseline="0" noProof="0" dirty="0">
                <a:solidFill>
                  <a:srgbClr val="0000FF"/>
                </a:solidFill>
                <a:latin typeface="Times New Roman" pitchFamily="18" charset="0"/>
                <a:ea typeface="Times New Roman" pitchFamily="18" charset="0"/>
                <a:cs typeface="Times New Roman" pitchFamily="18" charset="0"/>
              </a:rPr>
              <a:t>@Override</a:t>
            </a:r>
          </a:p>
        </p:txBody>
      </p:sp>
      <p:sp>
        <p:nvSpPr>
          <p:cNvPr id="1563" name="TextBox1563"/>
          <p:cNvSpPr txBox="1"/>
          <p:nvPr/>
        </p:nvSpPr>
        <p:spPr>
          <a:xfrm>
            <a:off x="6064962" y="4922368"/>
            <a:ext cx="1765300" cy="330200"/>
          </a:xfrm>
          <a:prstGeom prst="rect">
            <a:avLst/>
          </a:prstGeom>
          <a:noFill/>
        </p:spPr>
        <p:txBody>
          <a:bodyPr wrap="square" lIns="0" tIns="0" rIns="0" bIns="0" rtlCol="0">
            <a:spAutoFit/>
          </a:bodyPr>
          <a:lstStyle/>
          <a:p>
            <a:pPr marL="915873" marR="0" indent="-915873" eaLnBrk="0">
              <a:lnSpc>
                <a:spcPct val="91000"/>
              </a:lnSpc>
            </a:pPr>
            <a:r>
              <a:rPr lang="en-US" altLang="zh-CN" sz="1200" kern="0" spc="0" baseline="0" noProof="0" dirty="0">
                <a:solidFill>
                  <a:srgbClr val="0000FF"/>
                </a:solidFill>
                <a:latin typeface="Times New Roman" pitchFamily="18" charset="0"/>
                <a:ea typeface="Times New Roman" pitchFamily="18" charset="0"/>
                <a:cs typeface="Times New Roman" pitchFamily="18" charset="0"/>
              </a:rPr>
              <a:t>public</a:t>
            </a:r>
            <a:r>
              <a:rPr lang="en-US" altLang="zh-CN" sz="1200" kern="0" spc="-14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boolean</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isEnabled()</a:t>
            </a:r>
            <a:r>
              <a:rPr lang="en-US" altLang="zh-CN" sz="1200" kern="0" spc="160" noProof="0" dirty="0">
                <a:latin typeface="Times New Roman" pitchFamily="18" charset="0"/>
                <a:ea typeface="Times New Roman" pitchFamily="18" charset="0"/>
                <a:cs typeface="Times New Roman" pitchFamily="18" charset="0"/>
              </a:rPr>
              <a:t> </a:t>
            </a:r>
            <a:r>
              <a:rPr lang="en-US" altLang="zh-CN" sz="1200" kern="0" spc="-100" baseline="0" noProof="0" dirty="0">
                <a:solidFill>
                  <a:srgbClr val="0000FF"/>
                </a:solidFill>
                <a:latin typeface="Times New Roman" pitchFamily="18" charset="0"/>
                <a:ea typeface="Times New Roman" pitchFamily="18" charset="0"/>
                <a:cs typeface="Times New Roman" pitchFamily="18" charset="0"/>
              </a:rPr>
              <a:t>{</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FF"/>
                </a:solidFill>
                <a:latin typeface="Times New Roman" pitchFamily="18" charset="0"/>
                <a:ea typeface="Times New Roman" pitchFamily="18" charset="0"/>
                <a:cs typeface="Times New Roman" pitchFamily="18" charset="0"/>
              </a:rPr>
              <a:t>return</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FF"/>
                </a:solidFill>
                <a:latin typeface="Times New Roman" pitchFamily="18" charset="0"/>
                <a:ea typeface="Times New Roman" pitchFamily="18" charset="0"/>
                <a:cs typeface="Times New Roman" pitchFamily="18" charset="0"/>
              </a:rPr>
              <a:t>true;</a:t>
            </a:r>
          </a:p>
        </p:txBody>
      </p:sp>
    </p:spTree>
    <p:extLst>
      <p:ext uri="{001D6D39-AFBC-48C5-B1BC-F3B483657EDF}"/>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4" name="A8B03BE1-265E-46B2-1652-2D3387C00894"/>
          <p:cNvPicPr>
            <a:picLocks noChangeAspect="1"/>
          </p:cNvPicPr>
          <p:nvPr/>
        </p:nvPicPr>
        <p:blipFill>
          <a:blip r:embed="rId2" cstate="print">
            <a:extLst>
              <a:ext uri="{2185D0CF-C61E-4CB6-9B29-4074EC568EEB}"/>
            </a:extLst>
          </a:blip>
          <a:stretch>
            <a:fillRect/>
          </a:stretch>
        </p:blipFill>
        <p:spPr>
          <a:xfrm>
            <a:off x="0" y="0"/>
            <a:ext cx="9144000" cy="5143500"/>
          </a:xfrm>
          <a:prstGeom prst="rect">
            <a:avLst/>
          </a:prstGeom>
        </p:spPr>
      </p:pic>
      <p:pic>
        <p:nvPicPr>
          <p:cNvPr id="1565" name="C0A4D238-71E6-4302-5476-5F65F25BA3E8"/>
          <p:cNvPicPr>
            <a:picLocks noChangeAspect="1"/>
          </p:cNvPicPr>
          <p:nvPr/>
        </p:nvPicPr>
        <p:blipFill>
          <a:blip r:embed="rId3" cstate="print">
            <a:extLst>
              <a:ext uri="{EBE6FED6-F916-4894-FCA1-9486694C0F44}"/>
            </a:extLst>
          </a:blip>
          <a:stretch>
            <a:fillRect/>
          </a:stretch>
        </p:blipFill>
        <p:spPr>
          <a:xfrm>
            <a:off x="0" y="647700"/>
            <a:ext cx="9144000" cy="4495800"/>
          </a:xfrm>
          <a:prstGeom prst="rect">
            <a:avLst/>
          </a:prstGeom>
        </p:spPr>
      </p:pic>
      <p:pic>
        <p:nvPicPr>
          <p:cNvPr id="1566" name="40110B1A-7D08-4DBF-341B-5A3FB8FFF5CA"/>
          <p:cNvPicPr>
            <a:picLocks noChangeAspect="1"/>
          </p:cNvPicPr>
          <p:nvPr/>
        </p:nvPicPr>
        <p:blipFill>
          <a:blip r:embed="rId4" cstate="print">
            <a:extLst>
              <a:ext uri="{E7818FCB-45B1-466C-16D0-D8AAD7069A90}"/>
            </a:extLst>
          </a:blip>
          <a:stretch>
            <a:fillRect/>
          </a:stretch>
        </p:blipFill>
        <p:spPr>
          <a:xfrm>
            <a:off x="0" y="647700"/>
            <a:ext cx="9144000" cy="123825"/>
          </a:xfrm>
          <a:prstGeom prst="rect">
            <a:avLst/>
          </a:prstGeom>
        </p:spPr>
      </p:pic>
      <p:sp>
        <p:nvSpPr>
          <p:cNvPr id="1567" name="TextBox1567"/>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68" name="TextBox1568"/>
          <p:cNvSpPr txBox="1"/>
          <p:nvPr/>
        </p:nvSpPr>
        <p:spPr>
          <a:xfrm>
            <a:off x="389230" y="915492"/>
            <a:ext cx="4622800" cy="139700"/>
          </a:xfrm>
          <a:prstGeom prst="rect">
            <a:avLst/>
          </a:prstGeom>
          <a:noFill/>
        </p:spPr>
        <p:txBody>
          <a:bodyPr wrap="square" lIns="0" tIns="0" rIns="0" bIns="0" rtlCol="0">
            <a:spAutoFit/>
          </a:bodyPr>
          <a:lstStyle/>
          <a:p>
            <a:pPr marL="0" marR="0" indent="0" eaLnBrk="0">
              <a:lnSpc>
                <a:spcPct val="51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interface</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RoleRepository</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get</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kern="0" spc="0" baseline="0" noProof="0" dirty="0">
                <a:solidFill>
                  <a:srgbClr val="FF0000"/>
                </a:solidFill>
                <a:latin typeface="Arial Unicode MS" pitchFamily="34" charset="0"/>
                <a:ea typeface="Arial Unicode MS" pitchFamily="34" charset="0"/>
                <a:cs typeface="Arial Unicode MS" pitchFamily="34" charset="0"/>
              </a:rPr>
              <a:t>’s</a:t>
            </a:r>
            <a:r>
              <a:rPr lang="en-US" altLang="zh-CN" sz="1200" kern="0" spc="-25" noProof="0" dirty="0">
                <a:latin typeface="Arial Unicode MS" pitchFamily="34" charset="0"/>
                <a:ea typeface="Arial Unicode MS" pitchFamily="34" charset="0"/>
                <a:cs typeface="Arial Unicode MS" pitchFamily="34"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roles</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data</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from</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database</a:t>
            </a:r>
          </a:p>
        </p:txBody>
      </p:sp>
      <p:pic>
        <p:nvPicPr>
          <p:cNvPr id="1569" name="8207DDC4-C8AD-4DE9-CE1C-8A6610129182"/>
          <p:cNvPicPr>
            <a:picLocks noChangeAspect="1"/>
          </p:cNvPicPr>
          <p:nvPr/>
        </p:nvPicPr>
        <p:blipFill>
          <a:blip r:embed="rId5" cstate="print">
            <a:extLst>
              <a:ext uri="{C038D8DB-5512-4E08-B829-C7BCF1895EC2}"/>
            </a:extLst>
          </a:blip>
          <a:stretch>
            <a:fillRect/>
          </a:stretch>
        </p:blipFill>
        <p:spPr>
          <a:xfrm>
            <a:off x="382524" y="1228725"/>
            <a:ext cx="5686425" cy="1857375"/>
          </a:xfrm>
          <a:prstGeom prst="rect">
            <a:avLst/>
          </a:prstGeom>
        </p:spPr>
      </p:pic>
    </p:spTree>
    <p:extLst>
      <p:ext uri="{C96AC589-7E79-4F2A-FDC6-E174F3659CB5}"/>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0" name="44CA41A6-7E7F-4106-4CD6-3326F898FB35"/>
          <p:cNvPicPr>
            <a:picLocks noChangeAspect="1"/>
          </p:cNvPicPr>
          <p:nvPr/>
        </p:nvPicPr>
        <p:blipFill>
          <a:blip r:embed="rId2" cstate="print">
            <a:extLst>
              <a:ext uri="{1FF8CD64-D855-4B2D-A52A-466034A6C30C}"/>
            </a:extLst>
          </a:blip>
          <a:stretch>
            <a:fillRect/>
          </a:stretch>
        </p:blipFill>
        <p:spPr>
          <a:xfrm>
            <a:off x="0" y="0"/>
            <a:ext cx="9144000" cy="5143500"/>
          </a:xfrm>
          <a:prstGeom prst="rect">
            <a:avLst/>
          </a:prstGeom>
        </p:spPr>
      </p:pic>
      <p:pic>
        <p:nvPicPr>
          <p:cNvPr id="1571" name="A25E2B21-6BFF-40D6-7FBB-1D707FE48CC4"/>
          <p:cNvPicPr>
            <a:picLocks noChangeAspect="1"/>
          </p:cNvPicPr>
          <p:nvPr/>
        </p:nvPicPr>
        <p:blipFill>
          <a:blip r:embed="rId3" cstate="print">
            <a:extLst>
              <a:ext uri="{6F753ED7-E866-41EA-04FC-11F3B8151F98}"/>
            </a:extLst>
          </a:blip>
          <a:stretch>
            <a:fillRect/>
          </a:stretch>
        </p:blipFill>
        <p:spPr>
          <a:xfrm>
            <a:off x="0" y="647700"/>
            <a:ext cx="9144000" cy="4495800"/>
          </a:xfrm>
          <a:prstGeom prst="rect">
            <a:avLst/>
          </a:prstGeom>
        </p:spPr>
      </p:pic>
      <p:pic>
        <p:nvPicPr>
          <p:cNvPr id="1572" name="4ABB7F54-1C65-4D41-4332-51B91467D398"/>
          <p:cNvPicPr>
            <a:picLocks noChangeAspect="1"/>
          </p:cNvPicPr>
          <p:nvPr/>
        </p:nvPicPr>
        <p:blipFill>
          <a:blip r:embed="rId4" cstate="print">
            <a:extLst>
              <a:ext uri="{AB02BF24-DF65-41EF-01B7-3A0B94BF3604}"/>
            </a:extLst>
          </a:blip>
          <a:stretch>
            <a:fillRect/>
          </a:stretch>
        </p:blipFill>
        <p:spPr>
          <a:xfrm>
            <a:off x="0" y="647700"/>
            <a:ext cx="9144000" cy="123825"/>
          </a:xfrm>
          <a:prstGeom prst="rect">
            <a:avLst/>
          </a:prstGeom>
        </p:spPr>
      </p:pic>
      <p:sp>
        <p:nvSpPr>
          <p:cNvPr id="1573" name="TextBox1573"/>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74" name="TextBox1574"/>
          <p:cNvSpPr txBox="1"/>
          <p:nvPr/>
        </p:nvSpPr>
        <p:spPr>
          <a:xfrm>
            <a:off x="389230" y="915492"/>
            <a:ext cx="4864100" cy="1397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interface</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UserRepository</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to</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get</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roles</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data</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from</a:t>
            </a:r>
            <a:r>
              <a:rPr lang="en-US" altLang="zh-CN" sz="1200" b="1" kern="0" spc="4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database</a:t>
            </a:r>
          </a:p>
        </p:txBody>
      </p:sp>
      <p:pic>
        <p:nvPicPr>
          <p:cNvPr id="1575" name="E3A77A82-E721-48FB-8C38-29B30121CA11"/>
          <p:cNvPicPr>
            <a:picLocks noChangeAspect="1"/>
          </p:cNvPicPr>
          <p:nvPr/>
        </p:nvPicPr>
        <p:blipFill>
          <a:blip r:embed="rId5" cstate="print">
            <a:extLst>
              <a:ext uri="{F2364C68-5574-4277-5E95-7556619B37E4}"/>
            </a:extLst>
          </a:blip>
          <a:stretch>
            <a:fillRect/>
          </a:stretch>
        </p:blipFill>
        <p:spPr>
          <a:xfrm>
            <a:off x="408432" y="1162050"/>
            <a:ext cx="7915275" cy="2914650"/>
          </a:xfrm>
          <a:prstGeom prst="rect">
            <a:avLst/>
          </a:prstGeom>
        </p:spPr>
      </p:pic>
    </p:spTree>
    <p:extLst>
      <p:ext uri="{1B12B644-8E3F-445E-9D00-93550994DC32}"/>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 name="777AF483-1835-4340-4EA8-8E455BCC0B51"/>
          <p:cNvPicPr>
            <a:picLocks noChangeAspect="1"/>
          </p:cNvPicPr>
          <p:nvPr/>
        </p:nvPicPr>
        <p:blipFill>
          <a:blip r:embed="rId2" cstate="print">
            <a:extLst>
              <a:ext uri="{40FD71B1-08C7-4660-0D94-52AF59E9BEA1}"/>
            </a:extLst>
          </a:blip>
          <a:stretch>
            <a:fillRect/>
          </a:stretch>
        </p:blipFill>
        <p:spPr>
          <a:xfrm>
            <a:off x="0" y="0"/>
            <a:ext cx="9144000" cy="5143500"/>
          </a:xfrm>
          <a:prstGeom prst="rect">
            <a:avLst/>
          </a:prstGeom>
        </p:spPr>
      </p:pic>
      <p:pic>
        <p:nvPicPr>
          <p:cNvPr id="1577" name="0D82AEB6-A2BF-4952-F7D7-4663CB88DEA2"/>
          <p:cNvPicPr>
            <a:picLocks noChangeAspect="1"/>
          </p:cNvPicPr>
          <p:nvPr/>
        </p:nvPicPr>
        <p:blipFill>
          <a:blip r:embed="rId3" cstate="print">
            <a:extLst>
              <a:ext uri="{C528D52A-82C9-4E0D-EB9A-CEACC1857B05}"/>
            </a:extLst>
          </a:blip>
          <a:stretch>
            <a:fillRect/>
          </a:stretch>
        </p:blipFill>
        <p:spPr>
          <a:xfrm>
            <a:off x="0" y="647700"/>
            <a:ext cx="9144000" cy="4495800"/>
          </a:xfrm>
          <a:prstGeom prst="rect">
            <a:avLst/>
          </a:prstGeom>
        </p:spPr>
      </p:pic>
      <p:pic>
        <p:nvPicPr>
          <p:cNvPr id="1578" name="BF6D59D4-242F-42A0-17E5-1848C464E125"/>
          <p:cNvPicPr>
            <a:picLocks noChangeAspect="1"/>
          </p:cNvPicPr>
          <p:nvPr/>
        </p:nvPicPr>
        <p:blipFill>
          <a:blip r:embed="rId4" cstate="print">
            <a:extLst>
              <a:ext uri="{F1A6FE48-9F8C-43EF-70B2-7AE6F55DDB70}"/>
            </a:extLst>
          </a:blip>
          <a:stretch>
            <a:fillRect/>
          </a:stretch>
        </p:blipFill>
        <p:spPr>
          <a:xfrm>
            <a:off x="0" y="647700"/>
            <a:ext cx="9144000" cy="123825"/>
          </a:xfrm>
          <a:prstGeom prst="rect">
            <a:avLst/>
          </a:prstGeom>
        </p:spPr>
      </p:pic>
      <p:sp>
        <p:nvSpPr>
          <p:cNvPr id="1579" name="TextBox1579"/>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80" name="TextBox1580"/>
          <p:cNvSpPr txBox="1"/>
          <p:nvPr/>
        </p:nvSpPr>
        <p:spPr>
          <a:xfrm>
            <a:off x="389230" y="915492"/>
            <a:ext cx="3594100" cy="1397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interface</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UserService</a:t>
            </a:r>
            <a:r>
              <a:rPr lang="en-US" altLang="zh-CN" sz="1200" b="1" kern="0" spc="7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&amp;</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UserServiceImpl</a:t>
            </a:r>
          </a:p>
        </p:txBody>
      </p:sp>
      <p:pic>
        <p:nvPicPr>
          <p:cNvPr id="1581" name="13268801-D865-4066-D44F-4E4216AE93DA"/>
          <p:cNvPicPr>
            <a:picLocks noChangeAspect="1"/>
          </p:cNvPicPr>
          <p:nvPr/>
        </p:nvPicPr>
        <p:blipFill>
          <a:blip r:embed="rId5" cstate="print">
            <a:extLst>
              <a:ext uri="{F2CB58B5-EC89-4339-6999-6AA716638E5E}"/>
            </a:extLst>
          </a:blip>
          <a:stretch>
            <a:fillRect/>
          </a:stretch>
        </p:blipFill>
        <p:spPr>
          <a:xfrm>
            <a:off x="408432" y="1228725"/>
            <a:ext cx="7829550" cy="2600325"/>
          </a:xfrm>
          <a:prstGeom prst="rect">
            <a:avLst/>
          </a:prstGeom>
        </p:spPr>
      </p:pic>
    </p:spTree>
    <p:extLst>
      <p:ext uri="{D7B5D928-E32F-45CE-51EC-1CA0136687E0}"/>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2" name="0B82A91F-F789-4858-29A2-4204E7A2E70A"/>
          <p:cNvPicPr>
            <a:picLocks noChangeAspect="1"/>
          </p:cNvPicPr>
          <p:nvPr/>
        </p:nvPicPr>
        <p:blipFill>
          <a:blip r:embed="rId2" cstate="print">
            <a:extLst>
              <a:ext uri="{2C45FCAF-1152-4C4A-7D34-EF703704F200}"/>
            </a:extLst>
          </a:blip>
          <a:stretch>
            <a:fillRect/>
          </a:stretch>
        </p:blipFill>
        <p:spPr>
          <a:xfrm>
            <a:off x="0" y="0"/>
            <a:ext cx="9144000" cy="5143500"/>
          </a:xfrm>
          <a:prstGeom prst="rect">
            <a:avLst/>
          </a:prstGeom>
        </p:spPr>
      </p:pic>
      <p:pic>
        <p:nvPicPr>
          <p:cNvPr id="1583" name="932BCEC7-E632-486F-68D5-B3875AC6A9A4"/>
          <p:cNvPicPr>
            <a:picLocks noChangeAspect="1"/>
          </p:cNvPicPr>
          <p:nvPr/>
        </p:nvPicPr>
        <p:blipFill>
          <a:blip r:embed="rId3" cstate="print">
            <a:extLst>
              <a:ext uri="{B3C8F8E2-9912-44E7-3032-80DC9B65F3A9}"/>
            </a:extLst>
          </a:blip>
          <a:stretch>
            <a:fillRect/>
          </a:stretch>
        </p:blipFill>
        <p:spPr>
          <a:xfrm>
            <a:off x="0" y="647700"/>
            <a:ext cx="9144000" cy="4495800"/>
          </a:xfrm>
          <a:prstGeom prst="rect">
            <a:avLst/>
          </a:prstGeom>
        </p:spPr>
      </p:pic>
      <p:sp>
        <p:nvSpPr>
          <p:cNvPr id="1584" name="TextBox1584"/>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pic>
        <p:nvPicPr>
          <p:cNvPr id="1585" name="3175870A-2DB2-402F-220C-1D7AA84B7497"/>
          <p:cNvPicPr>
            <a:picLocks noChangeAspect="1"/>
          </p:cNvPicPr>
          <p:nvPr/>
        </p:nvPicPr>
        <p:blipFill>
          <a:blip r:embed="rId4" cstate="print">
            <a:extLst>
              <a:ext uri="{B8C4768D-5733-45E5-6F81-961C193E61D1}"/>
            </a:extLst>
          </a:blip>
          <a:stretch>
            <a:fillRect/>
          </a:stretch>
        </p:blipFill>
        <p:spPr>
          <a:xfrm>
            <a:off x="0" y="647700"/>
            <a:ext cx="9144000" cy="4371975"/>
          </a:xfrm>
          <a:prstGeom prst="rect">
            <a:avLst/>
          </a:prstGeom>
        </p:spPr>
      </p:pic>
      <p:sp>
        <p:nvSpPr>
          <p:cNvPr id="1586" name="TextBox1586"/>
          <p:cNvSpPr txBox="1"/>
          <p:nvPr/>
        </p:nvSpPr>
        <p:spPr>
          <a:xfrm>
            <a:off x="389230" y="915492"/>
            <a:ext cx="4927600" cy="139700"/>
          </a:xfrm>
          <a:prstGeom prst="rect">
            <a:avLst/>
          </a:prstGeom>
          <a:noFill/>
        </p:spPr>
        <p:txBody>
          <a:bodyPr wrap="square" lIns="0" tIns="0" rIns="0" bIns="0" rtlCol="0">
            <a:spAutoFit/>
          </a:bodyPr>
          <a:lstStyle/>
          <a:p>
            <a:pPr marL="0" marR="0" indent="0" eaLnBrk="0">
              <a:lnSpc>
                <a:spcPct val="77000"/>
              </a:lnSpc>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Create</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CustomUserDetailsService</a:t>
            </a:r>
            <a:r>
              <a:rPr lang="en-US" altLang="zh-CN" sz="1200" b="1" kern="0" spc="6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200" b="1"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UserDetailsService</a:t>
            </a:r>
          </a:p>
        </p:txBody>
      </p:sp>
    </p:spTree>
    <p:extLst>
      <p:ext uri="{90A9B66D-7DC9-4E80-F4D9-B14D8CDE9008}"/>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 name="BF51BB73-D240-4D59-967C-4AF86DC3FB20"/>
          <p:cNvPicPr>
            <a:picLocks noChangeAspect="1"/>
          </p:cNvPicPr>
          <p:nvPr/>
        </p:nvPicPr>
        <p:blipFill>
          <a:blip r:embed="rId2" cstate="print">
            <a:extLst>
              <a:ext uri="{79A8D662-3073-4D41-EE7B-99EC6A72D499}"/>
            </a:extLst>
          </a:blip>
          <a:stretch>
            <a:fillRect/>
          </a:stretch>
        </p:blipFill>
        <p:spPr>
          <a:xfrm>
            <a:off x="0" y="0"/>
            <a:ext cx="9144000" cy="5143500"/>
          </a:xfrm>
          <a:prstGeom prst="rect">
            <a:avLst/>
          </a:prstGeom>
        </p:spPr>
      </p:pic>
      <p:pic>
        <p:nvPicPr>
          <p:cNvPr id="1588" name="575146E1-0310-4024-1ECD-2F55BB9D9BE7"/>
          <p:cNvPicPr>
            <a:picLocks noChangeAspect="1"/>
          </p:cNvPicPr>
          <p:nvPr/>
        </p:nvPicPr>
        <p:blipFill>
          <a:blip r:embed="rId3" cstate="print">
            <a:extLst>
              <a:ext uri="{7481C3F2-133B-469C-4F9E-8BDEC747C7EE}"/>
            </a:extLst>
          </a:blip>
          <a:stretch>
            <a:fillRect/>
          </a:stretch>
        </p:blipFill>
        <p:spPr>
          <a:xfrm>
            <a:off x="0" y="647700"/>
            <a:ext cx="9144000" cy="4495800"/>
          </a:xfrm>
          <a:prstGeom prst="rect">
            <a:avLst/>
          </a:prstGeom>
        </p:spPr>
      </p:pic>
      <p:pic>
        <p:nvPicPr>
          <p:cNvPr id="1589" name="63BFE22A-445F-46C1-E22D-0766CB90CE9C"/>
          <p:cNvPicPr>
            <a:picLocks noChangeAspect="1"/>
          </p:cNvPicPr>
          <p:nvPr/>
        </p:nvPicPr>
        <p:blipFill>
          <a:blip r:embed="rId4" cstate="print">
            <a:extLst>
              <a:ext uri="{EE72469A-614A-45C5-0A98-78FCC72D2BA2}"/>
            </a:extLst>
          </a:blip>
          <a:stretch>
            <a:fillRect/>
          </a:stretch>
        </p:blipFill>
        <p:spPr>
          <a:xfrm>
            <a:off x="0" y="647700"/>
            <a:ext cx="9144000" cy="123825"/>
          </a:xfrm>
          <a:prstGeom prst="rect">
            <a:avLst/>
          </a:prstGeom>
        </p:spPr>
      </p:pic>
      <p:sp>
        <p:nvSpPr>
          <p:cNvPr id="1590" name="TextBox1590"/>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91" name="TextBox1591"/>
          <p:cNvSpPr txBox="1"/>
          <p:nvPr/>
        </p:nvSpPr>
        <p:spPr>
          <a:xfrm>
            <a:off x="382829" y="913054"/>
            <a:ext cx="5092700" cy="698500"/>
          </a:xfrm>
          <a:prstGeom prst="rect">
            <a:avLst/>
          </a:prstGeom>
          <a:noFill/>
        </p:spPr>
        <p:txBody>
          <a:bodyPr wrap="square" lIns="0" tIns="0" rIns="0" bIns="0" rtlCol="0">
            <a:spAutoFit/>
          </a:bodyPr>
          <a:lstStyle/>
          <a:p>
            <a:pPr marL="7468" marR="0" indent="0" eaLnBrk="0">
              <a:lnSpc>
                <a:spcPct val="79000"/>
              </a:lnSpc>
            </a:pPr>
            <a:r>
              <a:rPr lang="en-US" altLang="zh-CN" sz="1200" kern="0" spc="-10"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9000"/>
              </a:lnSpc>
              <a:spcBef>
                <a:spcPts val="350"/>
              </a:spcBef>
            </a:pPr>
            <a:r>
              <a:rPr lang="en-US" altLang="zh-CN" sz="1200" kern="0" spc="0" baseline="0" noProof="0" dirty="0">
                <a:solidFill>
                  <a:srgbClr val="FF0000"/>
                </a:solidFill>
                <a:latin typeface="Times New Roman" pitchFamily="18" charset="0"/>
                <a:ea typeface="Times New Roman" pitchFamily="18" charset="0"/>
                <a:cs typeface="Times New Roman" pitchFamily="18" charset="0"/>
              </a:rPr>
              <a:t>public</a:t>
            </a:r>
            <a:r>
              <a:rPr lang="en-US" altLang="zh-CN" sz="1200" kern="0" spc="-9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kern="0" spc="-1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kern="0" spc="1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kern="0" spc="-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WebSecurityConfigurerAdapter</a:t>
            </a:r>
          </a:p>
          <a:p>
            <a:pPr marL="457962" marR="0" indent="0" eaLnBrk="0">
              <a:lnSpc>
                <a:spcPct val="77000"/>
              </a:lnSpc>
              <a:spcBef>
                <a:spcPts val="1809"/>
              </a:spcBef>
            </a:pPr>
            <a:r>
              <a:rPr lang="en-US" altLang="zh-CN" sz="1200" b="1" kern="0" spc="-50" baseline="0" noProof="0" dirty="0">
                <a:solidFill>
                  <a:srgbClr val="FF0000"/>
                </a:solidFill>
                <a:latin typeface="Times New Roman" pitchFamily="18" charset="0"/>
                <a:ea typeface="Times New Roman" pitchFamily="18" charset="0"/>
                <a:cs typeface="Times New Roman" pitchFamily="18" charset="0"/>
              </a:rPr>
              <a: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Use</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auth.userDetailsService</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instead</a:t>
            </a:r>
            <a:r>
              <a:rPr lang="en-US" altLang="zh-CN" sz="1200" b="1" kern="0" spc="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of</a:t>
            </a:r>
            <a:r>
              <a:rPr lang="en-US" altLang="zh-CN" sz="1200" b="1" kern="0" spc="1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auth.inMemoryAuthentication</a:t>
            </a:r>
          </a:p>
        </p:txBody>
      </p:sp>
      <p:pic>
        <p:nvPicPr>
          <p:cNvPr id="1592" name="71D618CC-0128-47EC-832D-319CE603E351"/>
          <p:cNvPicPr>
            <a:picLocks noChangeAspect="1"/>
          </p:cNvPicPr>
          <p:nvPr/>
        </p:nvPicPr>
        <p:blipFill>
          <a:blip r:embed="rId5" cstate="print">
            <a:extLst>
              <a:ext uri="{C1FFF69B-A0E9-474A-4830-766E55F13BB7}"/>
            </a:extLst>
          </a:blip>
          <a:stretch>
            <a:fillRect/>
          </a:stretch>
        </p:blipFill>
        <p:spPr>
          <a:xfrm>
            <a:off x="824484" y="1638300"/>
            <a:ext cx="5010150" cy="3343275"/>
          </a:xfrm>
          <a:prstGeom prst="rect">
            <a:avLst/>
          </a:prstGeom>
        </p:spPr>
      </p:pic>
    </p:spTree>
    <p:extLst>
      <p:ext uri="{D5858D01-4062-46D3-4FEF-84A80D457458}"/>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3" name="50FD6E9E-EDAD-4BAD-00BB-3DE5D3CE85EF"/>
          <p:cNvPicPr>
            <a:picLocks noChangeAspect="1"/>
          </p:cNvPicPr>
          <p:nvPr/>
        </p:nvPicPr>
        <p:blipFill>
          <a:blip r:embed="rId2" cstate="print">
            <a:extLst>
              <a:ext uri="{26B8ADAF-747F-42F6-9B1A-BCD0B4714844}"/>
            </a:extLst>
          </a:blip>
          <a:stretch>
            <a:fillRect/>
          </a:stretch>
        </p:blipFill>
        <p:spPr>
          <a:xfrm>
            <a:off x="0" y="0"/>
            <a:ext cx="9144000" cy="5143500"/>
          </a:xfrm>
          <a:prstGeom prst="rect">
            <a:avLst/>
          </a:prstGeom>
        </p:spPr>
      </p:pic>
      <p:pic>
        <p:nvPicPr>
          <p:cNvPr id="1594" name="86164CD1-B4E5-4C04-C91C-A500F3C1209E"/>
          <p:cNvPicPr>
            <a:picLocks noChangeAspect="1"/>
          </p:cNvPicPr>
          <p:nvPr/>
        </p:nvPicPr>
        <p:blipFill>
          <a:blip r:embed="rId3" cstate="print">
            <a:extLst>
              <a:ext uri="{AADCAE8A-2035-4A3A-5A90-9EB80CC81C51}"/>
            </a:extLst>
          </a:blip>
          <a:stretch>
            <a:fillRect/>
          </a:stretch>
        </p:blipFill>
        <p:spPr>
          <a:xfrm>
            <a:off x="0" y="647700"/>
            <a:ext cx="9144000" cy="4495800"/>
          </a:xfrm>
          <a:prstGeom prst="rect">
            <a:avLst/>
          </a:prstGeom>
        </p:spPr>
      </p:pic>
      <p:pic>
        <p:nvPicPr>
          <p:cNvPr id="1595" name="00629456-41C5-4FB5-C951-DA890CE24B21"/>
          <p:cNvPicPr>
            <a:picLocks noChangeAspect="1"/>
          </p:cNvPicPr>
          <p:nvPr/>
        </p:nvPicPr>
        <p:blipFill>
          <a:blip r:embed="rId4" cstate="print">
            <a:extLst>
              <a:ext uri="{EB133ED3-93EF-49AB-2020-C11D25746BF4}"/>
            </a:extLst>
          </a:blip>
          <a:stretch>
            <a:fillRect/>
          </a:stretch>
        </p:blipFill>
        <p:spPr>
          <a:xfrm>
            <a:off x="0" y="647700"/>
            <a:ext cx="9144000" cy="123825"/>
          </a:xfrm>
          <a:prstGeom prst="rect">
            <a:avLst/>
          </a:prstGeom>
        </p:spPr>
      </p:pic>
      <p:sp>
        <p:nvSpPr>
          <p:cNvPr id="1596" name="TextBox1596"/>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597" name="TextBox1597"/>
          <p:cNvSpPr txBox="1"/>
          <p:nvPr/>
        </p:nvSpPr>
        <p:spPr>
          <a:xfrm>
            <a:off x="1190854" y="1942744"/>
            <a:ext cx="6921500" cy="1016000"/>
          </a:xfrm>
          <a:prstGeom prst="rect">
            <a:avLst/>
          </a:prstGeom>
          <a:noFill/>
        </p:spPr>
        <p:txBody>
          <a:bodyPr wrap="square" lIns="0" tIns="0" rIns="0" bIns="0" rtlCol="0">
            <a:spAutoFit/>
          </a:bodyPr>
          <a:lstStyle/>
          <a:p>
            <a:pPr marL="0" marR="0" indent="0" eaLnBrk="0">
              <a:lnSpc>
                <a:spcPct val="77000"/>
              </a:lnSpc>
            </a:pPr>
            <a:r>
              <a:rPr lang="en-US" altLang="zh-CN" sz="2400" b="1" kern="0" spc="-5" baseline="0" noProof="0" dirty="0">
                <a:solidFill>
                  <a:srgbClr val="0F9D58"/>
                </a:solidFill>
                <a:latin typeface="Times New Roman" pitchFamily="18" charset="0"/>
                <a:ea typeface="Times New Roman" pitchFamily="18" charset="0"/>
                <a:cs typeface="Times New Roman" pitchFamily="18" charset="0"/>
              </a:rPr>
              <a:t>Authentication:</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AuthenticationManagerBuilder</a:t>
            </a:r>
          </a:p>
          <a:p>
            <a:pPr marL="0" marR="0" indent="98780" eaLnBrk="0">
              <a:lnSpc>
                <a:spcPct val="54000"/>
              </a:lnSpc>
              <a:spcBef>
                <a:spcPts val="3511"/>
              </a:spcBef>
            </a:pPr>
            <a:r>
              <a:rPr lang="en-US" altLang="zh-CN" sz="2400" kern="0" spc="0" baseline="0" noProof="0" dirty="0">
                <a:solidFill>
                  <a:srgbClr val="0F9D58"/>
                </a:solidFill>
                <a:latin typeface="Arial Unicode MS" pitchFamily="34" charset="0"/>
                <a:ea typeface="Arial Unicode MS" pitchFamily="34" charset="0"/>
                <a:cs typeface="Arial Unicode MS" pitchFamily="34" charset="0"/>
              </a:rPr>
              <a:t>❖</a:t>
            </a:r>
            <a:r>
              <a:rPr lang="en-US" altLang="zh-CN" sz="2400" kern="0" spc="150" noProof="0" dirty="0">
                <a:latin typeface="Arial Unicode MS" pitchFamily="34" charset="0"/>
                <a:ea typeface="Arial Unicode MS" pitchFamily="34" charset="0"/>
                <a:cs typeface="Arial Unicode MS" pitchFamily="34"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Encrypt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Password</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with</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F9D58"/>
                </a:solidFill>
                <a:latin typeface="Times New Roman" pitchFamily="18" charset="0"/>
                <a:ea typeface="Times New Roman" pitchFamily="18" charset="0"/>
                <a:cs typeface="Times New Roman" pitchFamily="18" charset="0"/>
              </a:rPr>
              <a:t>BCryptPasswordEncoder</a:t>
            </a:r>
          </a:p>
        </p:txBody>
      </p:sp>
    </p:spTree>
    <p:extLst>
      <p:ext uri="{D23EC005-CE0A-467F-D6C3-71CFCA2A8040}"/>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8" name="9092ADDB-D326-4CDB-A596-ADB69B0E47C4"/>
          <p:cNvPicPr>
            <a:picLocks noChangeAspect="1"/>
          </p:cNvPicPr>
          <p:nvPr/>
        </p:nvPicPr>
        <p:blipFill>
          <a:blip r:embed="rId2" cstate="print">
            <a:extLst>
              <a:ext uri="{F4F5FC5F-E3BB-4A9F-8C0A-DAB3E2186EA8}"/>
            </a:extLst>
          </a:blip>
          <a:stretch>
            <a:fillRect/>
          </a:stretch>
        </p:blipFill>
        <p:spPr>
          <a:xfrm>
            <a:off x="0" y="0"/>
            <a:ext cx="9144000" cy="5143500"/>
          </a:xfrm>
          <a:prstGeom prst="rect">
            <a:avLst/>
          </a:prstGeom>
        </p:spPr>
      </p:pic>
      <p:pic>
        <p:nvPicPr>
          <p:cNvPr id="1599" name="F28CDC4E-C427-453A-2E46-9DC5667E8258"/>
          <p:cNvPicPr>
            <a:picLocks noChangeAspect="1"/>
          </p:cNvPicPr>
          <p:nvPr/>
        </p:nvPicPr>
        <p:blipFill>
          <a:blip r:embed="rId3" cstate="print">
            <a:extLst>
              <a:ext uri="{25CC7926-0106-45F5-F5EE-377CAFB2BEBF}"/>
            </a:extLst>
          </a:blip>
          <a:stretch>
            <a:fillRect/>
          </a:stretch>
        </p:blipFill>
        <p:spPr>
          <a:xfrm>
            <a:off x="0" y="647700"/>
            <a:ext cx="9144000" cy="4495800"/>
          </a:xfrm>
          <a:prstGeom prst="rect">
            <a:avLst/>
          </a:prstGeom>
        </p:spPr>
      </p:pic>
      <p:pic>
        <p:nvPicPr>
          <p:cNvPr id="1600" name="137C9AA1-DAA5-4634-CEEF-B857029DC1F2"/>
          <p:cNvPicPr>
            <a:picLocks noChangeAspect="1"/>
          </p:cNvPicPr>
          <p:nvPr/>
        </p:nvPicPr>
        <p:blipFill>
          <a:blip r:embed="rId4" cstate="print">
            <a:extLst>
              <a:ext uri="{3F5C65F1-FE62-4BD9-AD32-3167BE005943}"/>
            </a:extLst>
          </a:blip>
          <a:stretch>
            <a:fillRect/>
          </a:stretch>
        </p:blipFill>
        <p:spPr>
          <a:xfrm>
            <a:off x="0" y="647700"/>
            <a:ext cx="9144000" cy="123825"/>
          </a:xfrm>
          <a:prstGeom prst="rect">
            <a:avLst/>
          </a:prstGeom>
        </p:spPr>
      </p:pic>
      <p:sp>
        <p:nvSpPr>
          <p:cNvPr id="1601" name="TextBox1601"/>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602" name="TextBox1602"/>
          <p:cNvSpPr txBox="1"/>
          <p:nvPr/>
        </p:nvSpPr>
        <p:spPr>
          <a:xfrm>
            <a:off x="389382" y="1098373"/>
            <a:ext cx="3530600" cy="139700"/>
          </a:xfrm>
          <a:prstGeom prst="rect">
            <a:avLst/>
          </a:prstGeom>
          <a:noFill/>
        </p:spPr>
        <p:txBody>
          <a:bodyPr wrap="square" lIns="0" tIns="0" rIns="0" bIns="0" rtlCol="0">
            <a:spAutoFit/>
          </a:bodyPr>
          <a:lstStyle/>
          <a:p>
            <a:pPr marL="0" marR="0" indent="0" eaLnBrk="0">
              <a:lnSpc>
                <a:spcPct val="77000"/>
              </a:lnSpc>
            </a:pPr>
            <a:r>
              <a:rPr lang="en-US" altLang="zh-CN" sz="1200" b="1" kern="0" spc="-35" baseline="0" noProof="0" dirty="0">
                <a:solidFill>
                  <a:srgbClr val="FF0000"/>
                </a:solidFill>
                <a:latin typeface="Times New Roman" pitchFamily="18" charset="0"/>
                <a:ea typeface="Times New Roman" pitchFamily="18" charset="0"/>
                <a:cs typeface="Times New Roman" pitchFamily="18" charset="0"/>
              </a:rPr>
              <a:t>Get</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BCryptPasswordEncoder</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and</a:t>
            </a:r>
            <a:r>
              <a:rPr lang="en-US" altLang="zh-CN" sz="1200" b="1" kern="0" spc="-5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update</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in</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database</a:t>
            </a:r>
          </a:p>
        </p:txBody>
      </p:sp>
      <p:pic>
        <p:nvPicPr>
          <p:cNvPr id="1603" name="0EFB2810-48E5-4DD3-ACB4-3F326A69F318"/>
          <p:cNvPicPr>
            <a:picLocks noChangeAspect="1"/>
          </p:cNvPicPr>
          <p:nvPr/>
        </p:nvPicPr>
        <p:blipFill>
          <a:blip r:embed="rId5" cstate="print">
            <a:extLst>
              <a:ext uri="{07FEDFE4-CFD0-4D94-FB18-CA382C4C00A4}"/>
            </a:extLst>
          </a:blip>
          <a:stretch>
            <a:fillRect/>
          </a:stretch>
        </p:blipFill>
        <p:spPr>
          <a:xfrm>
            <a:off x="408432" y="1295400"/>
            <a:ext cx="5648325" cy="2724150"/>
          </a:xfrm>
          <a:prstGeom prst="rect">
            <a:avLst/>
          </a:prstGeom>
        </p:spPr>
      </p:pic>
    </p:spTree>
    <p:extLst>
      <p:ext uri="{8B794465-1281-4D05-AAF2-5AC4E67E6BA2}"/>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1F007347-C396-4052-2CE4-C755943B80EF"/>
          <p:cNvPicPr>
            <a:picLocks noChangeAspect="1"/>
          </p:cNvPicPr>
          <p:nvPr/>
        </p:nvPicPr>
        <p:blipFill>
          <a:blip r:embed="rId2" cstate="print">
            <a:extLst>
              <a:ext uri="{3537CAA7-2B33-4215-84CD-668ED6584700}"/>
            </a:extLst>
          </a:blip>
          <a:stretch>
            <a:fillRect/>
          </a:stretch>
        </p:blipFill>
        <p:spPr>
          <a:xfrm>
            <a:off x="0" y="0"/>
            <a:ext cx="9144000" cy="5143500"/>
          </a:xfrm>
          <a:prstGeom prst="rect">
            <a:avLst/>
          </a:prstGeom>
        </p:spPr>
      </p:pic>
      <p:pic>
        <p:nvPicPr>
          <p:cNvPr id="38" name="96493551-6B99-4114-E482-5F7099BC8DEF"/>
          <p:cNvPicPr>
            <a:picLocks noChangeAspect="1"/>
          </p:cNvPicPr>
          <p:nvPr/>
        </p:nvPicPr>
        <p:blipFill>
          <a:blip r:embed="rId3" cstate="print">
            <a:extLst>
              <a:ext uri="{E54D5EF2-40D3-4B90-4211-D4B368F3A621}"/>
            </a:extLst>
          </a:blip>
          <a:stretch>
            <a:fillRect/>
          </a:stretch>
        </p:blipFill>
        <p:spPr>
          <a:xfrm>
            <a:off x="5563941" y="2750344"/>
            <a:ext cx="3586163" cy="2393156"/>
          </a:xfrm>
          <a:prstGeom prst="rect">
            <a:avLst/>
          </a:prstGeom>
        </p:spPr>
      </p:pic>
      <p:sp>
        <p:nvSpPr>
          <p:cNvPr id="41" name="TextBox41"/>
          <p:cNvSpPr txBox="1"/>
          <p:nvPr/>
        </p:nvSpPr>
        <p:spPr>
          <a:xfrm>
            <a:off x="313640" y="527476"/>
            <a:ext cx="6429375" cy="4672305"/>
          </a:xfrm>
          <a:prstGeom prst="rect">
            <a:avLst/>
          </a:prstGeom>
          <a:noFill/>
        </p:spPr>
        <p:txBody>
          <a:bodyPr wrap="square" lIns="0" tIns="0" rIns="0" bIns="0" rtlCol="0">
            <a:spAutoFit/>
          </a:bodyPr>
          <a:lstStyle/>
          <a:p>
            <a:pPr marL="5829"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a:p>
            <a:pPr marL="11659" eaLnBrk="0">
              <a:lnSpc>
                <a:spcPct val="74000"/>
              </a:lnSpc>
              <a:spcBef>
                <a:spcPts val="562"/>
              </a:spcBef>
            </a:pPr>
            <a:r>
              <a:rPr lang="en-US" altLang="zh-CN" sz="1463" kern="0" spc="320" dirty="0"/>
              <a:t> </a:t>
            </a:r>
            <a:r>
              <a:rPr lang="en-US" altLang="zh-CN" sz="1350" kern="0" spc="386" dirty="0">
                <a:latin typeface="Arial Unicode MS" pitchFamily="34" charset="0"/>
                <a:ea typeface="Arial Unicode MS" pitchFamily="34" charset="0"/>
                <a:cs typeface="Arial Unicode MS" pitchFamily="34" charset="0"/>
              </a:rPr>
              <a:t> </a:t>
            </a:r>
            <a:r>
              <a:rPr lang="en-US" altLang="zh-CN" b="1" kern="0" spc="-38" dirty="0">
                <a:solidFill>
                  <a:srgbClr val="000000"/>
                </a:solidFill>
                <a:latin typeface="Arial" pitchFamily="34" charset="0"/>
                <a:ea typeface="Arial" pitchFamily="34" charset="0"/>
                <a:cs typeface="Arial" pitchFamily="34" charset="0"/>
              </a:rPr>
              <a:t>Core</a:t>
            </a:r>
            <a:r>
              <a:rPr lang="en-US" altLang="zh-CN" b="1" kern="0" spc="8" dirty="0">
                <a:latin typeface="Arial" pitchFamily="34" charset="0"/>
                <a:ea typeface="Arial" pitchFamily="34" charset="0"/>
                <a:cs typeface="Arial" pitchFamily="34" charset="0"/>
              </a:rPr>
              <a:t> </a:t>
            </a:r>
            <a:r>
              <a:rPr lang="en-US" altLang="zh-CN" b="1" kern="0" spc="-15" dirty="0">
                <a:solidFill>
                  <a:srgbClr val="000000"/>
                </a:solidFill>
                <a:latin typeface="Arial" pitchFamily="34" charset="0"/>
                <a:ea typeface="Arial" pitchFamily="34" charset="0"/>
                <a:cs typeface="Arial" pitchFamily="34" charset="0"/>
              </a:rPr>
              <a:t>Container</a:t>
            </a:r>
          </a:p>
          <a:p>
            <a:pPr marL="343029" marR="262890" indent="-320398" eaLnBrk="0">
              <a:lnSpc>
                <a:spcPct val="96000"/>
              </a:lnSpc>
              <a:spcBef>
                <a:spcPts val="2643"/>
              </a:spcBef>
            </a:pPr>
            <a:r>
              <a:rPr lang="en-US" altLang="zh-CN" b="1" kern="0" spc="-38" dirty="0">
                <a:solidFill>
                  <a:srgbClr val="000000"/>
                </a:solidFill>
                <a:latin typeface="Arial" pitchFamily="34" charset="0"/>
                <a:ea typeface="Arial" pitchFamily="34" charset="0"/>
                <a:cs typeface="Arial" pitchFamily="34" charset="0"/>
              </a:rPr>
              <a:t>1.</a:t>
            </a:r>
            <a:r>
              <a:rPr lang="en-US" altLang="zh-CN" b="1" kern="0" spc="472" dirty="0">
                <a:latin typeface="Arial" pitchFamily="34" charset="0"/>
                <a:ea typeface="Arial" pitchFamily="34" charset="0"/>
                <a:cs typeface="Arial" pitchFamily="34" charset="0"/>
              </a:rPr>
              <a:t> </a:t>
            </a:r>
            <a:r>
              <a:rPr lang="en-US" altLang="zh-CN" b="1" kern="0" spc="-79" dirty="0">
                <a:solidFill>
                  <a:srgbClr val="000000"/>
                </a:solidFill>
                <a:latin typeface="Arial" pitchFamily="34" charset="0"/>
                <a:ea typeface="Arial" pitchFamily="34" charset="0"/>
                <a:cs typeface="Arial" pitchFamily="34" charset="0"/>
              </a:rPr>
              <a:t>Spring</a:t>
            </a:r>
            <a:r>
              <a:rPr lang="en-US" altLang="zh-CN" b="1" kern="0" spc="38" dirty="0">
                <a:latin typeface="Arial" pitchFamily="34" charset="0"/>
                <a:ea typeface="Arial" pitchFamily="34" charset="0"/>
                <a:cs typeface="Arial" pitchFamily="34" charset="0"/>
              </a:rPr>
              <a:t> </a:t>
            </a:r>
            <a:r>
              <a:rPr lang="en-US" altLang="zh-CN" b="1" kern="0" spc="-30" dirty="0">
                <a:solidFill>
                  <a:srgbClr val="000000"/>
                </a:solidFill>
                <a:latin typeface="Arial" pitchFamily="34" charset="0"/>
                <a:ea typeface="Arial" pitchFamily="34" charset="0"/>
                <a:cs typeface="Arial" pitchFamily="34" charset="0"/>
              </a:rPr>
              <a:t>Core:</a:t>
            </a:r>
            <a:r>
              <a:rPr lang="en-US" altLang="zh-CN" b="1" kern="0" spc="8"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This</a:t>
            </a:r>
            <a:r>
              <a:rPr lang="en-US" altLang="zh-CN" sz="1500" kern="0" spc="9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module</a:t>
            </a:r>
            <a:r>
              <a:rPr lang="en-US" altLang="zh-CN" sz="1500" kern="0" spc="-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is</a:t>
            </a:r>
            <a:r>
              <a:rPr lang="en-US" altLang="zh-CN" sz="1500" kern="0" spc="-1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3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core</a:t>
            </a:r>
            <a:r>
              <a:rPr lang="en-US" altLang="zh-CN" sz="1500" kern="0" spc="3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of</a:t>
            </a:r>
            <a:r>
              <a:rPr lang="en-US" altLang="zh-CN" sz="1500" kern="0" spc="13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43" dirty="0">
                <a:latin typeface="Arial" pitchFamily="34" charset="0"/>
                <a:ea typeface="Arial" pitchFamily="34" charset="0"/>
                <a:cs typeface="Arial" pitchFamily="34" charset="0"/>
              </a:rPr>
              <a:t> </a:t>
            </a:r>
            <a:r>
              <a:rPr lang="en-US" altLang="zh-CN" sz="1500" kern="0" spc="-34" dirty="0">
                <a:solidFill>
                  <a:srgbClr val="000000"/>
                </a:solidFill>
                <a:latin typeface="Arial" pitchFamily="34" charset="0"/>
                <a:ea typeface="Arial" pitchFamily="34" charset="0"/>
                <a:cs typeface="Arial" pitchFamily="34" charset="0"/>
              </a:rPr>
              <a:t>Spring</a:t>
            </a:r>
            <a:r>
              <a:rPr lang="en-US" altLang="zh-CN" sz="1500" kern="0" spc="6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Framework.</a:t>
            </a:r>
            <a:r>
              <a:rPr lang="en-US" altLang="zh-CN" sz="1500" kern="0" spc="15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It</a:t>
            </a:r>
            <a:r>
              <a:rPr lang="en-US" altLang="zh-CN" sz="1500" kern="0" spc="300"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provides</a:t>
            </a:r>
            <a:r>
              <a:rPr lang="en-US" altLang="zh-CN" sz="1500" kern="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implementation</a:t>
            </a:r>
            <a:r>
              <a:rPr lang="en-US" altLang="zh-CN" sz="1500" kern="0" spc="46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for</a:t>
            </a:r>
            <a:r>
              <a:rPr lang="en-US" altLang="zh-CN" sz="1500" kern="0" spc="203"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features</a:t>
            </a:r>
            <a:r>
              <a:rPr lang="en-US" altLang="zh-CN" sz="1500" kern="0" spc="19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like</a:t>
            </a:r>
            <a:r>
              <a:rPr lang="en-US" altLang="zh-CN" sz="1500" kern="0" spc="716" dirty="0">
                <a:latin typeface="Arial" pitchFamily="34" charset="0"/>
                <a:ea typeface="Arial" pitchFamily="34" charset="0"/>
                <a:cs typeface="Arial" pitchFamily="34" charset="0"/>
              </a:rPr>
              <a:t> </a:t>
            </a:r>
            <a:r>
              <a:rPr lang="en-US" altLang="zh-CN" sz="1500" kern="0" spc="-105" dirty="0">
                <a:solidFill>
                  <a:srgbClr val="000000"/>
                </a:solidFill>
                <a:latin typeface="Arial" pitchFamily="34" charset="0"/>
                <a:ea typeface="Arial" pitchFamily="34" charset="0"/>
                <a:cs typeface="Arial" pitchFamily="34" charset="0"/>
              </a:rPr>
              <a:t>IoC</a:t>
            </a:r>
            <a:r>
              <a:rPr lang="en-US" altLang="zh-CN" sz="1500" kern="0" spc="131" dirty="0">
                <a:latin typeface="Arial" pitchFamily="34" charset="0"/>
                <a:ea typeface="Arial" pitchFamily="34" charset="0"/>
                <a:cs typeface="Arial" pitchFamily="34" charset="0"/>
              </a:rPr>
              <a:t> </a:t>
            </a:r>
            <a:r>
              <a:rPr lang="en-US" altLang="zh-CN" sz="1500" kern="0" spc="-8" dirty="0">
                <a:solidFill>
                  <a:srgbClr val="000000"/>
                </a:solidFill>
                <a:latin typeface="Arial" pitchFamily="34" charset="0"/>
                <a:ea typeface="Arial" pitchFamily="34" charset="0"/>
                <a:cs typeface="Arial" pitchFamily="34" charset="0"/>
              </a:rPr>
              <a:t>(Inversion</a:t>
            </a:r>
            <a:r>
              <a:rPr lang="en-US" altLang="zh-CN" sz="1500" kern="0" spc="-2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of</a:t>
            </a:r>
            <a:r>
              <a:rPr lang="en-US" altLang="zh-CN" sz="1500" kern="0" spc="13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Control)</a:t>
            </a:r>
            <a:r>
              <a:rPr lang="en-US" altLang="zh-CN" sz="1500" kern="0" spc="300" dirty="0">
                <a:latin typeface="Arial" pitchFamily="34" charset="0"/>
                <a:ea typeface="Arial" pitchFamily="34" charset="0"/>
                <a:cs typeface="Arial" pitchFamily="34" charset="0"/>
              </a:rPr>
              <a:t> </a:t>
            </a:r>
            <a:r>
              <a:rPr lang="en-US" altLang="zh-CN" sz="1500" kern="0" spc="-53" dirty="0">
                <a:solidFill>
                  <a:srgbClr val="000000"/>
                </a:solidFill>
                <a:latin typeface="Arial" pitchFamily="34" charset="0"/>
                <a:ea typeface="Arial" pitchFamily="34" charset="0"/>
                <a:cs typeface="Arial" pitchFamily="34" charset="0"/>
              </a:rPr>
              <a:t>and</a:t>
            </a:r>
            <a:r>
              <a:rPr lang="en-US" altLang="zh-CN" sz="1500" kern="0" spc="30"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Dependency</a:t>
            </a:r>
            <a:r>
              <a:rPr lang="en-US" altLang="zh-CN" sz="1500" kern="0" spc="9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Injection</a:t>
            </a:r>
            <a:r>
              <a:rPr lang="en-US" altLang="zh-CN" sz="1500" kern="0" spc="27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with</a:t>
            </a:r>
            <a:r>
              <a:rPr lang="en-US" altLang="zh-CN" sz="1500" kern="0" spc="34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singleton</a:t>
            </a:r>
            <a:r>
              <a:rPr lang="en-US" altLang="zh-CN" sz="1500" kern="0" spc="64"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design</a:t>
            </a:r>
            <a:r>
              <a:rPr lang="en-US" altLang="zh-CN" sz="1500" kern="0" spc="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pattern.</a:t>
            </a:r>
          </a:p>
          <a:p>
            <a:pPr marL="342647" marR="151360" indent="-334646" eaLnBrk="0">
              <a:lnSpc>
                <a:spcPct val="92000"/>
              </a:lnSpc>
              <a:spcBef>
                <a:spcPts val="2261"/>
              </a:spcBef>
            </a:pPr>
            <a:r>
              <a:rPr lang="en-US" altLang="zh-CN" b="1" kern="0" dirty="0">
                <a:solidFill>
                  <a:srgbClr val="000000"/>
                </a:solidFill>
                <a:latin typeface="Arial" pitchFamily="34" charset="0"/>
                <a:ea typeface="Arial" pitchFamily="34" charset="0"/>
                <a:cs typeface="Arial" pitchFamily="34" charset="0"/>
              </a:rPr>
              <a:t>2.</a:t>
            </a:r>
            <a:r>
              <a:rPr lang="en-US" altLang="zh-CN" b="1" kern="0" spc="514" dirty="0">
                <a:latin typeface="Arial" pitchFamily="34" charset="0"/>
                <a:ea typeface="Arial" pitchFamily="34" charset="0"/>
                <a:cs typeface="Arial" pitchFamily="34" charset="0"/>
              </a:rPr>
              <a:t> </a:t>
            </a:r>
            <a:r>
              <a:rPr lang="en-US" altLang="zh-CN" b="1" kern="0" spc="-79" dirty="0">
                <a:solidFill>
                  <a:srgbClr val="000000"/>
                </a:solidFill>
                <a:latin typeface="Arial" pitchFamily="34" charset="0"/>
                <a:ea typeface="Arial" pitchFamily="34" charset="0"/>
                <a:cs typeface="Arial" pitchFamily="34" charset="0"/>
              </a:rPr>
              <a:t>Spring</a:t>
            </a:r>
            <a:r>
              <a:rPr lang="en-US" altLang="zh-CN" b="1" kern="0" spc="98" dirty="0">
                <a:latin typeface="Arial" pitchFamily="34" charset="0"/>
                <a:ea typeface="Arial" pitchFamily="34" charset="0"/>
                <a:cs typeface="Arial" pitchFamily="34" charset="0"/>
              </a:rPr>
              <a:t> </a:t>
            </a:r>
            <a:r>
              <a:rPr lang="en-US" altLang="zh-CN" b="1" kern="0" spc="-60" dirty="0">
                <a:solidFill>
                  <a:srgbClr val="000000"/>
                </a:solidFill>
                <a:latin typeface="Arial" pitchFamily="34" charset="0"/>
                <a:ea typeface="Arial" pitchFamily="34" charset="0"/>
                <a:cs typeface="Arial" pitchFamily="34" charset="0"/>
              </a:rPr>
              <a:t>Bean:</a:t>
            </a:r>
            <a:r>
              <a:rPr lang="en-US" altLang="zh-CN" b="1" kern="0" spc="-15"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This</a:t>
            </a:r>
            <a:r>
              <a:rPr lang="en-US" altLang="zh-CN" sz="1500" kern="0" spc="7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module</a:t>
            </a:r>
            <a:r>
              <a:rPr lang="en-US" altLang="zh-CN" sz="1500" kern="0" spc="53" dirty="0">
                <a:latin typeface="Arial" pitchFamily="34" charset="0"/>
                <a:ea typeface="Arial" pitchFamily="34" charset="0"/>
                <a:cs typeface="Arial" pitchFamily="34" charset="0"/>
              </a:rPr>
              <a:t> </a:t>
            </a:r>
            <a:r>
              <a:rPr lang="en-US" altLang="zh-CN" sz="1500" kern="0" spc="-11" dirty="0">
                <a:solidFill>
                  <a:srgbClr val="000000"/>
                </a:solidFill>
                <a:latin typeface="Arial" pitchFamily="34" charset="0"/>
                <a:ea typeface="Arial" pitchFamily="34" charset="0"/>
                <a:cs typeface="Arial" pitchFamily="34" charset="0"/>
              </a:rPr>
              <a:t>provides</a:t>
            </a:r>
            <a:r>
              <a:rPr lang="en-US" altLang="zh-CN" sz="1500" kern="0" spc="1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implementation</a:t>
            </a:r>
            <a:r>
              <a:rPr lang="en-US" altLang="zh-CN" sz="1500" kern="0" spc="46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for</a:t>
            </a:r>
            <a:r>
              <a:rPr lang="en-US" altLang="zh-CN" sz="1500" kern="0" spc="22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3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factory</a:t>
            </a:r>
            <a:r>
              <a:rPr lang="en-US" altLang="zh-CN" sz="1500" kern="0" spc="300" dirty="0">
                <a:latin typeface="Arial" pitchFamily="34" charset="0"/>
                <a:ea typeface="Arial" pitchFamily="34" charset="0"/>
                <a:cs typeface="Arial" pitchFamily="34" charset="0"/>
              </a:rPr>
              <a:t> </a:t>
            </a:r>
            <a:r>
              <a:rPr lang="en-US" altLang="zh-CN" sz="1500" kern="0" spc="-45" dirty="0">
                <a:solidFill>
                  <a:srgbClr val="000000"/>
                </a:solidFill>
                <a:latin typeface="Arial" pitchFamily="34" charset="0"/>
                <a:ea typeface="Arial" pitchFamily="34" charset="0"/>
                <a:cs typeface="Arial" pitchFamily="34" charset="0"/>
              </a:rPr>
              <a:t>design</a:t>
            </a:r>
            <a:r>
              <a:rPr lang="en-US" altLang="zh-CN" sz="1500" kern="0" spc="3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pattern</a:t>
            </a:r>
            <a:r>
              <a:rPr lang="en-US" altLang="zh-CN" sz="1500" kern="0" spc="28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through</a:t>
            </a:r>
            <a:r>
              <a:rPr lang="en-US" altLang="zh-CN" sz="1500" kern="0" spc="124" dirty="0">
                <a:latin typeface="Arial" pitchFamily="34" charset="0"/>
                <a:ea typeface="Arial" pitchFamily="34" charset="0"/>
                <a:cs typeface="Arial" pitchFamily="34" charset="0"/>
              </a:rPr>
              <a:t> </a:t>
            </a:r>
            <a:r>
              <a:rPr lang="en-US" altLang="zh-CN" sz="1500" kern="0" spc="-30" dirty="0">
                <a:solidFill>
                  <a:srgbClr val="000000"/>
                </a:solidFill>
                <a:latin typeface="Arial" pitchFamily="34" charset="0"/>
                <a:ea typeface="Arial" pitchFamily="34" charset="0"/>
                <a:cs typeface="Arial" pitchFamily="34" charset="0"/>
              </a:rPr>
              <a:t>BeanFactory.</a:t>
            </a:r>
          </a:p>
          <a:p>
            <a:pPr marL="342647" marR="80078" indent="-334190" eaLnBrk="0">
              <a:lnSpc>
                <a:spcPct val="96000"/>
              </a:lnSpc>
              <a:spcBef>
                <a:spcPts val="2269"/>
              </a:spcBef>
            </a:pPr>
            <a:r>
              <a:rPr lang="en-US" altLang="zh-CN" b="1" kern="0" dirty="0">
                <a:solidFill>
                  <a:srgbClr val="000000"/>
                </a:solidFill>
                <a:latin typeface="Arial" pitchFamily="34" charset="0"/>
                <a:ea typeface="Arial" pitchFamily="34" charset="0"/>
                <a:cs typeface="Arial" pitchFamily="34" charset="0"/>
              </a:rPr>
              <a:t>3.</a:t>
            </a:r>
            <a:r>
              <a:rPr lang="en-US" altLang="zh-CN" b="1" kern="0" spc="510" dirty="0">
                <a:latin typeface="Arial" pitchFamily="34" charset="0"/>
                <a:ea typeface="Arial" pitchFamily="34" charset="0"/>
                <a:cs typeface="Arial" pitchFamily="34" charset="0"/>
              </a:rPr>
              <a:t> </a:t>
            </a:r>
            <a:r>
              <a:rPr lang="en-US" altLang="zh-CN" b="1" kern="0" spc="-79" dirty="0">
                <a:solidFill>
                  <a:srgbClr val="000000"/>
                </a:solidFill>
                <a:latin typeface="Arial" pitchFamily="34" charset="0"/>
                <a:ea typeface="Arial" pitchFamily="34" charset="0"/>
                <a:cs typeface="Arial" pitchFamily="34" charset="0"/>
              </a:rPr>
              <a:t>Spring</a:t>
            </a:r>
            <a:r>
              <a:rPr lang="en-US" altLang="zh-CN" b="1" kern="0" spc="38" dirty="0">
                <a:latin typeface="Arial" pitchFamily="34" charset="0"/>
                <a:ea typeface="Arial" pitchFamily="34" charset="0"/>
                <a:cs typeface="Arial" pitchFamily="34" charset="0"/>
              </a:rPr>
              <a:t> </a:t>
            </a:r>
            <a:r>
              <a:rPr lang="en-US" altLang="zh-CN" b="1" kern="0" dirty="0">
                <a:solidFill>
                  <a:srgbClr val="000000"/>
                </a:solidFill>
                <a:latin typeface="Arial" pitchFamily="34" charset="0"/>
                <a:ea typeface="Arial" pitchFamily="34" charset="0"/>
                <a:cs typeface="Arial" pitchFamily="34" charset="0"/>
              </a:rPr>
              <a:t>Context:</a:t>
            </a:r>
            <a:r>
              <a:rPr lang="en-US" altLang="zh-CN" b="1" kern="0" spc="-15"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This</a:t>
            </a:r>
            <a:r>
              <a:rPr lang="en-US" altLang="zh-CN" sz="1500" kern="0" spc="7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module</a:t>
            </a:r>
            <a:r>
              <a:rPr lang="en-US" altLang="zh-CN" sz="1500" kern="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is</a:t>
            </a:r>
            <a:r>
              <a:rPr lang="en-US" altLang="zh-CN" sz="1500" kern="0" spc="2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built</a:t>
            </a:r>
            <a:r>
              <a:rPr lang="en-US" altLang="zh-CN" sz="1500" kern="0" spc="323"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on</a:t>
            </a:r>
            <a:r>
              <a:rPr lang="en-US" altLang="zh-CN" sz="1500" kern="0" spc="-2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27"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solid</a:t>
            </a:r>
            <a:r>
              <a:rPr lang="en-US" altLang="zh-CN" sz="1500" kern="0" spc="109" dirty="0">
                <a:latin typeface="Arial" pitchFamily="34" charset="0"/>
                <a:ea typeface="Arial" pitchFamily="34" charset="0"/>
                <a:cs typeface="Arial" pitchFamily="34" charset="0"/>
              </a:rPr>
              <a:t> </a:t>
            </a:r>
            <a:r>
              <a:rPr lang="en-US" altLang="zh-CN" sz="1500" kern="0" spc="-56" dirty="0">
                <a:solidFill>
                  <a:srgbClr val="000000"/>
                </a:solidFill>
                <a:latin typeface="Arial" pitchFamily="34" charset="0"/>
                <a:ea typeface="Arial" pitchFamily="34" charset="0"/>
                <a:cs typeface="Arial" pitchFamily="34" charset="0"/>
              </a:rPr>
              <a:t>base</a:t>
            </a:r>
            <a:r>
              <a:rPr lang="en-US" altLang="zh-CN" sz="1500" kern="0" spc="1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provided</a:t>
            </a:r>
            <a:r>
              <a:rPr lang="en-US" altLang="zh-CN" sz="1500" kern="0" spc="109"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by</a:t>
            </a:r>
            <a:r>
              <a:rPr lang="en-US" altLang="zh-CN" sz="1500" kern="0" spc="30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30"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Core</a:t>
            </a:r>
            <a:r>
              <a:rPr lang="en-US" altLang="zh-CN" sz="1500" kern="0" spc="23"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and</a:t>
            </a:r>
            <a:r>
              <a:rPr lang="en-US" altLang="zh-CN" sz="1500" kern="0" spc="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91" dirty="0">
                <a:latin typeface="Arial" pitchFamily="34" charset="0"/>
                <a:ea typeface="Arial" pitchFamily="34" charset="0"/>
                <a:cs typeface="Arial" pitchFamily="34" charset="0"/>
              </a:rPr>
              <a:t> </a:t>
            </a:r>
            <a:r>
              <a:rPr lang="en-US" altLang="zh-CN" sz="1500" kern="0" spc="-90" dirty="0">
                <a:solidFill>
                  <a:srgbClr val="000000"/>
                </a:solidFill>
                <a:latin typeface="Arial" pitchFamily="34" charset="0"/>
                <a:ea typeface="Arial" pitchFamily="34" charset="0"/>
                <a:cs typeface="Arial" pitchFamily="34" charset="0"/>
              </a:rPr>
              <a:t>Beans</a:t>
            </a:r>
            <a:r>
              <a:rPr lang="en-US" altLang="zh-CN" sz="1500" kern="0" spc="68"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modules</a:t>
            </a:r>
            <a:r>
              <a:rPr lang="en-US" altLang="zh-CN" sz="1500" kern="0" spc="11"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and</a:t>
            </a:r>
            <a:r>
              <a:rPr lang="en-US" altLang="zh-CN" sz="1500" kern="0" spc="1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is</a:t>
            </a:r>
            <a:r>
              <a:rPr lang="en-US" altLang="zh-CN" sz="1500" kern="0" spc="-4"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a</a:t>
            </a:r>
            <a:r>
              <a:rPr lang="en-US" altLang="zh-CN" sz="1500" kern="0" spc="7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medium</a:t>
            </a:r>
            <a:r>
              <a:rPr lang="en-US" altLang="zh-CN" sz="1500" kern="0" spc="3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to</a:t>
            </a:r>
            <a:r>
              <a:rPr lang="en-US" altLang="zh-CN" sz="1500" kern="0" spc="169" dirty="0">
                <a:latin typeface="Arial" pitchFamily="34" charset="0"/>
                <a:ea typeface="Arial" pitchFamily="34" charset="0"/>
                <a:cs typeface="Arial" pitchFamily="34" charset="0"/>
              </a:rPr>
              <a:t> </a:t>
            </a:r>
            <a:r>
              <a:rPr lang="en-US" altLang="zh-CN" sz="1500" kern="0" spc="-56" dirty="0">
                <a:solidFill>
                  <a:srgbClr val="000000"/>
                </a:solidFill>
                <a:latin typeface="Arial" pitchFamily="34" charset="0"/>
                <a:ea typeface="Arial" pitchFamily="34" charset="0"/>
                <a:cs typeface="Arial" pitchFamily="34" charset="0"/>
              </a:rPr>
              <a:t>access</a:t>
            </a:r>
            <a:r>
              <a:rPr lang="en-US" altLang="zh-CN" sz="1500" kern="0" spc="-23"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any</a:t>
            </a:r>
            <a:r>
              <a:rPr lang="en-US" altLang="zh-CN" sz="1500" kern="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object</a:t>
            </a:r>
            <a:r>
              <a:rPr lang="en-US" altLang="zh-CN" sz="1500" kern="0" spc="30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defined</a:t>
            </a:r>
            <a:r>
              <a:rPr lang="en-US" altLang="zh-CN" sz="1500" kern="0" spc="49"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and</a:t>
            </a:r>
            <a:r>
              <a:rPr lang="en-US" altLang="zh-CN" sz="1500" kern="0" spc="-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configured.</a:t>
            </a:r>
          </a:p>
          <a:p>
            <a:pPr marL="341693" indent="-341693" eaLnBrk="0">
              <a:lnSpc>
                <a:spcPct val="98000"/>
              </a:lnSpc>
              <a:spcBef>
                <a:spcPts val="2263"/>
              </a:spcBef>
            </a:pPr>
            <a:r>
              <a:rPr lang="en-US" altLang="zh-CN" b="1" kern="0" dirty="0">
                <a:solidFill>
                  <a:srgbClr val="000000"/>
                </a:solidFill>
                <a:latin typeface="Arial" pitchFamily="34" charset="0"/>
                <a:ea typeface="Arial" pitchFamily="34" charset="0"/>
                <a:cs typeface="Arial" pitchFamily="34" charset="0"/>
              </a:rPr>
              <a:t>4.</a:t>
            </a:r>
            <a:r>
              <a:rPr lang="en-US" altLang="zh-CN" b="1" kern="0" spc="574" dirty="0">
                <a:latin typeface="Arial" pitchFamily="34" charset="0"/>
                <a:ea typeface="Arial" pitchFamily="34" charset="0"/>
                <a:cs typeface="Arial" pitchFamily="34" charset="0"/>
              </a:rPr>
              <a:t> </a:t>
            </a:r>
            <a:r>
              <a:rPr lang="en-US" altLang="zh-CN" b="1" kern="0" spc="-79" dirty="0">
                <a:solidFill>
                  <a:srgbClr val="000000"/>
                </a:solidFill>
                <a:latin typeface="Arial" pitchFamily="34" charset="0"/>
                <a:ea typeface="Arial" pitchFamily="34" charset="0"/>
                <a:cs typeface="Arial" pitchFamily="34" charset="0"/>
              </a:rPr>
              <a:t>Spring</a:t>
            </a:r>
            <a:r>
              <a:rPr lang="en-US" altLang="zh-CN" b="1" kern="0" spc="101" dirty="0">
                <a:latin typeface="Arial" pitchFamily="34" charset="0"/>
                <a:ea typeface="Arial" pitchFamily="34" charset="0"/>
                <a:cs typeface="Arial" pitchFamily="34" charset="0"/>
              </a:rPr>
              <a:t> </a:t>
            </a:r>
            <a:r>
              <a:rPr lang="en-US" altLang="zh-CN" b="1" kern="0" spc="-75" dirty="0">
                <a:solidFill>
                  <a:srgbClr val="000000"/>
                </a:solidFill>
                <a:latin typeface="Arial" pitchFamily="34" charset="0"/>
                <a:ea typeface="Arial" pitchFamily="34" charset="0"/>
                <a:cs typeface="Arial" pitchFamily="34" charset="0"/>
              </a:rPr>
              <a:t>Expression</a:t>
            </a:r>
            <a:r>
              <a:rPr lang="en-US" altLang="zh-CN" b="1" kern="0" spc="56" dirty="0">
                <a:latin typeface="Arial" pitchFamily="34" charset="0"/>
                <a:ea typeface="Arial" pitchFamily="34" charset="0"/>
                <a:cs typeface="Arial" pitchFamily="34" charset="0"/>
              </a:rPr>
              <a:t> </a:t>
            </a:r>
            <a:r>
              <a:rPr lang="en-US" altLang="zh-CN" b="1" kern="0" spc="-105" dirty="0">
                <a:solidFill>
                  <a:srgbClr val="000000"/>
                </a:solidFill>
                <a:latin typeface="Arial" pitchFamily="34" charset="0"/>
                <a:ea typeface="Arial" pitchFamily="34" charset="0"/>
                <a:cs typeface="Arial" pitchFamily="34" charset="0"/>
              </a:rPr>
              <a:t>Languages</a:t>
            </a:r>
            <a:r>
              <a:rPr lang="en-US" altLang="zh-CN" b="1" kern="0" spc="94" dirty="0">
                <a:latin typeface="Arial" pitchFamily="34" charset="0"/>
                <a:ea typeface="Arial" pitchFamily="34" charset="0"/>
                <a:cs typeface="Arial" pitchFamily="34" charset="0"/>
              </a:rPr>
              <a:t> </a:t>
            </a:r>
            <a:r>
              <a:rPr lang="en-US" altLang="zh-CN" b="1" kern="0" spc="-68" dirty="0">
                <a:solidFill>
                  <a:srgbClr val="000000"/>
                </a:solidFill>
                <a:latin typeface="Arial" pitchFamily="34" charset="0"/>
                <a:ea typeface="Arial" pitchFamily="34" charset="0"/>
                <a:cs typeface="Arial" pitchFamily="34" charset="0"/>
              </a:rPr>
              <a:t>(SpEL):</a:t>
            </a:r>
            <a:r>
              <a:rPr lang="en-US" altLang="zh-CN" b="1" kern="0" spc="-19"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This</a:t>
            </a:r>
            <a:r>
              <a:rPr lang="en-US" altLang="zh-CN" sz="1500" kern="0" spc="7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module</a:t>
            </a:r>
            <a:r>
              <a:rPr lang="en-US" altLang="zh-CN" sz="1500" kern="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is</a:t>
            </a:r>
            <a:r>
              <a:rPr lang="en-US" altLang="zh-CN" sz="1500" kern="0" spc="-4"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an</a:t>
            </a:r>
            <a:r>
              <a:rPr lang="en-US" altLang="zh-CN" sz="1500" kern="0" spc="4883" dirty="0">
                <a:latin typeface="Arial" pitchFamily="34" charset="0"/>
                <a:ea typeface="Arial" pitchFamily="34" charset="0"/>
                <a:cs typeface="Arial" pitchFamily="34" charset="0"/>
              </a:rPr>
              <a:t> </a:t>
            </a:r>
            <a:r>
              <a:rPr lang="en-US" altLang="zh-CN" sz="1500" kern="0" spc="-8" dirty="0">
                <a:solidFill>
                  <a:srgbClr val="000000"/>
                </a:solidFill>
                <a:latin typeface="Arial" pitchFamily="34" charset="0"/>
                <a:ea typeface="Arial" pitchFamily="34" charset="0"/>
                <a:cs typeface="Arial" pitchFamily="34" charset="0"/>
              </a:rPr>
              <a:t>extension</a:t>
            </a:r>
            <a:r>
              <a:rPr lang="en-US" altLang="zh-CN" sz="1500" kern="0" spc="-23"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to</a:t>
            </a:r>
            <a:r>
              <a:rPr lang="en-US" altLang="zh-CN" sz="1500" kern="0" spc="146" dirty="0">
                <a:latin typeface="Arial" pitchFamily="34" charset="0"/>
                <a:ea typeface="Arial" pitchFamily="34" charset="0"/>
                <a:cs typeface="Arial" pitchFamily="34" charset="0"/>
              </a:rPr>
              <a:t> </a:t>
            </a:r>
            <a:r>
              <a:rPr lang="en-US" altLang="zh-CN" sz="1500" kern="0" spc="-15" dirty="0">
                <a:solidFill>
                  <a:srgbClr val="000000"/>
                </a:solidFill>
                <a:latin typeface="Arial" pitchFamily="34" charset="0"/>
                <a:ea typeface="Arial" pitchFamily="34" charset="0"/>
                <a:cs typeface="Arial" pitchFamily="34" charset="0"/>
              </a:rPr>
              <a:t>expression</a:t>
            </a:r>
            <a:r>
              <a:rPr lang="en-US" altLang="zh-CN" sz="1500" kern="0" spc="15" dirty="0">
                <a:latin typeface="Arial" pitchFamily="34" charset="0"/>
                <a:ea typeface="Arial" pitchFamily="34" charset="0"/>
                <a:cs typeface="Arial" pitchFamily="34" charset="0"/>
              </a:rPr>
              <a:t> </a:t>
            </a:r>
            <a:r>
              <a:rPr lang="en-US" altLang="zh-CN" sz="1500" kern="0" spc="-34" dirty="0">
                <a:solidFill>
                  <a:srgbClr val="000000"/>
                </a:solidFill>
                <a:latin typeface="Arial" pitchFamily="34" charset="0"/>
                <a:ea typeface="Arial" pitchFamily="34" charset="0"/>
                <a:cs typeface="Arial" pitchFamily="34" charset="0"/>
              </a:rPr>
              <a:t>language</a:t>
            </a:r>
            <a:r>
              <a:rPr lang="en-US" altLang="zh-CN" sz="1500" kern="0" spc="-3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supported</a:t>
            </a:r>
            <a:r>
              <a:rPr lang="en-US" altLang="zh-CN" sz="1500" kern="0" spc="75"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by</a:t>
            </a:r>
            <a:r>
              <a:rPr lang="en-US" altLang="zh-CN" sz="1500" kern="0" spc="19"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Java</a:t>
            </a:r>
            <a:r>
              <a:rPr lang="en-US" altLang="zh-CN" sz="1500" kern="0" spc="-6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server</a:t>
            </a:r>
            <a:r>
              <a:rPr lang="en-US" altLang="zh-CN" sz="1500" kern="0" spc="38" dirty="0">
                <a:latin typeface="Arial" pitchFamily="34" charset="0"/>
                <a:ea typeface="Arial" pitchFamily="34" charset="0"/>
                <a:cs typeface="Arial" pitchFamily="34" charset="0"/>
              </a:rPr>
              <a:t> </a:t>
            </a:r>
            <a:r>
              <a:rPr lang="en-US" altLang="zh-CN" sz="1500" kern="0" spc="-34" dirty="0">
                <a:solidFill>
                  <a:srgbClr val="000000"/>
                </a:solidFill>
                <a:latin typeface="Arial" pitchFamily="34" charset="0"/>
                <a:ea typeface="Arial" pitchFamily="34" charset="0"/>
                <a:cs typeface="Arial" pitchFamily="34" charset="0"/>
              </a:rPr>
              <a:t>pages.</a:t>
            </a:r>
            <a:r>
              <a:rPr lang="en-US" altLang="zh-CN" sz="1500" kern="0" spc="7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It</a:t>
            </a:r>
            <a:r>
              <a:rPr lang="en-US" altLang="zh-CN" sz="1500" kern="0" spc="2025" dirty="0">
                <a:latin typeface="Arial" pitchFamily="34" charset="0"/>
                <a:ea typeface="Arial" pitchFamily="34" charset="0"/>
                <a:cs typeface="Arial" pitchFamily="34" charset="0"/>
              </a:rPr>
              <a:t> </a:t>
            </a:r>
            <a:r>
              <a:rPr lang="en-US" altLang="zh-CN" sz="1500" kern="0" spc="-23" dirty="0">
                <a:solidFill>
                  <a:srgbClr val="000000"/>
                </a:solidFill>
                <a:latin typeface="Arial" pitchFamily="34" charset="0"/>
                <a:ea typeface="Arial" pitchFamily="34" charset="0"/>
                <a:cs typeface="Arial" pitchFamily="34" charset="0"/>
              </a:rPr>
              <a:t>provides</a:t>
            </a:r>
            <a:r>
              <a:rPr lang="en-US" altLang="zh-CN" sz="1500" kern="0" spc="4"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a</a:t>
            </a:r>
            <a:r>
              <a:rPr lang="en-US" altLang="zh-CN" sz="1500" kern="0" spc="9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powerful</a:t>
            </a:r>
            <a:r>
              <a:rPr lang="en-US" altLang="zh-CN" sz="1500" kern="0" spc="240" dirty="0">
                <a:latin typeface="Arial" pitchFamily="34" charset="0"/>
                <a:ea typeface="Arial" pitchFamily="34" charset="0"/>
                <a:cs typeface="Arial" pitchFamily="34" charset="0"/>
              </a:rPr>
              <a:t> </a:t>
            </a:r>
            <a:r>
              <a:rPr lang="en-US" altLang="zh-CN" sz="1500" kern="0" spc="-15" dirty="0">
                <a:solidFill>
                  <a:srgbClr val="000000"/>
                </a:solidFill>
                <a:latin typeface="Arial" pitchFamily="34" charset="0"/>
                <a:ea typeface="Arial" pitchFamily="34" charset="0"/>
                <a:cs typeface="Arial" pitchFamily="34" charset="0"/>
              </a:rPr>
              <a:t>expression</a:t>
            </a:r>
            <a:r>
              <a:rPr lang="en-US" altLang="zh-CN" sz="1500" kern="0" spc="23" dirty="0">
                <a:latin typeface="Arial" pitchFamily="34" charset="0"/>
                <a:ea typeface="Arial" pitchFamily="34" charset="0"/>
                <a:cs typeface="Arial" pitchFamily="34" charset="0"/>
              </a:rPr>
              <a:t> </a:t>
            </a:r>
            <a:r>
              <a:rPr lang="en-US" altLang="zh-CN" sz="1500" kern="0" spc="-34" dirty="0">
                <a:solidFill>
                  <a:srgbClr val="000000"/>
                </a:solidFill>
                <a:latin typeface="Arial" pitchFamily="34" charset="0"/>
                <a:ea typeface="Arial" pitchFamily="34" charset="0"/>
                <a:cs typeface="Arial" pitchFamily="34" charset="0"/>
              </a:rPr>
              <a:t>language</a:t>
            </a:r>
            <a:r>
              <a:rPr lang="en-US" altLang="zh-CN" sz="1500" kern="0" spc="-3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for</a:t>
            </a:r>
            <a:r>
              <a:rPr lang="en-US" altLang="zh-CN" sz="1500" kern="0" spc="22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querying</a:t>
            </a:r>
            <a:r>
              <a:rPr lang="en-US" altLang="zh-CN" sz="1500" kern="0" spc="19"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and</a:t>
            </a:r>
            <a:r>
              <a:rPr lang="en-US" altLang="zh-CN" sz="1500" kern="0" spc="5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manipulating</a:t>
            </a:r>
            <a:r>
              <a:rPr lang="en-US" altLang="zh-CN" sz="1500" kern="0" spc="300"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an</a:t>
            </a:r>
            <a:r>
              <a:rPr lang="en-US" altLang="zh-CN" sz="1500" kern="0" spc="-3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object</a:t>
            </a:r>
            <a:r>
              <a:rPr lang="en-US" altLang="zh-CN" sz="1500" kern="0" spc="34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graph,</a:t>
            </a:r>
            <a:r>
              <a:rPr lang="en-US" altLang="zh-CN" sz="1500" kern="0" spc="6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at</a:t>
            </a:r>
            <a:r>
              <a:rPr lang="en-US" altLang="zh-CN" sz="1500" kern="0" spc="19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runtime.</a:t>
            </a:r>
          </a:p>
        </p:txBody>
      </p:sp>
    </p:spTree>
    <p:extLst>
      <p:ext uri="{91AF2658-73E8-4F8D-2D48-3AAC79B32D25}"/>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4" name="034FA27A-C18C-4480-4379-ED982905B9A5"/>
          <p:cNvPicPr>
            <a:picLocks noChangeAspect="1"/>
          </p:cNvPicPr>
          <p:nvPr/>
        </p:nvPicPr>
        <p:blipFill>
          <a:blip r:embed="rId2" cstate="print">
            <a:extLst>
              <a:ext uri="{8308D142-DE82-40F0-0E74-6DCEAB86DAED}"/>
            </a:extLst>
          </a:blip>
          <a:stretch>
            <a:fillRect/>
          </a:stretch>
        </p:blipFill>
        <p:spPr>
          <a:xfrm>
            <a:off x="0" y="0"/>
            <a:ext cx="9144000" cy="5143500"/>
          </a:xfrm>
          <a:prstGeom prst="rect">
            <a:avLst/>
          </a:prstGeom>
        </p:spPr>
      </p:pic>
      <p:pic>
        <p:nvPicPr>
          <p:cNvPr id="1605" name="162A46C2-DF60-418B-5033-F8A483C4A46B"/>
          <p:cNvPicPr>
            <a:picLocks noChangeAspect="1"/>
          </p:cNvPicPr>
          <p:nvPr/>
        </p:nvPicPr>
        <p:blipFill>
          <a:blip r:embed="rId3" cstate="print">
            <a:extLst>
              <a:ext uri="{D8B04FED-3837-4A0C-001C-F89187F484F0}"/>
            </a:extLst>
          </a:blip>
          <a:stretch>
            <a:fillRect/>
          </a:stretch>
        </p:blipFill>
        <p:spPr>
          <a:xfrm>
            <a:off x="0" y="647700"/>
            <a:ext cx="9144000" cy="4495800"/>
          </a:xfrm>
          <a:prstGeom prst="rect">
            <a:avLst/>
          </a:prstGeom>
        </p:spPr>
      </p:pic>
      <p:pic>
        <p:nvPicPr>
          <p:cNvPr id="1606" name="7CAA4C26-4923-465D-41FC-E7745CE3DFD5"/>
          <p:cNvPicPr>
            <a:picLocks noChangeAspect="1"/>
          </p:cNvPicPr>
          <p:nvPr/>
        </p:nvPicPr>
        <p:blipFill>
          <a:blip r:embed="rId4" cstate="print">
            <a:extLst>
              <a:ext uri="{B0579834-9F28-447B-F7D2-B69298E24DF1}"/>
            </a:extLst>
          </a:blip>
          <a:stretch>
            <a:fillRect/>
          </a:stretch>
        </p:blipFill>
        <p:spPr>
          <a:xfrm>
            <a:off x="0" y="647700"/>
            <a:ext cx="9144000" cy="123825"/>
          </a:xfrm>
          <a:prstGeom prst="rect">
            <a:avLst/>
          </a:prstGeom>
        </p:spPr>
      </p:pic>
      <p:sp>
        <p:nvSpPr>
          <p:cNvPr id="1607" name="TextBox1607"/>
          <p:cNvSpPr txBox="1"/>
          <p:nvPr/>
        </p:nvSpPr>
        <p:spPr>
          <a:xfrm>
            <a:off x="209702" y="222783"/>
            <a:ext cx="2527300" cy="279400"/>
          </a:xfrm>
          <a:prstGeom prst="rect">
            <a:avLst/>
          </a:prstGeom>
          <a:noFill/>
        </p:spPr>
        <p:txBody>
          <a:bodyPr wrap="square" lIns="0" tIns="0" rIns="0" bIns="0" rtlCol="0">
            <a:spAutoFit/>
          </a:bodyPr>
          <a:lstStyle/>
          <a:p>
            <a:pPr marL="0" marR="0" indent="0" eaLnBrk="0">
              <a:lnSpc>
                <a:spcPct val="77000"/>
              </a:lnSpc>
            </a:pPr>
            <a:r>
              <a:rPr lang="en-US" altLang="zh-CN" sz="2400" b="1" kern="0" spc="-70" baseline="0" noProof="0" dirty="0">
                <a:solidFill>
                  <a:srgbClr val="FFFFFF"/>
                </a:solidFill>
                <a:latin typeface="Times New Roman" pitchFamily="18" charset="0"/>
                <a:ea typeface="Times New Roman" pitchFamily="18" charset="0"/>
                <a:cs typeface="Times New Roman" pitchFamily="18" charset="0"/>
              </a:rPr>
              <a:t>11.</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5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Security</a:t>
            </a:r>
          </a:p>
        </p:txBody>
      </p:sp>
      <p:sp>
        <p:nvSpPr>
          <p:cNvPr id="1608" name="TextBox1608"/>
          <p:cNvSpPr txBox="1"/>
          <p:nvPr/>
        </p:nvSpPr>
        <p:spPr>
          <a:xfrm>
            <a:off x="386029" y="915492"/>
            <a:ext cx="4775200" cy="330200"/>
          </a:xfrm>
          <a:prstGeom prst="rect">
            <a:avLst/>
          </a:prstGeom>
          <a:noFill/>
        </p:spPr>
        <p:txBody>
          <a:bodyPr wrap="square" lIns="0" tIns="0" rIns="0" bIns="0" rtlCol="0">
            <a:spAutoFit/>
          </a:bodyPr>
          <a:lstStyle/>
          <a:p>
            <a:pPr marL="3962" marR="0" indent="0" eaLnBrk="0">
              <a:lnSpc>
                <a:spcPct val="77000"/>
              </a:lnSpc>
            </a:pPr>
            <a:r>
              <a:rPr lang="en-US" altLang="zh-CN" sz="1200" b="1" kern="0" spc="-5" baseline="0" noProof="0" dirty="0">
                <a:solidFill>
                  <a:srgbClr val="134F5C"/>
                </a:solidFill>
                <a:latin typeface="Times New Roman" pitchFamily="18" charset="0"/>
                <a:ea typeface="Times New Roman" pitchFamily="18" charset="0"/>
                <a:cs typeface="Times New Roman" pitchFamily="18" charset="0"/>
              </a:rPr>
              <a:t>@Configuration</a:t>
            </a:r>
          </a:p>
          <a:p>
            <a:pPr marL="0" marR="0" indent="0" eaLnBrk="0">
              <a:lnSpc>
                <a:spcPct val="77000"/>
              </a:lnSpc>
              <a:spcBef>
                <a:spcPts val="378"/>
              </a:spcBef>
            </a:pPr>
            <a:r>
              <a:rPr lang="en-US" altLang="zh-CN" sz="1200" b="1" kern="0" spc="-15" baseline="0" noProof="0" dirty="0">
                <a:solidFill>
                  <a:srgbClr val="FF0000"/>
                </a:solidFill>
                <a:latin typeface="Times New Roman" pitchFamily="18" charset="0"/>
                <a:ea typeface="Times New Roman" pitchFamily="18" charset="0"/>
                <a:cs typeface="Times New Roman" pitchFamily="18" charset="0"/>
              </a:rPr>
              <a:t>public</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class</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ArticleWebSecurity</a:t>
            </a:r>
            <a:r>
              <a:rPr lang="en-US" altLang="zh-CN" sz="1200" b="1" kern="0" spc="9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FF0000"/>
                </a:solidFill>
                <a:latin typeface="Times New Roman" pitchFamily="18" charset="0"/>
                <a:ea typeface="Times New Roman" pitchFamily="18" charset="0"/>
                <a:cs typeface="Times New Roman" pitchFamily="18" charset="0"/>
              </a:rPr>
              <a:t>extends</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WebSecurityConfigurerAdapter</a:t>
            </a:r>
          </a:p>
        </p:txBody>
      </p:sp>
      <p:pic>
        <p:nvPicPr>
          <p:cNvPr id="1609" name="0BA3F9F0-9983-4875-93A9-108853448613"/>
          <p:cNvPicPr>
            <a:picLocks noChangeAspect="1"/>
          </p:cNvPicPr>
          <p:nvPr/>
        </p:nvPicPr>
        <p:blipFill>
          <a:blip r:embed="rId5" cstate="print">
            <a:extLst>
              <a:ext uri="{69ACE232-8B3F-4F81-8C62-CE9CA53B5317}"/>
            </a:extLst>
          </a:blip>
          <a:stretch>
            <a:fillRect/>
          </a:stretch>
        </p:blipFill>
        <p:spPr>
          <a:xfrm>
            <a:off x="408432" y="1323975"/>
            <a:ext cx="5410200" cy="3771900"/>
          </a:xfrm>
          <a:prstGeom prst="rect">
            <a:avLst/>
          </a:prstGeom>
        </p:spPr>
      </p:pic>
    </p:spTree>
    <p:extLst>
      <p:ext uri="{47DBDC39-D2D3-4706-9ADE-39C6FBC98C04}"/>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F40841A1-3950-4D89-0C6B-BFCAD0CFC443"/>
          <p:cNvPicPr>
            <a:picLocks noChangeAspect="1"/>
          </p:cNvPicPr>
          <p:nvPr/>
        </p:nvPicPr>
        <p:blipFill>
          <a:blip r:embed="rId2" cstate="print">
            <a:extLst>
              <a:ext uri="{C0F2A3C9-CC88-4BF9-3661-B35D9A1BA16F}"/>
            </a:extLst>
          </a:blip>
          <a:stretch>
            <a:fillRect/>
          </a:stretch>
        </p:blipFill>
        <p:spPr>
          <a:xfrm>
            <a:off x="0" y="0"/>
            <a:ext cx="9144000" cy="5143500"/>
          </a:xfrm>
          <a:prstGeom prst="rect">
            <a:avLst/>
          </a:prstGeom>
        </p:spPr>
      </p:pic>
      <p:pic>
        <p:nvPicPr>
          <p:cNvPr id="43" name="979FBDCD-7DB8-4629-3A83-F4F0AEB3E533"/>
          <p:cNvPicPr>
            <a:picLocks noChangeAspect="1"/>
          </p:cNvPicPr>
          <p:nvPr/>
        </p:nvPicPr>
        <p:blipFill>
          <a:blip r:embed="rId3" cstate="print">
            <a:extLst>
              <a:ext uri="{C5843A52-D827-4491-FFEF-C35D9430464C}"/>
            </a:extLst>
          </a:blip>
          <a:stretch>
            <a:fillRect/>
          </a:stretch>
        </p:blipFill>
        <p:spPr>
          <a:xfrm>
            <a:off x="5563941" y="2750344"/>
            <a:ext cx="3586163" cy="2393156"/>
          </a:xfrm>
          <a:prstGeom prst="rect">
            <a:avLst/>
          </a:prstGeom>
        </p:spPr>
      </p:pic>
      <p:sp>
        <p:nvSpPr>
          <p:cNvPr id="46" name="TextBox46"/>
          <p:cNvSpPr txBox="1"/>
          <p:nvPr/>
        </p:nvSpPr>
        <p:spPr>
          <a:xfrm>
            <a:off x="318212" y="527476"/>
            <a:ext cx="6581775" cy="3470053"/>
          </a:xfrm>
          <a:prstGeom prst="rect">
            <a:avLst/>
          </a:prstGeom>
          <a:noFill/>
        </p:spPr>
        <p:txBody>
          <a:bodyPr wrap="square" lIns="0" tIns="0" rIns="0" bIns="0" rtlCol="0">
            <a:spAutoFit/>
          </a:bodyPr>
          <a:lstStyle/>
          <a:p>
            <a:pPr marL="1257"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a:p>
            <a:pPr marL="7087" eaLnBrk="0">
              <a:lnSpc>
                <a:spcPct val="74000"/>
              </a:lnSpc>
              <a:spcBef>
                <a:spcPts val="562"/>
              </a:spcBef>
            </a:pPr>
            <a:r>
              <a:rPr lang="en-US" altLang="zh-CN" sz="1463" kern="0" spc="320" dirty="0"/>
              <a:t> </a:t>
            </a:r>
            <a:r>
              <a:rPr lang="en-US" altLang="zh-CN" sz="1350" kern="0" spc="323" dirty="0">
                <a:latin typeface="Arial Unicode MS" pitchFamily="34" charset="0"/>
                <a:ea typeface="Arial Unicode MS" pitchFamily="34" charset="0"/>
                <a:cs typeface="Arial Unicode MS" pitchFamily="34" charset="0"/>
              </a:rPr>
              <a:t> </a:t>
            </a:r>
            <a:r>
              <a:rPr lang="en-US" altLang="zh-CN" b="1" kern="0" spc="-131" dirty="0">
                <a:solidFill>
                  <a:srgbClr val="000000"/>
                </a:solidFill>
                <a:latin typeface="Arial" pitchFamily="34" charset="0"/>
                <a:ea typeface="Arial" pitchFamily="34" charset="0"/>
                <a:cs typeface="Arial" pitchFamily="34" charset="0"/>
              </a:rPr>
              <a:t>AOP</a:t>
            </a:r>
            <a:r>
              <a:rPr lang="en-US" altLang="zh-CN" b="1" kern="0" spc="-30" dirty="0">
                <a:latin typeface="Arial" pitchFamily="34" charset="0"/>
                <a:ea typeface="Arial" pitchFamily="34" charset="0"/>
                <a:cs typeface="Arial" pitchFamily="34" charset="0"/>
              </a:rPr>
              <a:t> </a:t>
            </a:r>
            <a:r>
              <a:rPr lang="en-US" altLang="zh-CN" b="1" kern="0" spc="-34" dirty="0">
                <a:solidFill>
                  <a:srgbClr val="000000"/>
                </a:solidFill>
                <a:latin typeface="Arial" pitchFamily="34" charset="0"/>
                <a:ea typeface="Arial" pitchFamily="34" charset="0"/>
                <a:cs typeface="Arial" pitchFamily="34" charset="0"/>
              </a:rPr>
              <a:t>Module</a:t>
            </a:r>
          </a:p>
          <a:p>
            <a:pPr marL="252374" marR="300152" indent="-252374" eaLnBrk="0">
              <a:lnSpc>
                <a:spcPct val="98000"/>
              </a:lnSpc>
              <a:spcBef>
                <a:spcPts val="2643"/>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911"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120" dirty="0">
                <a:latin typeface="Arial" pitchFamily="34" charset="0"/>
                <a:ea typeface="Arial" pitchFamily="34" charset="0"/>
                <a:cs typeface="Arial" pitchFamily="34" charset="0"/>
              </a:rPr>
              <a:t> </a:t>
            </a:r>
            <a:r>
              <a:rPr lang="en-US" altLang="zh-CN" kern="0" spc="-158" dirty="0">
                <a:solidFill>
                  <a:srgbClr val="000000"/>
                </a:solidFill>
                <a:latin typeface="Arial" pitchFamily="34" charset="0"/>
                <a:ea typeface="Arial" pitchFamily="34" charset="0"/>
                <a:cs typeface="Arial" pitchFamily="34" charset="0"/>
              </a:rPr>
              <a:t>AOP</a:t>
            </a:r>
            <a:r>
              <a:rPr lang="en-US" altLang="zh-CN" kern="0" spc="5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module</a:t>
            </a:r>
            <a:r>
              <a:rPr lang="en-US" altLang="zh-CN" kern="0" spc="71"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provides</a:t>
            </a:r>
            <a:r>
              <a:rPr lang="en-US" altLang="zh-CN" kern="0" spc="3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interceptors</a:t>
            </a:r>
            <a:r>
              <a:rPr lang="en-US" altLang="zh-CN" kern="0" spc="49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19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intercept</a:t>
            </a:r>
            <a:r>
              <a:rPr lang="en-US" altLang="zh-CN" kern="0" spc="581"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an</a:t>
            </a:r>
            <a:r>
              <a:rPr lang="en-US" altLang="zh-CN" kern="0" spc="135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r>
              <a:rPr lang="en-US" altLang="zh-CN" kern="0" spc="43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a:t>
            </a:r>
            <a:r>
              <a:rPr lang="en-US" altLang="zh-CN" kern="0" spc="26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example,</a:t>
            </a:r>
            <a:r>
              <a:rPr lang="en-US" altLang="zh-CN" kern="0" spc="17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when</a:t>
            </a:r>
            <a:r>
              <a:rPr lang="en-US" altLang="zh-CN" kern="0" spc="64"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9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method</a:t>
            </a:r>
            <a:r>
              <a:rPr lang="en-US" altLang="zh-CN" kern="0" spc="90"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is</a:t>
            </a:r>
            <a:r>
              <a:rPr lang="en-US" altLang="zh-CN" kern="0" spc="5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executed,</a:t>
            </a:r>
            <a:r>
              <a:rPr lang="en-US" altLang="zh-CN" kern="0" spc="22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a:t>
            </a:r>
            <a:r>
              <a:rPr lang="en-US" altLang="zh-CN" kern="0" spc="300" dirty="0">
                <a:latin typeface="Arial" pitchFamily="34" charset="0"/>
                <a:ea typeface="Arial" pitchFamily="34" charset="0"/>
                <a:cs typeface="Arial" pitchFamily="34" charset="0"/>
              </a:rPr>
              <a:t> </a:t>
            </a:r>
            <a:r>
              <a:rPr lang="en-US" altLang="zh-CN" kern="0" spc="-79" dirty="0">
                <a:solidFill>
                  <a:srgbClr val="000000"/>
                </a:solidFill>
                <a:latin typeface="Arial" pitchFamily="34" charset="0"/>
                <a:ea typeface="Arial" pitchFamily="34" charset="0"/>
                <a:cs typeface="Arial" pitchFamily="34" charset="0"/>
              </a:rPr>
              <a:t>can</a:t>
            </a:r>
            <a:r>
              <a:rPr lang="en-US" altLang="zh-CN" kern="0" spc="75"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add</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extra</a:t>
            </a:r>
            <a:r>
              <a:rPr lang="en-US" altLang="zh-CN" kern="0" spc="27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functionality</a:t>
            </a:r>
            <a:r>
              <a:rPr lang="en-US" altLang="zh-CN" kern="0" spc="85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before</a:t>
            </a:r>
            <a:r>
              <a:rPr lang="en-US" altLang="zh-CN" kern="0" spc="13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or</a:t>
            </a:r>
            <a:r>
              <a:rPr lang="en-US" altLang="zh-CN" kern="0" spc="11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after</a:t>
            </a:r>
            <a:r>
              <a:rPr lang="en-US" altLang="zh-CN" kern="0" spc="42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23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method</a:t>
            </a:r>
            <a:r>
              <a:rPr lang="en-US" altLang="zh-CN" kern="0" spc="262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execution.</a:t>
            </a:r>
          </a:p>
          <a:p>
            <a:pPr marL="331470" indent="-331470" eaLnBrk="0">
              <a:lnSpc>
                <a:spcPct val="98000"/>
              </a:lnSpc>
              <a:spcBef>
                <a:spcPts val="2687"/>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1590"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127" dirty="0">
                <a:latin typeface="Arial" pitchFamily="34" charset="0"/>
                <a:ea typeface="Arial" pitchFamily="34" charset="0"/>
                <a:cs typeface="Arial" pitchFamily="34" charset="0"/>
              </a:rPr>
              <a:t> </a:t>
            </a:r>
            <a:r>
              <a:rPr lang="en-US" altLang="zh-CN" kern="0" spc="-135" dirty="0">
                <a:solidFill>
                  <a:srgbClr val="000000"/>
                </a:solidFill>
                <a:latin typeface="Arial" pitchFamily="34" charset="0"/>
                <a:ea typeface="Arial" pitchFamily="34" charset="0"/>
                <a:cs typeface="Arial" pitchFamily="34" charset="0"/>
              </a:rPr>
              <a:t>AOP's</a:t>
            </a:r>
            <a:r>
              <a:rPr lang="en-US" altLang="zh-CN" kern="0" spc="15"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approach</a:t>
            </a:r>
            <a:r>
              <a:rPr lang="en-US" altLang="zh-CN" kern="0" spc="9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30" dirty="0">
                <a:latin typeface="Arial" pitchFamily="34" charset="0"/>
                <a:ea typeface="Arial" pitchFamily="34" charset="0"/>
                <a:cs typeface="Arial" pitchFamily="34" charset="0"/>
              </a:rPr>
              <a:t> </a:t>
            </a:r>
            <a:r>
              <a:rPr lang="en-US" altLang="zh-CN" kern="0" spc="-158" dirty="0">
                <a:solidFill>
                  <a:srgbClr val="000000"/>
                </a:solidFill>
                <a:latin typeface="Arial" pitchFamily="34" charset="0"/>
                <a:ea typeface="Arial" pitchFamily="34" charset="0"/>
                <a:cs typeface="Arial" pitchFamily="34" charset="0"/>
              </a:rPr>
              <a:t>AOP</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differs</a:t>
            </a:r>
            <a:r>
              <a:rPr lang="en-US" altLang="zh-CN" kern="0" spc="36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from</a:t>
            </a:r>
            <a:r>
              <a:rPr lang="en-US" altLang="zh-CN" kern="0" spc="27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that</a:t>
            </a:r>
            <a:r>
              <a:rPr lang="en-US" altLang="zh-CN" kern="0" spc="3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214"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most</a:t>
            </a:r>
            <a:r>
              <a:rPr lang="en-US" altLang="zh-CN" kern="0" spc="4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other</a:t>
            </a:r>
            <a:r>
              <a:rPr lang="en-US" altLang="zh-CN" kern="0" spc="300" dirty="0">
                <a:latin typeface="Arial" pitchFamily="34" charset="0"/>
                <a:ea typeface="Arial" pitchFamily="34" charset="0"/>
                <a:cs typeface="Arial" pitchFamily="34" charset="0"/>
              </a:rPr>
              <a:t> </a:t>
            </a:r>
            <a:r>
              <a:rPr lang="en-US" altLang="zh-CN" kern="0" spc="-184" dirty="0">
                <a:solidFill>
                  <a:srgbClr val="000000"/>
                </a:solidFill>
                <a:latin typeface="Arial" pitchFamily="34" charset="0"/>
                <a:ea typeface="Arial" pitchFamily="34" charset="0"/>
                <a:cs typeface="Arial" pitchFamily="34" charset="0"/>
              </a:rPr>
              <a:t>AOP</a:t>
            </a:r>
            <a:r>
              <a:rPr lang="en-US" altLang="zh-CN" kern="0" spc="-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frameworks.</a:t>
            </a:r>
            <a:r>
              <a:rPr lang="en-US" altLang="zh-CN" kern="0" spc="259"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The</a:t>
            </a:r>
            <a:r>
              <a:rPr lang="en-US" altLang="zh-CN" kern="0" spc="5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aim</a:t>
            </a:r>
            <a:r>
              <a:rPr lang="en-US" altLang="zh-CN" kern="0" spc="90"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is</a:t>
            </a:r>
            <a:r>
              <a:rPr lang="en-US" altLang="zh-CN" kern="0" spc="6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24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provide</a:t>
            </a:r>
            <a:r>
              <a:rPr lang="en-US" altLang="zh-CN" kern="0" spc="113"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30"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close</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integration</a:t>
            </a:r>
            <a:r>
              <a:rPr lang="en-US" altLang="zh-CN" kern="0" spc="21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between</a:t>
            </a:r>
            <a:r>
              <a:rPr lang="en-US" altLang="zh-CN" kern="0" spc="-161" dirty="0">
                <a:latin typeface="Arial" pitchFamily="34" charset="0"/>
                <a:ea typeface="Arial" pitchFamily="34" charset="0"/>
                <a:cs typeface="Arial" pitchFamily="34" charset="0"/>
              </a:rPr>
              <a:t> </a:t>
            </a:r>
            <a:r>
              <a:rPr lang="en-US" altLang="zh-CN" kern="0" spc="-158" dirty="0">
                <a:solidFill>
                  <a:srgbClr val="000000"/>
                </a:solidFill>
                <a:latin typeface="Arial" pitchFamily="34" charset="0"/>
                <a:ea typeface="Arial" pitchFamily="34" charset="0"/>
                <a:cs typeface="Arial" pitchFamily="34" charset="0"/>
              </a:rPr>
              <a:t>AOP</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implementation</a:t>
            </a:r>
            <a:r>
              <a:rPr lang="en-US" altLang="zh-CN" kern="0" spc="596"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15"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131"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IoC,</a:t>
            </a:r>
            <a:r>
              <a:rPr lang="en-US" altLang="zh-CN" kern="0" spc="10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not</a:t>
            </a:r>
            <a:r>
              <a:rPr lang="en-US" altLang="zh-CN" kern="0" spc="12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24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provide</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16"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most</a:t>
            </a:r>
            <a:r>
              <a:rPr lang="en-US" altLang="zh-CN" kern="0" spc="4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complete</a:t>
            </a:r>
            <a:r>
              <a:rPr lang="en-US" altLang="zh-CN" kern="0" spc="116" dirty="0">
                <a:latin typeface="Arial" pitchFamily="34" charset="0"/>
                <a:ea typeface="Arial" pitchFamily="34" charset="0"/>
                <a:cs typeface="Arial" pitchFamily="34" charset="0"/>
              </a:rPr>
              <a:t> </a:t>
            </a:r>
            <a:r>
              <a:rPr lang="en-US" altLang="zh-CN" kern="0" spc="-158" dirty="0">
                <a:solidFill>
                  <a:srgbClr val="000000"/>
                </a:solidFill>
                <a:latin typeface="Arial" pitchFamily="34" charset="0"/>
                <a:ea typeface="Arial" pitchFamily="34" charset="0"/>
                <a:cs typeface="Arial" pitchFamily="34" charset="0"/>
              </a:rPr>
              <a:t>AOP</a:t>
            </a:r>
            <a:r>
              <a:rPr lang="en-US" altLang="zh-CN" kern="0" spc="-1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implementation.</a:t>
            </a:r>
          </a:p>
        </p:txBody>
      </p:sp>
    </p:spTree>
    <p:extLst>
      <p:ext uri="{D1B602FC-657C-45AB-C27D-35AF4965AF99}"/>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ECE0FE22-510F-403B-1EDB-7F3E7FF6FA2B"/>
          <p:cNvPicPr>
            <a:picLocks noChangeAspect="1"/>
          </p:cNvPicPr>
          <p:nvPr/>
        </p:nvPicPr>
        <p:blipFill>
          <a:blip r:embed="rId2" cstate="print">
            <a:extLst>
              <a:ext uri="{885B41E1-098D-438A-891B-43B32E487716}"/>
            </a:extLst>
          </a:blip>
          <a:stretch>
            <a:fillRect/>
          </a:stretch>
        </p:blipFill>
        <p:spPr>
          <a:xfrm>
            <a:off x="0" y="0"/>
            <a:ext cx="9144000" cy="5143500"/>
          </a:xfrm>
          <a:prstGeom prst="rect">
            <a:avLst/>
          </a:prstGeom>
        </p:spPr>
      </p:pic>
      <p:pic>
        <p:nvPicPr>
          <p:cNvPr id="48" name="58EEEE41-BB4A-4B39-1416-CAF7362B4FCD"/>
          <p:cNvPicPr>
            <a:picLocks noChangeAspect="1"/>
          </p:cNvPicPr>
          <p:nvPr/>
        </p:nvPicPr>
        <p:blipFill>
          <a:blip r:embed="rId3" cstate="print">
            <a:extLst>
              <a:ext uri="{8646D097-89EB-4313-910F-A90717776242}"/>
            </a:extLst>
          </a:blip>
          <a:stretch>
            <a:fillRect/>
          </a:stretch>
        </p:blipFill>
        <p:spPr>
          <a:xfrm>
            <a:off x="5563941" y="2750344"/>
            <a:ext cx="3586163" cy="2393156"/>
          </a:xfrm>
          <a:prstGeom prst="rect">
            <a:avLst/>
          </a:prstGeom>
        </p:spPr>
      </p:pic>
      <p:sp>
        <p:nvSpPr>
          <p:cNvPr id="51" name="TextBox51"/>
          <p:cNvSpPr txBox="1"/>
          <p:nvPr/>
        </p:nvSpPr>
        <p:spPr>
          <a:xfrm>
            <a:off x="319469" y="527476"/>
            <a:ext cx="4305300" cy="619850"/>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a:p>
            <a:pPr marL="5829" eaLnBrk="0">
              <a:lnSpc>
                <a:spcPct val="74000"/>
              </a:lnSpc>
              <a:spcBef>
                <a:spcPts val="562"/>
              </a:spcBef>
            </a:pPr>
            <a:r>
              <a:rPr lang="en-US" altLang="zh-CN" sz="1463" kern="0" spc="320" dirty="0"/>
              <a:t> </a:t>
            </a:r>
            <a:r>
              <a:rPr lang="en-US" altLang="zh-CN" sz="1350" kern="0" spc="386" dirty="0">
                <a:latin typeface="Arial Unicode MS" pitchFamily="34" charset="0"/>
                <a:ea typeface="Arial Unicode MS" pitchFamily="34" charset="0"/>
                <a:cs typeface="Arial Unicode MS" pitchFamily="34" charset="0"/>
              </a:rPr>
              <a:t> </a:t>
            </a:r>
            <a:r>
              <a:rPr lang="en-US" altLang="zh-CN" b="1" kern="0" spc="-79" dirty="0">
                <a:solidFill>
                  <a:srgbClr val="000000"/>
                </a:solidFill>
                <a:latin typeface="Arial" pitchFamily="34" charset="0"/>
                <a:ea typeface="Arial" pitchFamily="34" charset="0"/>
                <a:cs typeface="Arial" pitchFamily="34" charset="0"/>
              </a:rPr>
              <a:t>Spring</a:t>
            </a:r>
            <a:r>
              <a:rPr lang="en-US" altLang="zh-CN" b="1" kern="0" spc="105" dirty="0">
                <a:latin typeface="Arial" pitchFamily="34" charset="0"/>
                <a:ea typeface="Arial" pitchFamily="34" charset="0"/>
                <a:cs typeface="Arial" pitchFamily="34" charset="0"/>
              </a:rPr>
              <a:t> </a:t>
            </a:r>
            <a:r>
              <a:rPr lang="en-US" altLang="zh-CN" b="1" kern="0" spc="-38" dirty="0">
                <a:solidFill>
                  <a:srgbClr val="000000"/>
                </a:solidFill>
                <a:latin typeface="Arial" pitchFamily="34" charset="0"/>
                <a:ea typeface="Arial" pitchFamily="34" charset="0"/>
                <a:cs typeface="Arial" pitchFamily="34" charset="0"/>
              </a:rPr>
              <a:t>Data</a:t>
            </a:r>
            <a:r>
              <a:rPr lang="en-US" altLang="zh-CN" b="1" kern="0" spc="-173" dirty="0">
                <a:latin typeface="Arial" pitchFamily="34" charset="0"/>
                <a:ea typeface="Arial" pitchFamily="34" charset="0"/>
                <a:cs typeface="Arial" pitchFamily="34" charset="0"/>
              </a:rPr>
              <a:t> </a:t>
            </a:r>
            <a:r>
              <a:rPr lang="en-US" altLang="zh-CN" b="1" kern="0" spc="-79" dirty="0">
                <a:solidFill>
                  <a:srgbClr val="000000"/>
                </a:solidFill>
                <a:latin typeface="Arial" pitchFamily="34" charset="0"/>
                <a:ea typeface="Arial" pitchFamily="34" charset="0"/>
                <a:cs typeface="Arial" pitchFamily="34" charset="0"/>
              </a:rPr>
              <a:t>Access/</a:t>
            </a:r>
            <a:r>
              <a:rPr lang="en-US" altLang="zh-CN" b="1" kern="0" spc="135" dirty="0">
                <a:latin typeface="Arial" pitchFamily="34" charset="0"/>
                <a:ea typeface="Arial" pitchFamily="34" charset="0"/>
                <a:cs typeface="Arial" pitchFamily="34" charset="0"/>
              </a:rPr>
              <a:t> </a:t>
            </a:r>
            <a:r>
              <a:rPr lang="en-US" altLang="zh-CN" b="1" kern="0" spc="-15" dirty="0">
                <a:solidFill>
                  <a:srgbClr val="000000"/>
                </a:solidFill>
                <a:latin typeface="Arial" pitchFamily="34" charset="0"/>
                <a:ea typeface="Arial" pitchFamily="34" charset="0"/>
                <a:cs typeface="Arial" pitchFamily="34" charset="0"/>
              </a:rPr>
              <a:t>Integration</a:t>
            </a:r>
          </a:p>
        </p:txBody>
      </p:sp>
      <p:graphicFrame>
        <p:nvGraphicFramePr>
          <p:cNvPr id="52" name="Table52"/>
          <p:cNvGraphicFramePr>
            <a:graphicFrameLocks noGrp="1"/>
          </p:cNvGraphicFramePr>
          <p:nvPr/>
        </p:nvGraphicFramePr>
        <p:xfrm>
          <a:off x="312203" y="1466189"/>
          <a:ext cx="6466262" cy="695899"/>
        </p:xfrm>
        <a:graphic>
          <a:graphicData uri="http://schemas.openxmlformats.org/drawingml/2006/table">
            <a:tbl>
              <a:tblPr firstRow="1" bandRow="1"/>
              <a:tblGrid>
                <a:gridCol w="280114">
                  <a:extLst>
                    <a:ext uri="{9D8B030D-6E8A-4147-A177-3AD203B41FA5}">
                      <a16:colId xmlns:a16="http://schemas.microsoft.com/office/drawing/2014/main" val="20000"/>
                    </a:ext>
                  </a:extLst>
                </a:gridCol>
                <a:gridCol w="6186148">
                  <a:extLst>
                    <a:ext uri="{9D8B030D-6E8A-4147-A177-3AD203B41FA5}">
                      <a16:colId xmlns:a16="http://schemas.microsoft.com/office/drawing/2014/main" val="20001"/>
                    </a:ext>
                  </a:extLst>
                </a:gridCol>
              </a:tblGrid>
              <a:tr h="202406">
                <a:tc>
                  <a:txBody>
                    <a:bodyPr/>
                    <a:lstStyle/>
                    <a:p>
                      <a:pPr marL="0" marR="0" indent="0" eaLnBrk="0">
                        <a:lnSpc>
                          <a:spcPct val="82000"/>
                        </a:lnSpc>
                      </a:pPr>
                      <a:r>
                        <a:rPr lang="en-US" altLang="zh-CN" sz="1500" b="1" kern="0" spc="0" baseline="0" noProof="0" dirty="0">
                          <a:solidFill>
                            <a:srgbClr val="000000"/>
                          </a:solidFill>
                          <a:latin typeface="Arial" pitchFamily="34" charset="0"/>
                          <a:ea typeface="Arial" pitchFamily="34" charset="0"/>
                          <a:cs typeface="Arial" pitchFamily="34" charset="0"/>
                        </a:rPr>
                        <a:t>i.</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rowSpan="3">
                  <a:txBody>
                    <a:bodyPr/>
                    <a:lstStyle/>
                    <a:p>
                      <a:pPr marL="141103" marR="0" indent="-5279" eaLnBrk="0">
                        <a:lnSpc>
                          <a:spcPct val="92000"/>
                        </a:lnSpc>
                      </a:pPr>
                      <a:r>
                        <a:rPr lang="en-US" altLang="zh-CN" sz="1500" b="1" kern="0" spc="-140" baseline="0" noProof="0" dirty="0">
                          <a:solidFill>
                            <a:srgbClr val="000000"/>
                          </a:solidFill>
                          <a:latin typeface="Arial" pitchFamily="34" charset="0"/>
                          <a:ea typeface="Arial" pitchFamily="34" charset="0"/>
                          <a:cs typeface="Arial" pitchFamily="34" charset="0"/>
                        </a:rPr>
                        <a:t>JDBC:</a:t>
                      </a:r>
                      <a:r>
                        <a:rPr lang="en-US" altLang="zh-CN" sz="1500" b="1"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This</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module</a:t>
                      </a:r>
                      <a:r>
                        <a:rPr lang="en-US" altLang="zh-CN" sz="1400" kern="0" spc="60" noProof="0" dirty="0">
                          <a:latin typeface="Arial" pitchFamily="34" charset="0"/>
                          <a:ea typeface="Arial" pitchFamily="34" charset="0"/>
                          <a:cs typeface="Arial" pitchFamily="34" charset="0"/>
                        </a:rPr>
                        <a:t> </a:t>
                      </a:r>
                      <a:r>
                        <a:rPr lang="en-US" altLang="zh-CN" sz="1400" kern="0" spc="-15" baseline="0" noProof="0" dirty="0">
                          <a:solidFill>
                            <a:srgbClr val="000000"/>
                          </a:solidFill>
                          <a:latin typeface="Arial" pitchFamily="34" charset="0"/>
                          <a:ea typeface="Arial" pitchFamily="34" charset="0"/>
                          <a:cs typeface="Arial" pitchFamily="34" charset="0"/>
                        </a:rPr>
                        <a:t>provides</a:t>
                      </a:r>
                      <a:r>
                        <a:rPr lang="en-US" altLang="zh-CN" sz="1400" kern="0" spc="15" noProof="0" dirty="0">
                          <a:latin typeface="Arial" pitchFamily="34" charset="0"/>
                          <a:ea typeface="Arial" pitchFamily="34" charset="0"/>
                          <a:cs typeface="Arial" pitchFamily="34" charset="0"/>
                        </a:rPr>
                        <a:t> </a:t>
                      </a:r>
                      <a:r>
                        <a:rPr lang="en-US" altLang="zh-CN" sz="1400" kern="0" spc="-150" baseline="0" noProof="0" dirty="0">
                          <a:solidFill>
                            <a:srgbClr val="000000"/>
                          </a:solidFill>
                          <a:latin typeface="Arial" pitchFamily="34" charset="0"/>
                          <a:ea typeface="Arial" pitchFamily="34" charset="0"/>
                          <a:cs typeface="Arial" pitchFamily="34" charset="0"/>
                        </a:rPr>
                        <a:t>JDBC</a:t>
                      </a:r>
                      <a:r>
                        <a:rPr lang="en-US" altLang="zh-CN" sz="1400" kern="0" spc="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abstraction</a:t>
                      </a:r>
                      <a:r>
                        <a:rPr lang="en-US" altLang="zh-CN" sz="1400" kern="0" spc="3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layer</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which</a:t>
                      </a:r>
                      <a:r>
                        <a:rPr lang="en-US" altLang="zh-CN" sz="1400" kern="0" spc="17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eliminates</a:t>
                      </a:r>
                      <a:r>
                        <a:rPr lang="en-US" altLang="zh-CN" sz="1400" kern="0" spc="31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235" noProof="0" dirty="0">
                          <a:latin typeface="Arial" pitchFamily="34" charset="0"/>
                          <a:ea typeface="Arial" pitchFamily="34" charset="0"/>
                          <a:cs typeface="Arial" pitchFamily="34" charset="0"/>
                        </a:rPr>
                        <a:t> </a:t>
                      </a:r>
                      <a:r>
                        <a:rPr lang="en-US" altLang="zh-CN" sz="1400" kern="0" spc="-25" baseline="0" noProof="0" dirty="0">
                          <a:solidFill>
                            <a:srgbClr val="000000"/>
                          </a:solidFill>
                          <a:latin typeface="Arial" pitchFamily="34" charset="0"/>
                          <a:ea typeface="Arial" pitchFamily="34" charset="0"/>
                          <a:cs typeface="Arial" pitchFamily="34" charset="0"/>
                        </a:rPr>
                        <a:t>need</a:t>
                      </a:r>
                      <a:r>
                        <a:rPr lang="en-US" altLang="zh-CN" sz="1400" kern="0" spc="40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of</a:t>
                      </a:r>
                      <a:r>
                        <a:rPr lang="en-US" altLang="zh-CN" sz="1400" kern="0" spc="6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repetitive</a:t>
                      </a:r>
                      <a:r>
                        <a:rPr lang="en-US" altLang="zh-CN" sz="1400" kern="0" spc="630" noProof="0" dirty="0">
                          <a:latin typeface="Arial" pitchFamily="34" charset="0"/>
                          <a:ea typeface="Arial" pitchFamily="34" charset="0"/>
                          <a:cs typeface="Arial" pitchFamily="34" charset="0"/>
                        </a:rPr>
                        <a:t> </a:t>
                      </a:r>
                      <a:r>
                        <a:rPr lang="en-US" altLang="zh-CN" sz="1400" kern="0" spc="-35" baseline="0" noProof="0" dirty="0">
                          <a:solidFill>
                            <a:srgbClr val="000000"/>
                          </a:solidFill>
                          <a:latin typeface="Arial" pitchFamily="34" charset="0"/>
                          <a:ea typeface="Arial" pitchFamily="34" charset="0"/>
                          <a:cs typeface="Arial" pitchFamily="34" charset="0"/>
                        </a:rPr>
                        <a:t>and</a:t>
                      </a:r>
                      <a:r>
                        <a:rPr lang="en-US" altLang="zh-CN" sz="1400" kern="0" spc="65" noProof="0" dirty="0">
                          <a:latin typeface="Arial" pitchFamily="34" charset="0"/>
                          <a:ea typeface="Arial" pitchFamily="34" charset="0"/>
                          <a:cs typeface="Arial" pitchFamily="34" charset="0"/>
                        </a:rPr>
                        <a:t> </a:t>
                      </a:r>
                      <a:r>
                        <a:rPr lang="en-US" altLang="zh-CN" sz="1400" kern="0" spc="-40" baseline="0" noProof="0" dirty="0">
                          <a:solidFill>
                            <a:srgbClr val="000000"/>
                          </a:solidFill>
                          <a:latin typeface="Arial" pitchFamily="34" charset="0"/>
                          <a:ea typeface="Arial" pitchFamily="34" charset="0"/>
                          <a:cs typeface="Arial" pitchFamily="34" charset="0"/>
                        </a:rPr>
                        <a:t>unnecessary</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exception</a:t>
                      </a:r>
                      <a:r>
                        <a:rPr lang="en-US" altLang="zh-CN" sz="1400" kern="0" spc="26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handling</a:t>
                      </a:r>
                      <a:r>
                        <a:rPr lang="en-US" altLang="zh-CN" sz="1400" kern="0" spc="-3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overhead.</a:t>
                      </a:r>
                    </a:p>
                    <a:p>
                      <a:pPr marL="143714" marR="0" indent="0" eaLnBrk="0">
                        <a:lnSpc>
                          <a:spcPct val="82000"/>
                        </a:lnSpc>
                        <a:spcBef>
                          <a:spcPts val="540"/>
                        </a:spcBef>
                      </a:pPr>
                      <a:r>
                        <a:rPr lang="en-US" altLang="zh-CN" sz="1500" b="1" kern="0" spc="-150" baseline="0" noProof="0" dirty="0">
                          <a:solidFill>
                            <a:srgbClr val="000000"/>
                          </a:solidFill>
                          <a:latin typeface="Arial" pitchFamily="34" charset="0"/>
                          <a:ea typeface="Arial" pitchFamily="34" charset="0"/>
                          <a:cs typeface="Arial" pitchFamily="34" charset="0"/>
                        </a:rPr>
                        <a:t>ORM:</a:t>
                      </a:r>
                      <a:r>
                        <a:rPr lang="en-US" altLang="zh-CN" sz="1500" b="1" kern="0" spc="25" noProof="0" dirty="0">
                          <a:latin typeface="Arial" pitchFamily="34" charset="0"/>
                          <a:ea typeface="Arial" pitchFamily="34" charset="0"/>
                          <a:cs typeface="Arial" pitchFamily="34" charset="0"/>
                        </a:rPr>
                        <a:t> </a:t>
                      </a:r>
                      <a:r>
                        <a:rPr lang="en-US" altLang="zh-CN" sz="1400" kern="0" spc="-210" baseline="0" noProof="0" dirty="0">
                          <a:solidFill>
                            <a:srgbClr val="000000"/>
                          </a:solidFill>
                          <a:latin typeface="Arial" pitchFamily="34" charset="0"/>
                          <a:ea typeface="Arial" pitchFamily="34" charset="0"/>
                          <a:cs typeface="Arial" pitchFamily="34" charset="0"/>
                        </a:rPr>
                        <a:t>ORM</a:t>
                      </a:r>
                      <a:r>
                        <a:rPr lang="en-US" altLang="zh-CN" sz="1400" kern="0" spc="0" noProof="0" dirty="0">
                          <a:latin typeface="Arial" pitchFamily="34" charset="0"/>
                          <a:ea typeface="Arial" pitchFamily="34" charset="0"/>
                          <a:cs typeface="Arial" pitchFamily="34" charset="0"/>
                        </a:rPr>
                        <a:t> </a:t>
                      </a:r>
                      <a:r>
                        <a:rPr lang="en-US" altLang="zh-CN" sz="1400" kern="0" spc="-30" baseline="0" noProof="0" dirty="0">
                          <a:solidFill>
                            <a:srgbClr val="000000"/>
                          </a:solidFill>
                          <a:latin typeface="Arial" pitchFamily="34" charset="0"/>
                          <a:ea typeface="Arial" pitchFamily="34" charset="0"/>
                          <a:cs typeface="Arial" pitchFamily="34" charset="0"/>
                        </a:rPr>
                        <a:t>stands</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for</a:t>
                      </a:r>
                      <a:r>
                        <a:rPr lang="en-US" altLang="zh-CN" sz="1400" kern="0" spc="25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O</a:t>
                      </a:r>
                      <a:r>
                        <a:rPr lang="en-US" altLang="zh-CN" sz="1400" kern="0" spc="0" baseline="0" noProof="0" dirty="0">
                          <a:solidFill>
                            <a:srgbClr val="000000"/>
                          </a:solidFill>
                          <a:latin typeface="Arial" pitchFamily="34" charset="0"/>
                          <a:ea typeface="Arial" pitchFamily="34" charset="0"/>
                          <a:cs typeface="Arial" pitchFamily="34" charset="0"/>
                        </a:rPr>
                        <a:t>bject</a:t>
                      </a:r>
                      <a:r>
                        <a:rPr lang="en-US" altLang="zh-CN" sz="1400" kern="0" spc="37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R</a:t>
                      </a:r>
                      <a:r>
                        <a:rPr lang="en-US" altLang="zh-CN" sz="1400" kern="0" spc="0" baseline="0" noProof="0" dirty="0">
                          <a:solidFill>
                            <a:srgbClr val="000000"/>
                          </a:solidFill>
                          <a:latin typeface="Arial" pitchFamily="34" charset="0"/>
                          <a:ea typeface="Arial" pitchFamily="34" charset="0"/>
                          <a:cs typeface="Arial" pitchFamily="34" charset="0"/>
                        </a:rPr>
                        <a:t>elational</a:t>
                      </a:r>
                      <a:r>
                        <a:rPr lang="en-US" altLang="zh-CN" sz="1400" kern="0" spc="8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M</a:t>
                      </a:r>
                      <a:r>
                        <a:rPr lang="en-US" altLang="zh-CN" sz="1400" kern="0" spc="0" baseline="0" noProof="0" dirty="0">
                          <a:solidFill>
                            <a:srgbClr val="000000"/>
                          </a:solidFill>
                          <a:latin typeface="Arial" pitchFamily="34" charset="0"/>
                          <a:ea typeface="Arial" pitchFamily="34" charset="0"/>
                          <a:cs typeface="Arial" pitchFamily="34" charset="0"/>
                        </a:rPr>
                        <a:t>apping.</a:t>
                      </a:r>
                      <a:r>
                        <a:rPr lang="en-US" altLang="zh-CN" sz="1400" kern="0" spc="-105" noProof="0" dirty="0">
                          <a:latin typeface="Arial" pitchFamily="34" charset="0"/>
                          <a:ea typeface="Arial" pitchFamily="34" charset="0"/>
                          <a:cs typeface="Arial" pitchFamily="34" charset="0"/>
                        </a:rPr>
                        <a:t> </a:t>
                      </a:r>
                      <a:r>
                        <a:rPr lang="en-US" altLang="zh-CN" sz="1400" kern="0" spc="-25" baseline="0" noProof="0" dirty="0">
                          <a:solidFill>
                            <a:srgbClr val="000000"/>
                          </a:solidFill>
                          <a:latin typeface="Arial" pitchFamily="34" charset="0"/>
                          <a:ea typeface="Arial" pitchFamily="34" charset="0"/>
                          <a:cs typeface="Arial" pitchFamily="34" charset="0"/>
                        </a:rPr>
                        <a:t>This</a:t>
                      </a:r>
                      <a:r>
                        <a:rPr lang="en-US" altLang="zh-CN" sz="1400" kern="0" spc="1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module</a:t>
                      </a:r>
                      <a:r>
                        <a:rPr lang="en-US" altLang="zh-CN" sz="1400" kern="0" spc="50" noProof="0" dirty="0">
                          <a:latin typeface="Arial" pitchFamily="34" charset="0"/>
                          <a:ea typeface="Arial" pitchFamily="34" charset="0"/>
                          <a:cs typeface="Arial" pitchFamily="34" charset="0"/>
                        </a:rPr>
                        <a:t> </a:t>
                      </a:r>
                      <a:r>
                        <a:rPr lang="en-US" altLang="zh-CN" sz="1400" kern="0" spc="-15" baseline="0" noProof="0" dirty="0">
                          <a:solidFill>
                            <a:srgbClr val="000000"/>
                          </a:solidFill>
                          <a:latin typeface="Arial" pitchFamily="34" charset="0"/>
                          <a:ea typeface="Arial" pitchFamily="34" charset="0"/>
                          <a:cs typeface="Arial" pitchFamily="34" charset="0"/>
                        </a:rPr>
                        <a:t>provides</a:t>
                      </a:r>
                    </a:p>
                  </a:txBody>
                  <a:tcPr marL="0" marR="0" marT="0"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274320">
                <a:tc>
                  <a:txBody>
                    <a:bodyPr/>
                    <a:lstStyle/>
                    <a:p>
                      <a:endParaRPr lang="zh-CN" altLang="en-US" sz="1400" dirty="0">
                        <a:solidFill>
                          <a:schemeClr val="tx1"/>
                        </a:solidFill>
                      </a:endParaRPr>
                    </a:p>
                  </a:txBody>
                  <a:tcPr marL="68580" marR="68580" marT="34290" marB="3429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11553">
                <a:tc>
                  <a:txBody>
                    <a:bodyPr/>
                    <a:lstStyle/>
                    <a:p>
                      <a:pPr marL="0" marR="0" indent="0" eaLnBrk="0">
                        <a:lnSpc>
                          <a:spcPct val="82000"/>
                        </a:lnSpc>
                      </a:pPr>
                      <a:r>
                        <a:rPr lang="en-US" altLang="zh-CN" sz="1500" b="1" kern="0" spc="0" baseline="0" noProof="0" dirty="0">
                          <a:solidFill>
                            <a:srgbClr val="000000"/>
                          </a:solidFill>
                          <a:latin typeface="Arial" pitchFamily="34" charset="0"/>
                          <a:ea typeface="Arial" pitchFamily="34" charset="0"/>
                          <a:cs typeface="Arial" pitchFamily="34" charset="0"/>
                        </a:rPr>
                        <a:t>ii.</a:t>
                      </a:r>
                    </a:p>
                  </a:txBody>
                  <a:tcPr marL="0" marR="0" marT="24101" marB="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vMerge="1">
                  <a:txBody>
                    <a:bodyPr/>
                    <a:lstStyle/>
                    <a:p>
                      <a:endParaRPr lang="zh-CN" altLang="en-US" dirty="0">
                        <a:solidFill>
                          <a:schemeClr val="tx1"/>
                        </a:solidFill>
                      </a:endParaRP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53" name="TextBox53"/>
          <p:cNvSpPr txBox="1"/>
          <p:nvPr/>
        </p:nvSpPr>
        <p:spPr>
          <a:xfrm>
            <a:off x="306477" y="2125162"/>
            <a:ext cx="6486525" cy="2413033"/>
          </a:xfrm>
          <a:prstGeom prst="rect">
            <a:avLst/>
          </a:prstGeom>
          <a:noFill/>
        </p:spPr>
        <p:txBody>
          <a:bodyPr wrap="square" lIns="0" tIns="0" rIns="0" bIns="0" rtlCol="0">
            <a:spAutoFit/>
          </a:bodyPr>
          <a:lstStyle/>
          <a:p>
            <a:pPr marL="397511" marR="393611" indent="-5845" eaLnBrk="0">
              <a:lnSpc>
                <a:spcPct val="93000"/>
              </a:lnSpc>
            </a:pPr>
            <a:r>
              <a:rPr lang="en-US" altLang="zh-CN" sz="1350" kern="0" dirty="0">
                <a:solidFill>
                  <a:srgbClr val="000000"/>
                </a:solidFill>
                <a:latin typeface="Arial" pitchFamily="34" charset="0"/>
                <a:ea typeface="Arial" pitchFamily="34" charset="0"/>
                <a:cs typeface="Arial" pitchFamily="34" charset="0"/>
              </a:rPr>
              <a:t>consistency/portability</a:t>
            </a:r>
            <a:r>
              <a:rPr lang="en-US" altLang="zh-CN" sz="1350" kern="0" spc="66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to</a:t>
            </a:r>
            <a:r>
              <a:rPr lang="en-US" altLang="zh-CN" sz="1350" kern="0" spc="13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our</a:t>
            </a:r>
            <a:r>
              <a:rPr lang="en-US" altLang="zh-CN" sz="1350" kern="0" spc="49" dirty="0">
                <a:latin typeface="Arial" pitchFamily="34" charset="0"/>
                <a:ea typeface="Arial" pitchFamily="34" charset="0"/>
                <a:cs typeface="Arial" pitchFamily="34" charset="0"/>
              </a:rPr>
              <a:t> </a:t>
            </a:r>
            <a:r>
              <a:rPr lang="en-US" altLang="zh-CN" sz="1350" kern="0" spc="-19" dirty="0">
                <a:solidFill>
                  <a:srgbClr val="000000"/>
                </a:solidFill>
                <a:latin typeface="Arial" pitchFamily="34" charset="0"/>
                <a:ea typeface="Arial" pitchFamily="34" charset="0"/>
                <a:cs typeface="Arial" pitchFamily="34" charset="0"/>
              </a:rPr>
              <a:t>code</a:t>
            </a:r>
            <a:r>
              <a:rPr lang="en-US" altLang="zh-CN" sz="1350" kern="0" spc="79"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regardless</a:t>
            </a:r>
            <a:r>
              <a:rPr lang="en-US" altLang="zh-CN" sz="1350" kern="0" spc="1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of</a:t>
            </a:r>
            <a:r>
              <a:rPr lang="en-US" altLang="zh-CN" sz="1350" kern="0" spc="10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data</a:t>
            </a:r>
            <a:r>
              <a:rPr lang="en-US" altLang="zh-CN" sz="1350" kern="0" spc="79" dirty="0">
                <a:latin typeface="Arial" pitchFamily="34" charset="0"/>
                <a:ea typeface="Arial" pitchFamily="34" charset="0"/>
                <a:cs typeface="Arial" pitchFamily="34" charset="0"/>
              </a:rPr>
              <a:t> </a:t>
            </a:r>
            <a:r>
              <a:rPr lang="en-US" altLang="zh-CN" sz="1350" kern="0" spc="-56" dirty="0">
                <a:solidFill>
                  <a:srgbClr val="000000"/>
                </a:solidFill>
                <a:latin typeface="Arial" pitchFamily="34" charset="0"/>
                <a:ea typeface="Arial" pitchFamily="34" charset="0"/>
                <a:cs typeface="Arial" pitchFamily="34" charset="0"/>
              </a:rPr>
              <a:t>access</a:t>
            </a:r>
            <a:r>
              <a:rPr lang="en-US" altLang="zh-CN" sz="1350" kern="0" spc="1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technologies</a:t>
            </a:r>
            <a:r>
              <a:rPr lang="en-US" altLang="zh-CN" sz="1350" kern="0" spc="300" dirty="0">
                <a:latin typeface="Arial" pitchFamily="34" charset="0"/>
                <a:ea typeface="Arial" pitchFamily="34" charset="0"/>
                <a:cs typeface="Arial" pitchFamily="34" charset="0"/>
              </a:rPr>
              <a:t> </a:t>
            </a:r>
            <a:r>
              <a:rPr lang="en-US" altLang="zh-CN" sz="1350" kern="0" spc="-60" dirty="0">
                <a:solidFill>
                  <a:srgbClr val="000000"/>
                </a:solidFill>
                <a:latin typeface="Arial" pitchFamily="34" charset="0"/>
                <a:ea typeface="Arial" pitchFamily="34" charset="0"/>
                <a:cs typeface="Arial" pitchFamily="34" charset="0"/>
              </a:rPr>
              <a:t>based</a:t>
            </a:r>
            <a:r>
              <a:rPr lang="en-US" altLang="zh-CN" sz="1350" kern="0" spc="-5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on</a:t>
            </a:r>
            <a:r>
              <a:rPr lang="en-US" altLang="zh-CN" sz="1350" kern="0" spc="-3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object</a:t>
            </a:r>
            <a:r>
              <a:rPr lang="en-US" altLang="zh-CN" sz="1350" kern="0" spc="30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oriented</a:t>
            </a:r>
            <a:r>
              <a:rPr lang="en-US" altLang="zh-CN" sz="1350" kern="0" spc="285"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mapping</a:t>
            </a:r>
            <a:r>
              <a:rPr lang="en-US" altLang="zh-CN" sz="1350" kern="0" spc="-1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concept.</a:t>
            </a:r>
          </a:p>
          <a:p>
            <a:pPr marL="5726" eaLnBrk="0">
              <a:lnSpc>
                <a:spcPct val="82000"/>
              </a:lnSpc>
              <a:spcBef>
                <a:spcPts val="385"/>
              </a:spcBef>
            </a:pPr>
            <a:r>
              <a:rPr lang="en-US" altLang="zh-CN" sz="1500" b="1" kern="0" dirty="0">
                <a:solidFill>
                  <a:srgbClr val="000000"/>
                </a:solidFill>
                <a:latin typeface="Arial" pitchFamily="34" charset="0"/>
                <a:ea typeface="Arial" pitchFamily="34" charset="0"/>
                <a:cs typeface="Arial" pitchFamily="34" charset="0"/>
              </a:rPr>
              <a:t>iii.</a:t>
            </a:r>
            <a:r>
              <a:rPr lang="en-US" altLang="zh-CN" sz="1500" b="1" kern="0" spc="832" dirty="0">
                <a:latin typeface="Arial" pitchFamily="34" charset="0"/>
                <a:ea typeface="Arial" pitchFamily="34" charset="0"/>
                <a:cs typeface="Arial" pitchFamily="34" charset="0"/>
              </a:rPr>
              <a:t> </a:t>
            </a:r>
            <a:r>
              <a:rPr lang="en-US" altLang="zh-CN" sz="1500" b="1" kern="0" spc="-75" dirty="0">
                <a:solidFill>
                  <a:srgbClr val="000000"/>
                </a:solidFill>
                <a:latin typeface="Arial" pitchFamily="34" charset="0"/>
                <a:ea typeface="Arial" pitchFamily="34" charset="0"/>
                <a:cs typeface="Arial" pitchFamily="34" charset="0"/>
              </a:rPr>
              <a:t>OXM:</a:t>
            </a:r>
            <a:r>
              <a:rPr lang="en-US" altLang="zh-CN" sz="1500" b="1" kern="0" spc="34" dirty="0">
                <a:latin typeface="Arial" pitchFamily="34" charset="0"/>
                <a:ea typeface="Arial" pitchFamily="34" charset="0"/>
                <a:cs typeface="Arial" pitchFamily="34" charset="0"/>
              </a:rPr>
              <a:t> </a:t>
            </a:r>
            <a:r>
              <a:rPr lang="en-US" altLang="zh-CN" sz="1350" kern="0" spc="-158" dirty="0">
                <a:solidFill>
                  <a:srgbClr val="000000"/>
                </a:solidFill>
                <a:latin typeface="Arial" pitchFamily="34" charset="0"/>
                <a:ea typeface="Arial" pitchFamily="34" charset="0"/>
                <a:cs typeface="Arial" pitchFamily="34" charset="0"/>
              </a:rPr>
              <a:t>OXM</a:t>
            </a:r>
            <a:r>
              <a:rPr lang="en-US" altLang="zh-CN" sz="1350" kern="0" spc="26"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stands</a:t>
            </a:r>
            <a:r>
              <a:rPr lang="en-US" altLang="zh-CN" sz="1350" kern="0" spc="-3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206" dirty="0">
                <a:latin typeface="Arial" pitchFamily="34" charset="0"/>
                <a:ea typeface="Arial" pitchFamily="34" charset="0"/>
                <a:cs typeface="Arial" pitchFamily="34" charset="0"/>
              </a:rPr>
              <a:t> </a:t>
            </a:r>
            <a:r>
              <a:rPr lang="en-US" altLang="zh-CN" sz="1350" b="1" kern="0" dirty="0">
                <a:solidFill>
                  <a:srgbClr val="000000"/>
                </a:solidFill>
                <a:latin typeface="Arial" pitchFamily="34" charset="0"/>
                <a:ea typeface="Arial" pitchFamily="34" charset="0"/>
                <a:cs typeface="Arial" pitchFamily="34" charset="0"/>
              </a:rPr>
              <a:t>O</a:t>
            </a:r>
            <a:r>
              <a:rPr lang="en-US" altLang="zh-CN" sz="1350" kern="0" dirty="0">
                <a:solidFill>
                  <a:srgbClr val="000000"/>
                </a:solidFill>
                <a:latin typeface="Arial" pitchFamily="34" charset="0"/>
                <a:ea typeface="Arial" pitchFamily="34" charset="0"/>
                <a:cs typeface="Arial" pitchFamily="34" charset="0"/>
              </a:rPr>
              <a:t>bject</a:t>
            </a:r>
            <a:r>
              <a:rPr lang="en-US" altLang="zh-CN" sz="1350" kern="0" spc="180" dirty="0">
                <a:latin typeface="Arial" pitchFamily="34" charset="0"/>
                <a:ea typeface="Arial" pitchFamily="34" charset="0"/>
                <a:cs typeface="Arial" pitchFamily="34" charset="0"/>
              </a:rPr>
              <a:t> </a:t>
            </a:r>
            <a:r>
              <a:rPr lang="en-US" altLang="zh-CN" sz="1350" b="1" kern="0" spc="-79" dirty="0">
                <a:solidFill>
                  <a:srgbClr val="000000"/>
                </a:solidFill>
                <a:latin typeface="Arial" pitchFamily="34" charset="0"/>
                <a:ea typeface="Arial" pitchFamily="34" charset="0"/>
                <a:cs typeface="Arial" pitchFamily="34" charset="0"/>
              </a:rPr>
              <a:t>X</a:t>
            </a:r>
            <a:r>
              <a:rPr lang="en-US" altLang="zh-CN" sz="1350" kern="0" spc="-79" dirty="0">
                <a:solidFill>
                  <a:srgbClr val="000000"/>
                </a:solidFill>
                <a:latin typeface="Arial" pitchFamily="34" charset="0"/>
                <a:ea typeface="Arial" pitchFamily="34" charset="0"/>
                <a:cs typeface="Arial" pitchFamily="34" charset="0"/>
              </a:rPr>
              <a:t>ML</a:t>
            </a:r>
            <a:r>
              <a:rPr lang="en-US" altLang="zh-CN" sz="1350" kern="0" spc="-116" dirty="0">
                <a:latin typeface="Arial" pitchFamily="34" charset="0"/>
                <a:ea typeface="Arial" pitchFamily="34" charset="0"/>
                <a:cs typeface="Arial" pitchFamily="34" charset="0"/>
              </a:rPr>
              <a:t> </a:t>
            </a:r>
            <a:r>
              <a:rPr lang="en-US" altLang="zh-CN" sz="1350" b="1" kern="0" spc="-11" dirty="0">
                <a:solidFill>
                  <a:srgbClr val="000000"/>
                </a:solidFill>
                <a:latin typeface="Arial" pitchFamily="34" charset="0"/>
                <a:ea typeface="Arial" pitchFamily="34" charset="0"/>
                <a:cs typeface="Arial" pitchFamily="34" charset="0"/>
              </a:rPr>
              <a:t>M</a:t>
            </a:r>
            <a:r>
              <a:rPr lang="en-US" altLang="zh-CN" sz="1350" kern="0" spc="-11" dirty="0">
                <a:solidFill>
                  <a:srgbClr val="000000"/>
                </a:solidFill>
                <a:latin typeface="Arial" pitchFamily="34" charset="0"/>
                <a:ea typeface="Arial" pitchFamily="34" charset="0"/>
                <a:cs typeface="Arial" pitchFamily="34" charset="0"/>
              </a:rPr>
              <a:t>appers.</a:t>
            </a:r>
            <a:r>
              <a:rPr lang="en-US" altLang="zh-CN" sz="1350" kern="0" spc="8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It</a:t>
            </a:r>
            <a:r>
              <a:rPr lang="en-US" altLang="zh-CN" sz="1350" kern="0" spc="10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is</a:t>
            </a:r>
            <a:r>
              <a:rPr lang="en-US" altLang="zh-CN" sz="1350" kern="0" spc="11" dirty="0">
                <a:latin typeface="Arial" pitchFamily="34" charset="0"/>
                <a:ea typeface="Arial" pitchFamily="34" charset="0"/>
                <a:cs typeface="Arial" pitchFamily="34" charset="0"/>
              </a:rPr>
              <a:t> </a:t>
            </a:r>
            <a:r>
              <a:rPr lang="en-US" altLang="zh-CN" sz="1350" kern="0" spc="-38" dirty="0">
                <a:solidFill>
                  <a:srgbClr val="000000"/>
                </a:solidFill>
                <a:latin typeface="Arial" pitchFamily="34" charset="0"/>
                <a:ea typeface="Arial" pitchFamily="34" charset="0"/>
                <a:cs typeface="Arial" pitchFamily="34" charset="0"/>
              </a:rPr>
              <a:t>used</a:t>
            </a:r>
            <a:r>
              <a:rPr lang="en-US" altLang="zh-CN" sz="1350" kern="0" spc="-4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to</a:t>
            </a:r>
            <a:r>
              <a:rPr lang="en-US" altLang="zh-CN" sz="1350" kern="0" spc="13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convert</a:t>
            </a:r>
            <a:r>
              <a:rPr lang="en-US" altLang="zh-CN" sz="1350" kern="0" spc="17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3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objects</a:t>
            </a:r>
          </a:p>
          <a:p>
            <a:pPr marL="392867" marR="334632" eaLnBrk="0">
              <a:lnSpc>
                <a:spcPct val="93000"/>
              </a:lnSpc>
              <a:spcBef>
                <a:spcPts val="353"/>
              </a:spcBef>
            </a:pPr>
            <a:r>
              <a:rPr lang="en-US" altLang="zh-CN" sz="1350" kern="0" dirty="0">
                <a:solidFill>
                  <a:srgbClr val="000000"/>
                </a:solidFill>
                <a:latin typeface="Arial" pitchFamily="34" charset="0"/>
                <a:ea typeface="Arial" pitchFamily="34" charset="0"/>
                <a:cs typeface="Arial" pitchFamily="34" charset="0"/>
              </a:rPr>
              <a:t>into</a:t>
            </a:r>
            <a:r>
              <a:rPr lang="en-US" altLang="zh-CN" sz="1350" kern="0" spc="53" dirty="0">
                <a:latin typeface="Arial" pitchFamily="34" charset="0"/>
                <a:ea typeface="Arial" pitchFamily="34" charset="0"/>
                <a:cs typeface="Arial" pitchFamily="34" charset="0"/>
              </a:rPr>
              <a:t> </a:t>
            </a:r>
            <a:r>
              <a:rPr lang="en-US" altLang="zh-CN" sz="1350" kern="0" spc="-105" dirty="0">
                <a:solidFill>
                  <a:srgbClr val="000000"/>
                </a:solidFill>
                <a:latin typeface="Arial" pitchFamily="34" charset="0"/>
                <a:ea typeface="Arial" pitchFamily="34" charset="0"/>
                <a:cs typeface="Arial" pitchFamily="34" charset="0"/>
              </a:rPr>
              <a:t>XML</a:t>
            </a:r>
            <a:r>
              <a:rPr lang="en-US" altLang="zh-CN" sz="1350" kern="0" spc="-7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format</a:t>
            </a:r>
            <a:r>
              <a:rPr lang="en-US" altLang="zh-CN" sz="1350" kern="0" spc="308"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1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vice</a:t>
            </a:r>
            <a:r>
              <a:rPr lang="en-US" altLang="zh-CN" sz="1350" kern="0" spc="7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versa.</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1" dirty="0">
                <a:latin typeface="Arial" pitchFamily="34" charset="0"/>
                <a:ea typeface="Arial" pitchFamily="34" charset="0"/>
                <a:cs typeface="Arial" pitchFamily="34" charset="0"/>
              </a:rPr>
              <a:t> </a:t>
            </a:r>
            <a:r>
              <a:rPr lang="en-US" altLang="zh-CN" sz="1350" kern="0" spc="-34" dirty="0">
                <a:solidFill>
                  <a:srgbClr val="000000"/>
                </a:solidFill>
                <a:latin typeface="Arial" pitchFamily="34" charset="0"/>
                <a:ea typeface="Arial" pitchFamily="34" charset="0"/>
                <a:cs typeface="Arial" pitchFamily="34" charset="0"/>
              </a:rPr>
              <a:t>Spring</a:t>
            </a:r>
            <a:r>
              <a:rPr lang="en-US" altLang="zh-CN" sz="1350" kern="0" spc="23" dirty="0">
                <a:latin typeface="Arial" pitchFamily="34" charset="0"/>
                <a:ea typeface="Arial" pitchFamily="34" charset="0"/>
                <a:cs typeface="Arial" pitchFamily="34" charset="0"/>
              </a:rPr>
              <a:t> </a:t>
            </a:r>
            <a:r>
              <a:rPr lang="en-US" altLang="zh-CN" sz="1350" kern="0" spc="-158" dirty="0">
                <a:solidFill>
                  <a:srgbClr val="000000"/>
                </a:solidFill>
                <a:latin typeface="Arial" pitchFamily="34" charset="0"/>
                <a:ea typeface="Arial" pitchFamily="34" charset="0"/>
                <a:cs typeface="Arial" pitchFamily="34" charset="0"/>
              </a:rPr>
              <a:t>OXM</a:t>
            </a:r>
            <a:r>
              <a:rPr lang="en-US" altLang="zh-CN" sz="1350" kern="0" spc="71"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provides</a:t>
            </a:r>
            <a:r>
              <a:rPr lang="en-US" altLang="zh-CN" sz="1350" kern="0" spc="26" dirty="0">
                <a:latin typeface="Arial" pitchFamily="34" charset="0"/>
                <a:ea typeface="Arial" pitchFamily="34" charset="0"/>
                <a:cs typeface="Arial" pitchFamily="34" charset="0"/>
              </a:rPr>
              <a:t> </a:t>
            </a:r>
            <a:r>
              <a:rPr lang="en-US" altLang="zh-CN" sz="1350" kern="0" spc="-38" dirty="0">
                <a:solidFill>
                  <a:srgbClr val="000000"/>
                </a:solidFill>
                <a:latin typeface="Arial" pitchFamily="34" charset="0"/>
                <a:ea typeface="Arial" pitchFamily="34" charset="0"/>
                <a:cs typeface="Arial" pitchFamily="34" charset="0"/>
              </a:rPr>
              <a:t>an</a:t>
            </a:r>
            <a:r>
              <a:rPr lang="en-US" altLang="zh-CN" sz="1350" kern="0" spc="5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uniform</a:t>
            </a:r>
            <a:r>
              <a:rPr lang="en-US" altLang="zh-CN" sz="1350" kern="0" spc="94" dirty="0">
                <a:latin typeface="Arial" pitchFamily="34" charset="0"/>
                <a:ea typeface="Arial" pitchFamily="34" charset="0"/>
                <a:cs typeface="Arial" pitchFamily="34" charset="0"/>
              </a:rPr>
              <a:t> </a:t>
            </a:r>
            <a:r>
              <a:rPr lang="en-US" altLang="zh-CN" sz="1350" kern="0" spc="-79" dirty="0">
                <a:solidFill>
                  <a:srgbClr val="000000"/>
                </a:solidFill>
                <a:latin typeface="Arial" pitchFamily="34" charset="0"/>
                <a:ea typeface="Arial" pitchFamily="34" charset="0"/>
                <a:cs typeface="Arial" pitchFamily="34" charset="0"/>
              </a:rPr>
              <a:t>API</a:t>
            </a:r>
            <a:r>
              <a:rPr lang="en-US" altLang="zh-CN" sz="1350" kern="0" spc="3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to</a:t>
            </a:r>
            <a:r>
              <a:rPr lang="en-US" altLang="zh-CN" sz="1350" kern="0" spc="300" dirty="0">
                <a:latin typeface="Arial" pitchFamily="34" charset="0"/>
                <a:ea typeface="Arial" pitchFamily="34" charset="0"/>
                <a:cs typeface="Arial" pitchFamily="34" charset="0"/>
              </a:rPr>
              <a:t> </a:t>
            </a:r>
            <a:r>
              <a:rPr lang="en-US" altLang="zh-CN" sz="1350" kern="0" spc="-68" dirty="0">
                <a:solidFill>
                  <a:srgbClr val="000000"/>
                </a:solidFill>
                <a:latin typeface="Arial" pitchFamily="34" charset="0"/>
                <a:ea typeface="Arial" pitchFamily="34" charset="0"/>
                <a:cs typeface="Arial" pitchFamily="34" charset="0"/>
              </a:rPr>
              <a:t>access</a:t>
            </a:r>
            <a:r>
              <a:rPr lang="en-US" altLang="zh-CN" sz="1350" kern="0" spc="-34"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any</a:t>
            </a:r>
            <a:r>
              <a:rPr lang="en-US" altLang="zh-CN" sz="1350" kern="0" spc="1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of</a:t>
            </a:r>
            <a:r>
              <a:rPr lang="en-US" altLang="zh-CN" sz="1350" kern="0" spc="11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these</a:t>
            </a:r>
            <a:r>
              <a:rPr lang="en-US" altLang="zh-CN" sz="1350" kern="0" spc="-8" dirty="0">
                <a:latin typeface="Arial" pitchFamily="34" charset="0"/>
                <a:ea typeface="Arial" pitchFamily="34" charset="0"/>
                <a:cs typeface="Arial" pitchFamily="34" charset="0"/>
              </a:rPr>
              <a:t> </a:t>
            </a:r>
            <a:r>
              <a:rPr lang="en-US" altLang="zh-CN" sz="1350" kern="0" spc="-158" dirty="0">
                <a:solidFill>
                  <a:srgbClr val="000000"/>
                </a:solidFill>
                <a:latin typeface="Arial" pitchFamily="34" charset="0"/>
                <a:ea typeface="Arial" pitchFamily="34" charset="0"/>
                <a:cs typeface="Arial" pitchFamily="34" charset="0"/>
              </a:rPr>
              <a:t>OXM</a:t>
            </a:r>
            <a:r>
              <a:rPr lang="en-US" altLang="zh-CN" sz="1350" kern="0" spc="1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frameworks.</a:t>
            </a:r>
          </a:p>
          <a:p>
            <a:pPr marL="5726" eaLnBrk="0">
              <a:lnSpc>
                <a:spcPct val="82000"/>
              </a:lnSpc>
              <a:spcBef>
                <a:spcPts val="384"/>
              </a:spcBef>
            </a:pPr>
            <a:r>
              <a:rPr lang="en-US" altLang="zh-CN" sz="1500" b="1" kern="0" dirty="0">
                <a:solidFill>
                  <a:srgbClr val="000000"/>
                </a:solidFill>
                <a:latin typeface="Arial" pitchFamily="34" charset="0"/>
                <a:ea typeface="Arial" pitchFamily="34" charset="0"/>
                <a:cs typeface="Arial" pitchFamily="34" charset="0"/>
              </a:rPr>
              <a:t>iv.</a:t>
            </a:r>
            <a:r>
              <a:rPr lang="en-US" altLang="zh-CN" sz="1500" b="1" kern="0" spc="788" dirty="0">
                <a:latin typeface="Arial" pitchFamily="34" charset="0"/>
                <a:ea typeface="Arial" pitchFamily="34" charset="0"/>
                <a:cs typeface="Arial" pitchFamily="34" charset="0"/>
              </a:rPr>
              <a:t> </a:t>
            </a:r>
            <a:r>
              <a:rPr lang="en-US" altLang="zh-CN" sz="1500" b="1" kern="0" spc="-75" dirty="0">
                <a:solidFill>
                  <a:srgbClr val="000000"/>
                </a:solidFill>
                <a:latin typeface="Arial" pitchFamily="34" charset="0"/>
                <a:ea typeface="Arial" pitchFamily="34" charset="0"/>
                <a:cs typeface="Arial" pitchFamily="34" charset="0"/>
              </a:rPr>
              <a:t>JMS:</a:t>
            </a:r>
            <a:r>
              <a:rPr lang="en-US" altLang="zh-CN" sz="1500" b="1" kern="0" spc="-8" dirty="0">
                <a:latin typeface="Arial" pitchFamily="34" charset="0"/>
                <a:ea typeface="Arial" pitchFamily="34" charset="0"/>
                <a:cs typeface="Arial" pitchFamily="34" charset="0"/>
              </a:rPr>
              <a:t> </a:t>
            </a:r>
            <a:r>
              <a:rPr lang="en-US" altLang="zh-CN" sz="1350" kern="0" spc="-131" dirty="0">
                <a:solidFill>
                  <a:srgbClr val="000000"/>
                </a:solidFill>
                <a:latin typeface="Arial" pitchFamily="34" charset="0"/>
                <a:ea typeface="Arial" pitchFamily="34" charset="0"/>
                <a:cs typeface="Arial" pitchFamily="34" charset="0"/>
              </a:rPr>
              <a:t>JMS</a:t>
            </a:r>
            <a:r>
              <a:rPr lang="en-US" altLang="zh-CN" sz="1350" kern="0" spc="-23"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stands</a:t>
            </a:r>
            <a:r>
              <a:rPr lang="en-US" altLang="zh-CN" sz="1350" kern="0" spc="-2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58" dirty="0">
                <a:latin typeface="Arial" pitchFamily="34" charset="0"/>
                <a:ea typeface="Arial" pitchFamily="34" charset="0"/>
                <a:cs typeface="Arial" pitchFamily="34" charset="0"/>
              </a:rPr>
              <a:t> </a:t>
            </a:r>
            <a:r>
              <a:rPr lang="en-US" altLang="zh-CN" sz="1350" b="1" kern="0" spc="-19" dirty="0">
                <a:solidFill>
                  <a:srgbClr val="000000"/>
                </a:solidFill>
                <a:latin typeface="Arial" pitchFamily="34" charset="0"/>
                <a:ea typeface="Arial" pitchFamily="34" charset="0"/>
                <a:cs typeface="Arial" pitchFamily="34" charset="0"/>
              </a:rPr>
              <a:t>J</a:t>
            </a:r>
            <a:r>
              <a:rPr lang="en-US" altLang="zh-CN" sz="1350" kern="0" spc="-19" dirty="0">
                <a:solidFill>
                  <a:srgbClr val="000000"/>
                </a:solidFill>
                <a:latin typeface="Arial" pitchFamily="34" charset="0"/>
                <a:ea typeface="Arial" pitchFamily="34" charset="0"/>
                <a:cs typeface="Arial" pitchFamily="34" charset="0"/>
              </a:rPr>
              <a:t>ava</a:t>
            </a:r>
            <a:r>
              <a:rPr lang="en-US" altLang="zh-CN" sz="1350" kern="0" spc="-41" dirty="0">
                <a:latin typeface="Arial" pitchFamily="34" charset="0"/>
                <a:ea typeface="Arial" pitchFamily="34" charset="0"/>
                <a:cs typeface="Arial" pitchFamily="34" charset="0"/>
              </a:rPr>
              <a:t> </a:t>
            </a:r>
            <a:r>
              <a:rPr lang="en-US" altLang="zh-CN" sz="1350" b="1" kern="0" spc="-53" dirty="0">
                <a:solidFill>
                  <a:srgbClr val="000000"/>
                </a:solidFill>
                <a:latin typeface="Arial" pitchFamily="34" charset="0"/>
                <a:ea typeface="Arial" pitchFamily="34" charset="0"/>
                <a:cs typeface="Arial" pitchFamily="34" charset="0"/>
              </a:rPr>
              <a:t>M</a:t>
            </a:r>
            <a:r>
              <a:rPr lang="en-US" altLang="zh-CN" sz="1350" kern="0" spc="-53" dirty="0">
                <a:solidFill>
                  <a:srgbClr val="000000"/>
                </a:solidFill>
                <a:latin typeface="Arial" pitchFamily="34" charset="0"/>
                <a:ea typeface="Arial" pitchFamily="34" charset="0"/>
                <a:cs typeface="Arial" pitchFamily="34" charset="0"/>
              </a:rPr>
              <a:t>essaging</a:t>
            </a:r>
            <a:r>
              <a:rPr lang="en-US" altLang="zh-CN" sz="1350" kern="0" spc="-11" dirty="0">
                <a:latin typeface="Arial" pitchFamily="34" charset="0"/>
                <a:ea typeface="Arial" pitchFamily="34" charset="0"/>
                <a:cs typeface="Arial" pitchFamily="34" charset="0"/>
              </a:rPr>
              <a:t> </a:t>
            </a:r>
            <a:r>
              <a:rPr lang="en-US" altLang="zh-CN" sz="1350" b="1" kern="0" dirty="0">
                <a:solidFill>
                  <a:srgbClr val="000000"/>
                </a:solidFill>
                <a:latin typeface="Arial" pitchFamily="34" charset="0"/>
                <a:ea typeface="Arial" pitchFamily="34" charset="0"/>
                <a:cs typeface="Arial" pitchFamily="34" charset="0"/>
              </a:rPr>
              <a:t>S</a:t>
            </a:r>
            <a:r>
              <a:rPr lang="en-US" altLang="zh-CN" sz="1350" kern="0" dirty="0">
                <a:solidFill>
                  <a:srgbClr val="000000"/>
                </a:solidFill>
                <a:latin typeface="Arial" pitchFamily="34" charset="0"/>
                <a:ea typeface="Arial" pitchFamily="34" charset="0"/>
                <a:cs typeface="Arial" pitchFamily="34" charset="0"/>
              </a:rPr>
              <a:t>ervice.</a:t>
            </a:r>
            <a:r>
              <a:rPr lang="en-US" altLang="zh-CN" sz="1350" kern="0" spc="-19" dirty="0">
                <a:latin typeface="Arial" pitchFamily="34" charset="0"/>
                <a:ea typeface="Arial" pitchFamily="34" charset="0"/>
                <a:cs typeface="Arial" pitchFamily="34" charset="0"/>
              </a:rPr>
              <a:t> </a:t>
            </a:r>
            <a:r>
              <a:rPr lang="en-US" altLang="zh-CN" sz="1350" kern="0" spc="-19" dirty="0">
                <a:solidFill>
                  <a:srgbClr val="000000"/>
                </a:solidFill>
                <a:latin typeface="Arial" pitchFamily="34" charset="0"/>
                <a:ea typeface="Arial" pitchFamily="34" charset="0"/>
                <a:cs typeface="Arial" pitchFamily="34" charset="0"/>
              </a:rPr>
              <a:t>This</a:t>
            </a:r>
            <a:r>
              <a:rPr lang="en-US" altLang="zh-CN" sz="1350" kern="0" spc="7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contains</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features</a:t>
            </a:r>
            <a:r>
              <a:rPr lang="en-US" altLang="zh-CN" sz="1350" kern="0" spc="13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p>
          <a:p>
            <a:pPr marL="397496" eaLnBrk="0">
              <a:lnSpc>
                <a:spcPct val="81000"/>
              </a:lnSpc>
              <a:spcBef>
                <a:spcPts val="356"/>
              </a:spcBef>
            </a:pPr>
            <a:r>
              <a:rPr lang="en-US" altLang="zh-CN" sz="1350" kern="0" spc="-15" dirty="0">
                <a:solidFill>
                  <a:srgbClr val="000000"/>
                </a:solidFill>
                <a:latin typeface="Arial" pitchFamily="34" charset="0"/>
                <a:ea typeface="Arial" pitchFamily="34" charset="0"/>
                <a:cs typeface="Arial" pitchFamily="34" charset="0"/>
              </a:rPr>
              <a:t>producing</a:t>
            </a:r>
            <a:r>
              <a:rPr lang="en-US" altLang="zh-CN" sz="1350" kern="0" spc="-11"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23"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consuming</a:t>
            </a:r>
            <a:r>
              <a:rPr lang="en-US" altLang="zh-CN" sz="1350" kern="0" spc="45" dirty="0">
                <a:latin typeface="Arial" pitchFamily="34" charset="0"/>
                <a:ea typeface="Arial" pitchFamily="34" charset="0"/>
                <a:cs typeface="Arial" pitchFamily="34" charset="0"/>
              </a:rPr>
              <a:t> </a:t>
            </a:r>
            <a:r>
              <a:rPr lang="en-US" altLang="zh-CN" sz="1350" kern="0" spc="-68" dirty="0">
                <a:solidFill>
                  <a:srgbClr val="000000"/>
                </a:solidFill>
                <a:latin typeface="Arial" pitchFamily="34" charset="0"/>
                <a:ea typeface="Arial" pitchFamily="34" charset="0"/>
                <a:cs typeface="Arial" pitchFamily="34" charset="0"/>
              </a:rPr>
              <a:t>messages</a:t>
            </a:r>
            <a:r>
              <a:rPr lang="en-US" altLang="zh-CN" sz="1350" kern="0" spc="-34" dirty="0">
                <a:latin typeface="Arial" pitchFamily="34" charset="0"/>
                <a:ea typeface="Arial" pitchFamily="34" charset="0"/>
                <a:cs typeface="Arial" pitchFamily="34" charset="0"/>
              </a:rPr>
              <a:t> </a:t>
            </a:r>
            <a:r>
              <a:rPr lang="en-US" altLang="zh-CN" sz="1350" kern="0" spc="-30" dirty="0">
                <a:solidFill>
                  <a:srgbClr val="000000"/>
                </a:solidFill>
                <a:latin typeface="Arial" pitchFamily="34" charset="0"/>
                <a:ea typeface="Arial" pitchFamily="34" charset="0"/>
                <a:cs typeface="Arial" pitchFamily="34" charset="0"/>
              </a:rPr>
              <a:t>among</a:t>
            </a:r>
            <a:r>
              <a:rPr lang="en-US" altLang="zh-CN" sz="1350" kern="0" spc="-5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various</a:t>
            </a:r>
            <a:r>
              <a:rPr lang="en-US" altLang="zh-CN" sz="1350" kern="0" spc="-1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clients.</a:t>
            </a:r>
          </a:p>
          <a:p>
            <a:pPr marL="392867" marR="30650" indent="-392867" eaLnBrk="0">
              <a:lnSpc>
                <a:spcPct val="98000"/>
              </a:lnSpc>
              <a:spcBef>
                <a:spcPts val="395"/>
              </a:spcBef>
            </a:pPr>
            <a:r>
              <a:rPr lang="en-US" altLang="zh-CN" sz="1500" b="1" kern="0" dirty="0">
                <a:solidFill>
                  <a:srgbClr val="000000"/>
                </a:solidFill>
                <a:latin typeface="Arial" pitchFamily="34" charset="0"/>
                <a:ea typeface="Arial" pitchFamily="34" charset="0"/>
                <a:cs typeface="Arial" pitchFamily="34" charset="0"/>
              </a:rPr>
              <a:t>v.</a:t>
            </a:r>
            <a:r>
              <a:rPr lang="en-US" altLang="zh-CN" sz="1500" b="1" kern="0" spc="1256" dirty="0">
                <a:latin typeface="Arial" pitchFamily="34" charset="0"/>
                <a:ea typeface="Arial" pitchFamily="34" charset="0"/>
                <a:cs typeface="Arial" pitchFamily="34" charset="0"/>
              </a:rPr>
              <a:t> </a:t>
            </a:r>
            <a:r>
              <a:rPr lang="en-US" altLang="zh-CN" sz="1500" b="1" kern="0" spc="-30" dirty="0">
                <a:solidFill>
                  <a:srgbClr val="000000"/>
                </a:solidFill>
                <a:latin typeface="Arial" pitchFamily="34" charset="0"/>
                <a:ea typeface="Arial" pitchFamily="34" charset="0"/>
                <a:cs typeface="Arial" pitchFamily="34" charset="0"/>
              </a:rPr>
              <a:t>Transaction:</a:t>
            </a:r>
            <a:r>
              <a:rPr lang="en-US" altLang="zh-CN" sz="1500" b="1" kern="0" spc="-6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This</a:t>
            </a:r>
            <a:r>
              <a:rPr lang="en-US" altLang="zh-CN" sz="1350" kern="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4"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supports</a:t>
            </a:r>
            <a:r>
              <a:rPr lang="en-US" altLang="zh-CN" sz="1350" kern="0" spc="6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programmatic</a:t>
            </a:r>
            <a:r>
              <a:rPr lang="en-US" altLang="zh-CN" sz="1350" kern="0" spc="169"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declarative</a:t>
            </a:r>
            <a:r>
              <a:rPr lang="en-US" altLang="zh-CN" sz="1350" kern="0" spc="28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transaction</a:t>
            </a:r>
            <a:r>
              <a:rPr lang="en-US" altLang="zh-CN" sz="1350" kern="0" spc="300"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management</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80" dirty="0">
                <a:latin typeface="Arial" pitchFamily="34" charset="0"/>
                <a:ea typeface="Arial" pitchFamily="34" charset="0"/>
                <a:cs typeface="Arial" pitchFamily="34" charset="0"/>
              </a:rPr>
              <a:t> </a:t>
            </a:r>
            <a:r>
              <a:rPr lang="en-US" altLang="zh-CN" sz="1350" kern="0" spc="-45" dirty="0">
                <a:solidFill>
                  <a:srgbClr val="000000"/>
                </a:solidFill>
                <a:latin typeface="Arial" pitchFamily="34" charset="0"/>
                <a:ea typeface="Arial" pitchFamily="34" charset="0"/>
                <a:cs typeface="Arial" pitchFamily="34" charset="0"/>
              </a:rPr>
              <a:t>classes</a:t>
            </a:r>
            <a:r>
              <a:rPr lang="en-US" altLang="zh-CN" sz="1350" kern="0" spc="-3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that</a:t>
            </a:r>
            <a:r>
              <a:rPr lang="en-US" altLang="zh-CN" sz="1350" kern="0" spc="26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implement</a:t>
            </a:r>
            <a:r>
              <a:rPr lang="en-US" altLang="zh-CN" sz="1350" kern="0" spc="30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special</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interfaces</a:t>
            </a:r>
            <a:r>
              <a:rPr lang="en-US" altLang="zh-CN" sz="1350" kern="0" spc="221"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1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9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all</a:t>
            </a:r>
            <a:r>
              <a:rPr lang="en-US" altLang="zh-CN" sz="1350" kern="0" spc="12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your</a:t>
            </a:r>
            <a:r>
              <a:rPr lang="en-US" altLang="zh-CN" sz="1350" kern="0" spc="2340" dirty="0">
                <a:latin typeface="Arial" pitchFamily="34" charset="0"/>
                <a:ea typeface="Arial" pitchFamily="34" charset="0"/>
                <a:cs typeface="Arial" pitchFamily="34" charset="0"/>
              </a:rPr>
              <a:t> </a:t>
            </a:r>
            <a:r>
              <a:rPr lang="en-US" altLang="zh-CN" sz="1350" kern="0" spc="-101" dirty="0">
                <a:solidFill>
                  <a:srgbClr val="000000"/>
                </a:solidFill>
                <a:latin typeface="Arial" pitchFamily="34" charset="0"/>
                <a:ea typeface="Arial" pitchFamily="34" charset="0"/>
                <a:cs typeface="Arial" pitchFamily="34" charset="0"/>
              </a:rPr>
              <a:t>POJOs.</a:t>
            </a:r>
            <a:r>
              <a:rPr lang="en-US" altLang="zh-CN" sz="1350" kern="0" spc="-14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All</a:t>
            </a:r>
            <a:r>
              <a:rPr lang="en-US" altLang="zh-CN" sz="1350" kern="0" spc="16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27"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enterprise</a:t>
            </a:r>
            <a:r>
              <a:rPr lang="en-US" altLang="zh-CN" sz="1350" kern="0" spc="27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level</a:t>
            </a:r>
            <a:r>
              <a:rPr lang="en-US" altLang="zh-CN" sz="1350" kern="0" spc="127"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transaction</a:t>
            </a:r>
            <a:r>
              <a:rPr lang="en-US" altLang="zh-CN" sz="1350" kern="0" spc="18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implementation</a:t>
            </a:r>
            <a:r>
              <a:rPr lang="en-US" altLang="zh-CN" sz="1350" kern="0" spc="443"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concepts</a:t>
            </a:r>
            <a:r>
              <a:rPr lang="en-US" altLang="zh-CN" sz="1350" kern="0" spc="41"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can</a:t>
            </a:r>
            <a:r>
              <a:rPr lang="en-US" altLang="zh-CN" sz="1350" kern="0" spc="68" dirty="0">
                <a:latin typeface="Arial" pitchFamily="34" charset="0"/>
                <a:ea typeface="Arial" pitchFamily="34" charset="0"/>
                <a:cs typeface="Arial" pitchFamily="34" charset="0"/>
              </a:rPr>
              <a:t> </a:t>
            </a:r>
            <a:r>
              <a:rPr lang="en-US" altLang="zh-CN" sz="1350" kern="0" spc="-38" dirty="0">
                <a:solidFill>
                  <a:srgbClr val="000000"/>
                </a:solidFill>
                <a:latin typeface="Arial" pitchFamily="34" charset="0"/>
                <a:ea typeface="Arial" pitchFamily="34" charset="0"/>
                <a:cs typeface="Arial" pitchFamily="34" charset="0"/>
              </a:rPr>
              <a:t>be</a:t>
            </a:r>
            <a:r>
              <a:rPr lang="en-US" altLang="zh-CN" sz="1350" kern="0" spc="150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implemented</a:t>
            </a:r>
            <a:r>
              <a:rPr lang="en-US" altLang="zh-CN" sz="1350" kern="0" spc="16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a:t>
            </a:r>
            <a:r>
              <a:rPr lang="en-US" altLang="zh-CN" sz="1350" kern="0" spc="94"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Spring</a:t>
            </a:r>
            <a:r>
              <a:rPr lang="en-US" altLang="zh-CN" sz="1350" kern="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by</a:t>
            </a:r>
            <a:r>
              <a:rPr lang="en-US" altLang="zh-CN" sz="1350" kern="0" spc="-4" dirty="0">
                <a:latin typeface="Arial" pitchFamily="34" charset="0"/>
                <a:ea typeface="Arial" pitchFamily="34" charset="0"/>
                <a:cs typeface="Arial" pitchFamily="34" charset="0"/>
              </a:rPr>
              <a:t> </a:t>
            </a:r>
            <a:r>
              <a:rPr lang="en-US" altLang="zh-CN" sz="1350" kern="0" spc="-30" dirty="0">
                <a:solidFill>
                  <a:srgbClr val="000000"/>
                </a:solidFill>
                <a:latin typeface="Arial" pitchFamily="34" charset="0"/>
                <a:ea typeface="Arial" pitchFamily="34" charset="0"/>
                <a:cs typeface="Arial" pitchFamily="34" charset="0"/>
              </a:rPr>
              <a:t>using</a:t>
            </a:r>
            <a:r>
              <a:rPr lang="en-US" altLang="zh-CN" sz="1350" kern="0" spc="-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this</a:t>
            </a:r>
            <a:r>
              <a:rPr lang="en-US" altLang="zh-CN" sz="1350" kern="0" spc="15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p>
        </p:txBody>
      </p:sp>
    </p:spTree>
    <p:extLst>
      <p:ext uri="{AFAFD074-DCBD-4BBE-A3E0-438F5B6BDC07}"/>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8F4D63BA-9578-432B-2FCD-7E73F37F23DF"/>
          <p:cNvPicPr>
            <a:picLocks noChangeAspect="1"/>
          </p:cNvPicPr>
          <p:nvPr/>
        </p:nvPicPr>
        <p:blipFill>
          <a:blip r:embed="rId2" cstate="print">
            <a:extLst>
              <a:ext uri="{47554C65-0E90-4FDF-912F-504F81AB9A13}"/>
            </a:extLst>
          </a:blip>
          <a:stretch>
            <a:fillRect/>
          </a:stretch>
        </p:blipFill>
        <p:spPr>
          <a:xfrm>
            <a:off x="0" y="0"/>
            <a:ext cx="9144000" cy="5143500"/>
          </a:xfrm>
          <a:prstGeom prst="rect">
            <a:avLst/>
          </a:prstGeom>
        </p:spPr>
      </p:pic>
      <p:pic>
        <p:nvPicPr>
          <p:cNvPr id="55" name="8CB73AB0-1A7C-4FA4-FA26-0B0CF49448F2"/>
          <p:cNvPicPr>
            <a:picLocks noChangeAspect="1"/>
          </p:cNvPicPr>
          <p:nvPr/>
        </p:nvPicPr>
        <p:blipFill>
          <a:blip r:embed="rId3" cstate="print">
            <a:extLst>
              <a:ext uri="{9905BDEE-1422-4AD3-0D55-CDB7ADC55558}"/>
            </a:extLst>
          </a:blip>
          <a:stretch>
            <a:fillRect/>
          </a:stretch>
        </p:blipFill>
        <p:spPr>
          <a:xfrm>
            <a:off x="5563941" y="2750344"/>
            <a:ext cx="3586163" cy="2393156"/>
          </a:xfrm>
          <a:prstGeom prst="rect">
            <a:avLst/>
          </a:prstGeom>
        </p:spPr>
      </p:pic>
      <p:sp>
        <p:nvSpPr>
          <p:cNvPr id="58" name="TextBox58"/>
          <p:cNvSpPr txBox="1"/>
          <p:nvPr/>
        </p:nvSpPr>
        <p:spPr>
          <a:xfrm>
            <a:off x="318212" y="527476"/>
            <a:ext cx="6448425" cy="4174541"/>
          </a:xfrm>
          <a:prstGeom prst="rect">
            <a:avLst/>
          </a:prstGeom>
          <a:noFill/>
        </p:spPr>
        <p:txBody>
          <a:bodyPr wrap="square" lIns="0" tIns="0" rIns="0" bIns="0" rtlCol="0">
            <a:spAutoFit/>
          </a:bodyPr>
          <a:lstStyle/>
          <a:p>
            <a:pPr marL="1257"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a:p>
            <a:pPr marL="7087" eaLnBrk="0">
              <a:lnSpc>
                <a:spcPct val="74000"/>
              </a:lnSpc>
              <a:spcBef>
                <a:spcPts val="562"/>
              </a:spcBef>
            </a:pPr>
            <a:r>
              <a:rPr lang="en-US" altLang="zh-CN" sz="1463" kern="0" spc="320" dirty="0"/>
              <a:t> </a:t>
            </a:r>
            <a:r>
              <a:rPr lang="en-US" altLang="zh-CN" sz="1350" kern="0" spc="323" dirty="0">
                <a:latin typeface="Arial Unicode MS" pitchFamily="34" charset="0"/>
                <a:ea typeface="Arial Unicode MS" pitchFamily="34" charset="0"/>
                <a:cs typeface="Arial Unicode MS" pitchFamily="34" charset="0"/>
              </a:rPr>
              <a:t> </a:t>
            </a:r>
            <a:r>
              <a:rPr lang="en-US" altLang="zh-CN" b="1" kern="0" spc="-26" dirty="0">
                <a:solidFill>
                  <a:srgbClr val="000000"/>
                </a:solidFill>
                <a:latin typeface="Arial" pitchFamily="34" charset="0"/>
                <a:ea typeface="Arial" pitchFamily="34" charset="0"/>
                <a:cs typeface="Arial" pitchFamily="34" charset="0"/>
              </a:rPr>
              <a:t>Web</a:t>
            </a:r>
            <a:r>
              <a:rPr lang="en-US" altLang="zh-CN" b="1" kern="0" spc="-23" dirty="0">
                <a:latin typeface="Arial" pitchFamily="34" charset="0"/>
                <a:ea typeface="Arial" pitchFamily="34" charset="0"/>
                <a:cs typeface="Arial" pitchFamily="34" charset="0"/>
              </a:rPr>
              <a:t> </a:t>
            </a:r>
            <a:r>
              <a:rPr lang="en-US" altLang="zh-CN" b="1" kern="0" spc="-34" dirty="0">
                <a:solidFill>
                  <a:srgbClr val="000000"/>
                </a:solidFill>
                <a:latin typeface="Arial" pitchFamily="34" charset="0"/>
                <a:ea typeface="Arial" pitchFamily="34" charset="0"/>
                <a:cs typeface="Arial" pitchFamily="34" charset="0"/>
              </a:rPr>
              <a:t>Module</a:t>
            </a:r>
          </a:p>
          <a:p>
            <a:pPr marL="250546" marR="77783" indent="-250546" eaLnBrk="0">
              <a:lnSpc>
                <a:spcPct val="95000"/>
              </a:lnSpc>
              <a:spcBef>
                <a:spcPts val="2643"/>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848" dirty="0">
                <a:latin typeface="Arial" pitchFamily="34" charset="0"/>
                <a:ea typeface="Arial" pitchFamily="34" charset="0"/>
                <a:cs typeface="Arial" pitchFamily="34" charset="0"/>
              </a:rPr>
              <a:t> </a:t>
            </a:r>
            <a:r>
              <a:rPr lang="en-US" altLang="zh-CN" b="1" kern="0" dirty="0">
                <a:solidFill>
                  <a:srgbClr val="000000"/>
                </a:solidFill>
                <a:latin typeface="Arial" pitchFamily="34" charset="0"/>
                <a:ea typeface="Arial" pitchFamily="34" charset="0"/>
                <a:cs typeface="Arial" pitchFamily="34" charset="0"/>
              </a:rPr>
              <a:t>Web</a:t>
            </a:r>
            <a:r>
              <a:rPr lang="en-US" altLang="zh-CN" kern="0" dirty="0">
                <a:solidFill>
                  <a:srgbClr val="000000"/>
                </a:solidFill>
                <a:latin typeface="Arial" pitchFamily="34" charset="0"/>
                <a:ea typeface="Arial" pitchFamily="34" charset="0"/>
                <a:cs typeface="Arial" pitchFamily="34" charset="0"/>
              </a:rPr>
              <a:t>:</a:t>
            </a:r>
            <a:r>
              <a:rPr lang="en-US" altLang="zh-CN" kern="0" spc="4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This</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30" dirty="0">
                <a:latin typeface="Arial" pitchFamily="34" charset="0"/>
                <a:ea typeface="Arial" pitchFamily="34" charset="0"/>
                <a:cs typeface="Arial" pitchFamily="34" charset="0"/>
              </a:rPr>
              <a:t> </a:t>
            </a:r>
            <a:r>
              <a:rPr lang="en-US" altLang="zh-CN" sz="1350" kern="0" spc="-30" dirty="0">
                <a:solidFill>
                  <a:srgbClr val="000000"/>
                </a:solidFill>
                <a:latin typeface="Arial" pitchFamily="34" charset="0"/>
                <a:ea typeface="Arial" pitchFamily="34" charset="0"/>
                <a:cs typeface="Arial" pitchFamily="34" charset="0"/>
              </a:rPr>
              <a:t>using</a:t>
            </a:r>
            <a:r>
              <a:rPr lang="en-US" altLang="zh-CN" sz="1350" kern="0" spc="-2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servlet</a:t>
            </a:r>
            <a:r>
              <a:rPr lang="en-US" altLang="zh-CN" sz="1350" kern="0" spc="22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listeners</a:t>
            </a:r>
            <a:r>
              <a:rPr lang="en-US" altLang="zh-CN" sz="1350" kern="0" spc="90"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2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a:t>
            </a:r>
            <a:r>
              <a:rPr lang="en-US" altLang="zh-CN" sz="1350" kern="0" spc="-6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web-oriented</a:t>
            </a:r>
            <a:r>
              <a:rPr lang="en-US" altLang="zh-CN" sz="1350" kern="0" spc="35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application</a:t>
            </a:r>
            <a:r>
              <a:rPr lang="en-US" altLang="zh-CN" sz="1350" kern="0" spc="295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context,</a:t>
            </a:r>
            <a:r>
              <a:rPr lang="en-US" altLang="zh-CN" sz="1350" kern="0" spc="293"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provides</a:t>
            </a:r>
            <a:r>
              <a:rPr lang="en-US" altLang="zh-CN" sz="1350" kern="0" spc="71" dirty="0">
                <a:latin typeface="Arial" pitchFamily="34" charset="0"/>
                <a:ea typeface="Arial" pitchFamily="34" charset="0"/>
                <a:cs typeface="Arial" pitchFamily="34" charset="0"/>
              </a:rPr>
              <a:t> </a:t>
            </a:r>
            <a:r>
              <a:rPr lang="en-US" altLang="zh-CN" sz="1350" kern="0" spc="-15" dirty="0">
                <a:solidFill>
                  <a:srgbClr val="000000"/>
                </a:solidFill>
                <a:latin typeface="Arial" pitchFamily="34" charset="0"/>
                <a:ea typeface="Arial" pitchFamily="34" charset="0"/>
                <a:cs typeface="Arial" pitchFamily="34" charset="0"/>
              </a:rPr>
              <a:t>basic</a:t>
            </a:r>
            <a:r>
              <a:rPr lang="en-US" altLang="zh-CN" sz="1350" kern="0" spc="-9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web-oriented</a:t>
            </a:r>
            <a:r>
              <a:rPr lang="en-US" altLang="zh-CN" sz="1350" kern="0" spc="36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integration</a:t>
            </a:r>
            <a:r>
              <a:rPr lang="en-US" altLang="zh-CN" sz="1350" kern="0" spc="36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features</a:t>
            </a:r>
            <a:r>
              <a:rPr lang="en-US" altLang="zh-CN" sz="1350" kern="0" spc="146"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1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4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initialization</a:t>
            </a:r>
            <a:r>
              <a:rPr lang="en-US" altLang="zh-CN" sz="1350" kern="0" spc="30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of</a:t>
            </a:r>
            <a:r>
              <a:rPr lang="en-US" altLang="zh-CN" sz="1350" kern="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210" dirty="0">
                <a:latin typeface="Arial" pitchFamily="34" charset="0"/>
                <a:ea typeface="Arial" pitchFamily="34" charset="0"/>
                <a:cs typeface="Arial" pitchFamily="34" charset="0"/>
              </a:rPr>
              <a:t> </a:t>
            </a:r>
            <a:r>
              <a:rPr lang="en-US" altLang="zh-CN" sz="1350" kern="0" spc="-79" dirty="0">
                <a:solidFill>
                  <a:srgbClr val="000000"/>
                </a:solidFill>
                <a:latin typeface="Arial" pitchFamily="34" charset="0"/>
                <a:ea typeface="Arial" pitchFamily="34" charset="0"/>
                <a:cs typeface="Arial" pitchFamily="34" charset="0"/>
              </a:rPr>
              <a:t>IoC</a:t>
            </a:r>
            <a:r>
              <a:rPr lang="en-US" altLang="zh-CN" sz="1350" kern="0" spc="-3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container.</a:t>
            </a:r>
          </a:p>
          <a:p>
            <a:pPr marL="251746" marR="328784" indent="-251746" eaLnBrk="0">
              <a:lnSpc>
                <a:spcPct val="95000"/>
              </a:lnSpc>
              <a:spcBef>
                <a:spcPts val="2105"/>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848" dirty="0">
                <a:latin typeface="Arial" pitchFamily="34" charset="0"/>
                <a:ea typeface="Arial" pitchFamily="34" charset="0"/>
                <a:cs typeface="Arial" pitchFamily="34" charset="0"/>
              </a:rPr>
              <a:t> </a:t>
            </a:r>
            <a:r>
              <a:rPr lang="en-US" altLang="zh-CN" b="1" kern="0" dirty="0">
                <a:solidFill>
                  <a:srgbClr val="000000"/>
                </a:solidFill>
                <a:latin typeface="Arial" pitchFamily="34" charset="0"/>
                <a:ea typeface="Arial" pitchFamily="34" charset="0"/>
                <a:cs typeface="Arial" pitchFamily="34" charset="0"/>
              </a:rPr>
              <a:t>Web-Servlet</a:t>
            </a:r>
            <a:r>
              <a:rPr lang="en-US" altLang="zh-CN" kern="0" dirty="0">
                <a:solidFill>
                  <a:srgbClr val="000000"/>
                </a:solidFill>
                <a:latin typeface="Arial" pitchFamily="34" charset="0"/>
                <a:ea typeface="Arial" pitchFamily="34" charset="0"/>
                <a:cs typeface="Arial" pitchFamily="34" charset="0"/>
              </a:rPr>
              <a:t>:</a:t>
            </a:r>
            <a:r>
              <a:rPr lang="en-US" altLang="zh-CN" kern="0" spc="1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This</a:t>
            </a:r>
            <a:r>
              <a:rPr lang="en-US" altLang="zh-CN" sz="1350" kern="0" spc="15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1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contains</a:t>
            </a:r>
            <a:r>
              <a:rPr lang="en-US" altLang="zh-CN" sz="1350" kern="0" spc="-1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Model-View-Controller</a:t>
            </a:r>
            <a:r>
              <a:rPr lang="en-US" altLang="zh-CN" sz="1350" kern="0" spc="319" dirty="0">
                <a:latin typeface="Arial" pitchFamily="34" charset="0"/>
                <a:ea typeface="Arial" pitchFamily="34" charset="0"/>
                <a:cs typeface="Arial" pitchFamily="34" charset="0"/>
              </a:rPr>
              <a:t> </a:t>
            </a:r>
            <a:r>
              <a:rPr lang="en-US" altLang="zh-CN" sz="1350" kern="0" spc="-75" dirty="0">
                <a:solidFill>
                  <a:srgbClr val="000000"/>
                </a:solidFill>
                <a:latin typeface="Arial" pitchFamily="34" charset="0"/>
                <a:ea typeface="Arial" pitchFamily="34" charset="0"/>
                <a:cs typeface="Arial" pitchFamily="34" charset="0"/>
              </a:rPr>
              <a:t>(MVC)</a:t>
            </a:r>
            <a:r>
              <a:rPr lang="en-US" altLang="zh-CN" sz="1350" kern="0" spc="34" dirty="0">
                <a:latin typeface="Arial" pitchFamily="34" charset="0"/>
                <a:ea typeface="Arial" pitchFamily="34" charset="0"/>
                <a:cs typeface="Arial" pitchFamily="34" charset="0"/>
              </a:rPr>
              <a:t> </a:t>
            </a:r>
            <a:r>
              <a:rPr lang="en-US" altLang="zh-CN" sz="1350" kern="0" spc="-45" dirty="0">
                <a:solidFill>
                  <a:srgbClr val="000000"/>
                </a:solidFill>
                <a:latin typeface="Arial" pitchFamily="34" charset="0"/>
                <a:ea typeface="Arial" pitchFamily="34" charset="0"/>
                <a:cs typeface="Arial" pitchFamily="34" charset="0"/>
              </a:rPr>
              <a:t>based</a:t>
            </a:r>
            <a:r>
              <a:rPr lang="en-US" altLang="zh-CN" sz="1350" kern="0" spc="30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implementation</a:t>
            </a:r>
            <a:r>
              <a:rPr lang="en-US" altLang="zh-CN" sz="1350" kern="0" spc="33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4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web</a:t>
            </a:r>
            <a:r>
              <a:rPr lang="en-US" altLang="zh-CN" sz="1350" kern="0" spc="7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applications.</a:t>
            </a:r>
            <a:r>
              <a:rPr lang="en-US" altLang="zh-CN" sz="1350" kern="0" spc="3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It</a:t>
            </a:r>
            <a:r>
              <a:rPr lang="en-US" altLang="zh-CN" sz="1350" kern="0" spc="150"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provides</a:t>
            </a:r>
            <a:r>
              <a:rPr lang="en-US" altLang="zh-CN" sz="1350" kern="0" spc="3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all</a:t>
            </a:r>
            <a:r>
              <a:rPr lang="en-US" altLang="zh-CN" sz="1350" kern="0" spc="15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other</a:t>
            </a:r>
            <a:r>
              <a:rPr lang="en-US" altLang="zh-CN" sz="1350" kern="0" spc="18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features</a:t>
            </a:r>
            <a:r>
              <a:rPr lang="en-US" altLang="zh-CN" sz="1350" kern="0" spc="14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of</a:t>
            </a:r>
            <a:r>
              <a:rPr lang="en-US" altLang="zh-CN" sz="1350" kern="0" spc="75" dirty="0">
                <a:latin typeface="Arial" pitchFamily="34" charset="0"/>
                <a:ea typeface="Arial" pitchFamily="34" charset="0"/>
                <a:cs typeface="Arial" pitchFamily="34" charset="0"/>
              </a:rPr>
              <a:t> </a:t>
            </a:r>
            <a:r>
              <a:rPr lang="en-US" altLang="zh-CN" sz="1350" kern="0" spc="-75" dirty="0">
                <a:solidFill>
                  <a:srgbClr val="000000"/>
                </a:solidFill>
                <a:latin typeface="Arial" pitchFamily="34" charset="0"/>
                <a:ea typeface="Arial" pitchFamily="34" charset="0"/>
                <a:cs typeface="Arial" pitchFamily="34" charset="0"/>
              </a:rPr>
              <a:t>MVC,</a:t>
            </a:r>
            <a:r>
              <a:rPr lang="en-US" altLang="zh-CN" sz="1350" kern="0" spc="30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including</a:t>
            </a:r>
            <a:r>
              <a:rPr lang="en-US" altLang="zh-CN" sz="1350" kern="0" spc="71" dirty="0">
                <a:latin typeface="Arial" pitchFamily="34" charset="0"/>
                <a:ea typeface="Arial" pitchFamily="34" charset="0"/>
                <a:cs typeface="Arial" pitchFamily="34" charset="0"/>
              </a:rPr>
              <a:t> </a:t>
            </a:r>
            <a:r>
              <a:rPr lang="en-US" altLang="zh-CN" sz="1350" kern="0" spc="-75" dirty="0">
                <a:solidFill>
                  <a:srgbClr val="000000"/>
                </a:solidFill>
                <a:latin typeface="Arial" pitchFamily="34" charset="0"/>
                <a:ea typeface="Arial" pitchFamily="34" charset="0"/>
                <a:cs typeface="Arial" pitchFamily="34" charset="0"/>
              </a:rPr>
              <a:t>UI</a:t>
            </a:r>
            <a:r>
              <a:rPr lang="en-US" altLang="zh-CN" sz="1350" kern="0" spc="23" dirty="0">
                <a:latin typeface="Arial" pitchFamily="34" charset="0"/>
                <a:ea typeface="Arial" pitchFamily="34" charset="0"/>
                <a:cs typeface="Arial" pitchFamily="34" charset="0"/>
              </a:rPr>
              <a:t> </a:t>
            </a:r>
            <a:r>
              <a:rPr lang="en-US" altLang="zh-CN" sz="1350" kern="0" spc="-19" dirty="0">
                <a:solidFill>
                  <a:srgbClr val="000000"/>
                </a:solidFill>
                <a:latin typeface="Arial" pitchFamily="34" charset="0"/>
                <a:ea typeface="Arial" pitchFamily="34" charset="0"/>
                <a:cs typeface="Arial" pitchFamily="34" charset="0"/>
              </a:rPr>
              <a:t>tags</a:t>
            </a:r>
            <a:r>
              <a:rPr lang="en-US" altLang="zh-CN" sz="1350" kern="0" spc="-8"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data</a:t>
            </a:r>
            <a:r>
              <a:rPr lang="en-US" altLang="zh-CN" sz="1350" kern="0" spc="3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validations.</a:t>
            </a:r>
          </a:p>
          <a:p>
            <a:pPr marL="246261" marR="140799" indent="-246261" eaLnBrk="0">
              <a:lnSpc>
                <a:spcPct val="91000"/>
              </a:lnSpc>
              <a:spcBef>
                <a:spcPts val="2105"/>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848" dirty="0">
                <a:latin typeface="Arial" pitchFamily="34" charset="0"/>
                <a:ea typeface="Arial" pitchFamily="34" charset="0"/>
                <a:cs typeface="Arial" pitchFamily="34" charset="0"/>
              </a:rPr>
              <a:t> </a:t>
            </a:r>
            <a:r>
              <a:rPr lang="en-US" altLang="zh-CN" b="1" kern="0" spc="-30" dirty="0">
                <a:solidFill>
                  <a:srgbClr val="000000"/>
                </a:solidFill>
                <a:latin typeface="Arial" pitchFamily="34" charset="0"/>
                <a:ea typeface="Arial" pitchFamily="34" charset="0"/>
                <a:cs typeface="Arial" pitchFamily="34" charset="0"/>
              </a:rPr>
              <a:t>Web-Socket:</a:t>
            </a:r>
            <a:r>
              <a:rPr lang="en-US" altLang="zh-CN" b="1" kern="0" spc="26" dirty="0">
                <a:latin typeface="Arial" pitchFamily="34" charset="0"/>
                <a:ea typeface="Arial" pitchFamily="34" charset="0"/>
                <a:cs typeface="Arial" pitchFamily="34" charset="0"/>
              </a:rPr>
              <a:t> </a:t>
            </a:r>
            <a:r>
              <a:rPr lang="en-US" altLang="zh-CN" sz="1350" kern="0" spc="-19" dirty="0">
                <a:solidFill>
                  <a:srgbClr val="000000"/>
                </a:solidFill>
                <a:latin typeface="Arial" pitchFamily="34" charset="0"/>
                <a:ea typeface="Arial" pitchFamily="34" charset="0"/>
                <a:cs typeface="Arial" pitchFamily="34" charset="0"/>
              </a:rPr>
              <a:t>This</a:t>
            </a:r>
            <a:r>
              <a:rPr lang="en-US" altLang="zh-CN" sz="1350" kern="0" spc="7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41"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provides</a:t>
            </a:r>
            <a:r>
              <a:rPr lang="en-US" altLang="zh-CN" sz="1350" kern="0" spc="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support</a:t>
            </a:r>
            <a:r>
              <a:rPr lang="en-US" altLang="zh-CN" sz="1350" kern="0" spc="4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58" dirty="0">
                <a:latin typeface="Arial" pitchFamily="34" charset="0"/>
                <a:ea typeface="Arial" pitchFamily="34" charset="0"/>
                <a:cs typeface="Arial" pitchFamily="34" charset="0"/>
              </a:rPr>
              <a:t> </a:t>
            </a:r>
            <a:r>
              <a:rPr lang="en-US" altLang="zh-CN" sz="1350" kern="0" spc="-30" dirty="0">
                <a:solidFill>
                  <a:srgbClr val="000000"/>
                </a:solidFill>
                <a:latin typeface="Arial" pitchFamily="34" charset="0"/>
                <a:ea typeface="Arial" pitchFamily="34" charset="0"/>
                <a:cs typeface="Arial" pitchFamily="34" charset="0"/>
              </a:rPr>
              <a:t>WebSocket</a:t>
            </a:r>
            <a:r>
              <a:rPr lang="en-US" altLang="zh-CN" sz="1350" kern="0" spc="15" dirty="0">
                <a:latin typeface="Arial" pitchFamily="34" charset="0"/>
                <a:ea typeface="Arial" pitchFamily="34" charset="0"/>
                <a:cs typeface="Arial" pitchFamily="34" charset="0"/>
              </a:rPr>
              <a:t> </a:t>
            </a:r>
            <a:r>
              <a:rPr lang="en-US" altLang="zh-CN" sz="1350" kern="0" spc="-45" dirty="0">
                <a:solidFill>
                  <a:srgbClr val="000000"/>
                </a:solidFill>
                <a:latin typeface="Arial" pitchFamily="34" charset="0"/>
                <a:ea typeface="Arial" pitchFamily="34" charset="0"/>
                <a:cs typeface="Arial" pitchFamily="34" charset="0"/>
              </a:rPr>
              <a:t>based</a:t>
            </a:r>
            <a:r>
              <a:rPr lang="en-US" altLang="zh-CN" sz="1350" kern="0" spc="-8"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3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two-</a:t>
            </a:r>
            <a:r>
              <a:rPr lang="en-US" altLang="zh-CN" sz="1350" kern="0" spc="300"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way</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communication</a:t>
            </a:r>
            <a:r>
              <a:rPr lang="en-US" altLang="zh-CN" sz="1350" kern="0" spc="22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between</a:t>
            </a:r>
            <a:r>
              <a:rPr lang="en-US" altLang="zh-CN" sz="1350" kern="0" spc="8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3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client</a:t>
            </a:r>
            <a:r>
              <a:rPr lang="en-US" altLang="zh-CN" sz="1350" kern="0" spc="330"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26"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3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server</a:t>
            </a:r>
            <a:r>
              <a:rPr lang="en-US" altLang="zh-CN" sz="1350" kern="0" spc="15"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a:t>
            </a:r>
            <a:r>
              <a:rPr lang="en-US" altLang="zh-CN" sz="1350" kern="0" spc="5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web</a:t>
            </a:r>
            <a:r>
              <a:rPr lang="en-US" altLang="zh-CN" sz="1350" kern="0" spc="7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applications.</a:t>
            </a:r>
          </a:p>
          <a:p>
            <a:pPr marL="251746" indent="-251746" eaLnBrk="0">
              <a:lnSpc>
                <a:spcPct val="95000"/>
              </a:lnSpc>
              <a:spcBef>
                <a:spcPts val="2106"/>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848" dirty="0">
                <a:latin typeface="Arial" pitchFamily="34" charset="0"/>
                <a:ea typeface="Arial" pitchFamily="34" charset="0"/>
                <a:cs typeface="Arial" pitchFamily="34" charset="0"/>
              </a:rPr>
              <a:t> </a:t>
            </a:r>
            <a:r>
              <a:rPr lang="en-US" altLang="zh-CN" b="1" kern="0" dirty="0">
                <a:solidFill>
                  <a:srgbClr val="000000"/>
                </a:solidFill>
                <a:latin typeface="Arial" pitchFamily="34" charset="0"/>
                <a:ea typeface="Arial" pitchFamily="34" charset="0"/>
                <a:cs typeface="Arial" pitchFamily="34" charset="0"/>
              </a:rPr>
              <a:t>Web-Portlet:</a:t>
            </a:r>
            <a:r>
              <a:rPr lang="en-US" altLang="zh-CN" b="1" kern="0" spc="9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This</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is</a:t>
            </a:r>
            <a:r>
              <a:rPr lang="en-US" altLang="zh-CN" sz="1350" kern="0" spc="-19" dirty="0">
                <a:latin typeface="Arial" pitchFamily="34" charset="0"/>
                <a:ea typeface="Arial" pitchFamily="34" charset="0"/>
                <a:cs typeface="Arial" pitchFamily="34" charset="0"/>
              </a:rPr>
              <a:t> </a:t>
            </a:r>
            <a:r>
              <a:rPr lang="en-US" altLang="zh-CN" sz="1350" kern="0" spc="-19" dirty="0">
                <a:solidFill>
                  <a:srgbClr val="000000"/>
                </a:solidFill>
                <a:latin typeface="Arial" pitchFamily="34" charset="0"/>
                <a:ea typeface="Arial" pitchFamily="34" charset="0"/>
                <a:cs typeface="Arial" pitchFamily="34" charset="0"/>
              </a:rPr>
              <a:t>also</a:t>
            </a:r>
            <a:r>
              <a:rPr lang="en-US" altLang="zh-CN" sz="1350" kern="0" spc="15" dirty="0">
                <a:latin typeface="Arial" pitchFamily="34" charset="0"/>
                <a:ea typeface="Arial" pitchFamily="34" charset="0"/>
                <a:cs typeface="Arial" pitchFamily="34" charset="0"/>
              </a:rPr>
              <a:t> </a:t>
            </a:r>
            <a:r>
              <a:rPr lang="en-US" altLang="zh-CN" sz="1350" kern="0" spc="-15" dirty="0">
                <a:solidFill>
                  <a:srgbClr val="000000"/>
                </a:solidFill>
                <a:latin typeface="Arial" pitchFamily="34" charset="0"/>
                <a:ea typeface="Arial" pitchFamily="34" charset="0"/>
                <a:cs typeface="Arial" pitchFamily="34" charset="0"/>
              </a:rPr>
              <a:t>known</a:t>
            </a:r>
            <a:r>
              <a:rPr lang="en-US" altLang="zh-CN" sz="1350" kern="0" spc="26" dirty="0">
                <a:latin typeface="Arial" pitchFamily="34" charset="0"/>
                <a:ea typeface="Arial" pitchFamily="34" charset="0"/>
                <a:cs typeface="Arial" pitchFamily="34" charset="0"/>
              </a:rPr>
              <a:t> </a:t>
            </a:r>
            <a:r>
              <a:rPr lang="en-US" altLang="zh-CN" sz="1350" kern="0" spc="-75" dirty="0">
                <a:solidFill>
                  <a:srgbClr val="000000"/>
                </a:solidFill>
                <a:latin typeface="Arial" pitchFamily="34" charset="0"/>
                <a:ea typeface="Arial" pitchFamily="34" charset="0"/>
                <a:cs typeface="Arial" pitchFamily="34" charset="0"/>
              </a:rPr>
              <a:t>as</a:t>
            </a:r>
            <a:r>
              <a:rPr lang="en-US" altLang="zh-CN" sz="1350" kern="0" spc="15" dirty="0">
                <a:latin typeface="Arial" pitchFamily="34" charset="0"/>
                <a:ea typeface="Arial" pitchFamily="34" charset="0"/>
                <a:cs typeface="Arial" pitchFamily="34" charset="0"/>
              </a:rPr>
              <a:t> </a:t>
            </a:r>
            <a:r>
              <a:rPr lang="en-US" altLang="zh-CN" sz="1350" kern="0" spc="-15" dirty="0">
                <a:solidFill>
                  <a:srgbClr val="000000"/>
                </a:solidFill>
                <a:latin typeface="Arial" pitchFamily="34" charset="0"/>
                <a:ea typeface="Arial" pitchFamily="34" charset="0"/>
                <a:cs typeface="Arial" pitchFamily="34" charset="0"/>
              </a:rPr>
              <a:t>Spring-MVC-Portlet</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module.</a:t>
            </a:r>
            <a:r>
              <a:rPr lang="en-US" altLang="zh-CN" sz="1350" kern="0" spc="19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It</a:t>
            </a:r>
            <a:r>
              <a:rPr lang="en-US" altLang="zh-CN" sz="1350" kern="0" spc="1425" dirty="0">
                <a:latin typeface="Arial" pitchFamily="34" charset="0"/>
                <a:ea typeface="Arial" pitchFamily="34" charset="0"/>
                <a:cs typeface="Arial" pitchFamily="34" charset="0"/>
              </a:rPr>
              <a:t> </a:t>
            </a:r>
            <a:r>
              <a:rPr lang="en-US" altLang="zh-CN" sz="1350" kern="0" spc="-23" dirty="0">
                <a:solidFill>
                  <a:srgbClr val="000000"/>
                </a:solidFill>
                <a:latin typeface="Arial" pitchFamily="34" charset="0"/>
                <a:ea typeface="Arial" pitchFamily="34" charset="0"/>
                <a:cs typeface="Arial" pitchFamily="34" charset="0"/>
              </a:rPr>
              <a:t>provides</a:t>
            </a:r>
            <a:r>
              <a:rPr lang="en-US" altLang="zh-CN" sz="1350" kern="0" spc="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the</a:t>
            </a:r>
            <a:r>
              <a:rPr lang="en-US" altLang="zh-CN" sz="1350" kern="0" spc="13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support</a:t>
            </a:r>
            <a:r>
              <a:rPr lang="en-US" altLang="zh-CN" sz="1350" kern="0" spc="49"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for</a:t>
            </a:r>
            <a:r>
              <a:rPr lang="en-US" altLang="zh-CN" sz="1350" kern="0" spc="195" dirty="0">
                <a:latin typeface="Arial" pitchFamily="34" charset="0"/>
                <a:ea typeface="Arial" pitchFamily="34" charset="0"/>
                <a:cs typeface="Arial" pitchFamily="34" charset="0"/>
              </a:rPr>
              <a:t> </a:t>
            </a:r>
            <a:r>
              <a:rPr lang="en-US" altLang="zh-CN" sz="1350" kern="0" spc="-34" dirty="0">
                <a:solidFill>
                  <a:srgbClr val="000000"/>
                </a:solidFill>
                <a:latin typeface="Arial" pitchFamily="34" charset="0"/>
                <a:ea typeface="Arial" pitchFamily="34" charset="0"/>
                <a:cs typeface="Arial" pitchFamily="34" charset="0"/>
              </a:rPr>
              <a:t>Spring</a:t>
            </a:r>
            <a:r>
              <a:rPr lang="en-US" altLang="zh-CN" sz="1350" kern="0" spc="60" dirty="0">
                <a:latin typeface="Arial" pitchFamily="34" charset="0"/>
                <a:ea typeface="Arial" pitchFamily="34" charset="0"/>
                <a:cs typeface="Arial" pitchFamily="34" charset="0"/>
              </a:rPr>
              <a:t> </a:t>
            </a:r>
            <a:r>
              <a:rPr lang="en-US" altLang="zh-CN" sz="1350" kern="0" spc="-45" dirty="0">
                <a:solidFill>
                  <a:srgbClr val="000000"/>
                </a:solidFill>
                <a:latin typeface="Arial" pitchFamily="34" charset="0"/>
                <a:ea typeface="Arial" pitchFamily="34" charset="0"/>
                <a:cs typeface="Arial" pitchFamily="34" charset="0"/>
              </a:rPr>
              <a:t>based</a:t>
            </a:r>
            <a:r>
              <a:rPr lang="en-US" altLang="zh-CN" sz="1350" kern="0" spc="5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Portlets</a:t>
            </a:r>
            <a:r>
              <a:rPr lang="en-US" altLang="zh-CN" sz="1350" kern="0" spc="60" dirty="0">
                <a:latin typeface="Arial" pitchFamily="34" charset="0"/>
                <a:ea typeface="Arial" pitchFamily="34" charset="0"/>
                <a:cs typeface="Arial" pitchFamily="34" charset="0"/>
              </a:rPr>
              <a:t> </a:t>
            </a:r>
            <a:r>
              <a:rPr lang="en-US" altLang="zh-CN" sz="1350" kern="0" spc="-26" dirty="0">
                <a:solidFill>
                  <a:srgbClr val="000000"/>
                </a:solidFill>
                <a:latin typeface="Arial" pitchFamily="34" charset="0"/>
                <a:ea typeface="Arial" pitchFamily="34" charset="0"/>
                <a:cs typeface="Arial" pitchFamily="34" charset="0"/>
              </a:rPr>
              <a:t>and</a:t>
            </a:r>
            <a:r>
              <a:rPr lang="en-US" altLang="zh-CN" sz="1350" kern="0" spc="68" dirty="0">
                <a:latin typeface="Arial" pitchFamily="34" charset="0"/>
                <a:ea typeface="Arial" pitchFamily="34" charset="0"/>
                <a:cs typeface="Arial" pitchFamily="34" charset="0"/>
              </a:rPr>
              <a:t> </a:t>
            </a:r>
            <a:r>
              <a:rPr lang="en-US" altLang="zh-CN" sz="1350" kern="0" spc="-11" dirty="0">
                <a:solidFill>
                  <a:srgbClr val="000000"/>
                </a:solidFill>
                <a:latin typeface="Arial" pitchFamily="34" charset="0"/>
                <a:ea typeface="Arial" pitchFamily="34" charset="0"/>
                <a:cs typeface="Arial" pitchFamily="34" charset="0"/>
              </a:rPr>
              <a:t>provides</a:t>
            </a:r>
            <a:r>
              <a:rPr lang="en-US" altLang="zh-CN" sz="1350" kern="0" spc="-15" dirty="0">
                <a:latin typeface="Arial" pitchFamily="34" charset="0"/>
                <a:ea typeface="Arial" pitchFamily="34" charset="0"/>
                <a:cs typeface="Arial" pitchFamily="34" charset="0"/>
              </a:rPr>
              <a:t> </a:t>
            </a:r>
            <a:r>
              <a:rPr lang="en-US" altLang="zh-CN" sz="1350" kern="0" spc="-131" dirty="0">
                <a:solidFill>
                  <a:srgbClr val="000000"/>
                </a:solidFill>
                <a:latin typeface="Arial" pitchFamily="34" charset="0"/>
                <a:ea typeface="Arial" pitchFamily="34" charset="0"/>
                <a:cs typeface="Arial" pitchFamily="34" charset="0"/>
              </a:rPr>
              <a:t>MVC</a:t>
            </a:r>
            <a:r>
              <a:rPr lang="en-US" altLang="zh-CN" sz="1350" kern="0" spc="2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implementation</a:t>
            </a:r>
            <a:r>
              <a:rPr lang="en-US" altLang="zh-CN" sz="1350" kern="0" spc="300"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to</a:t>
            </a:r>
            <a:r>
              <a:rPr lang="en-US" altLang="zh-CN" sz="1350" kern="0" spc="64" dirty="0">
                <a:latin typeface="Arial" pitchFamily="34" charset="0"/>
                <a:ea typeface="Arial" pitchFamily="34" charset="0"/>
                <a:cs typeface="Arial" pitchFamily="34" charset="0"/>
              </a:rPr>
              <a:t> </a:t>
            </a:r>
            <a:r>
              <a:rPr lang="en-US" altLang="zh-CN" sz="1350" kern="0" spc="-38" dirty="0">
                <a:solidFill>
                  <a:srgbClr val="000000"/>
                </a:solidFill>
                <a:latin typeface="Arial" pitchFamily="34" charset="0"/>
                <a:ea typeface="Arial" pitchFamily="34" charset="0"/>
                <a:cs typeface="Arial" pitchFamily="34" charset="0"/>
              </a:rPr>
              <a:t>be</a:t>
            </a:r>
            <a:r>
              <a:rPr lang="en-US" altLang="zh-CN" sz="1350" kern="0" spc="68" dirty="0">
                <a:latin typeface="Arial" pitchFamily="34" charset="0"/>
                <a:ea typeface="Arial" pitchFamily="34" charset="0"/>
                <a:cs typeface="Arial" pitchFamily="34" charset="0"/>
              </a:rPr>
              <a:t> </a:t>
            </a:r>
            <a:r>
              <a:rPr lang="en-US" altLang="zh-CN" sz="1350" kern="0" spc="-38" dirty="0">
                <a:solidFill>
                  <a:srgbClr val="000000"/>
                </a:solidFill>
                <a:latin typeface="Arial" pitchFamily="34" charset="0"/>
                <a:ea typeface="Arial" pitchFamily="34" charset="0"/>
                <a:cs typeface="Arial" pitchFamily="34" charset="0"/>
              </a:rPr>
              <a:t>used</a:t>
            </a:r>
            <a:r>
              <a:rPr lang="en-US" altLang="zh-CN" sz="1350" kern="0" spc="-41"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in</a:t>
            </a:r>
            <a:r>
              <a:rPr lang="en-US" altLang="zh-CN" sz="1350" kern="0" spc="94"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a</a:t>
            </a:r>
            <a:r>
              <a:rPr lang="en-US" altLang="zh-CN" sz="1350" kern="0" spc="23"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portlet</a:t>
            </a:r>
            <a:r>
              <a:rPr lang="en-US" altLang="zh-CN" sz="1350" kern="0" spc="398" dirty="0">
                <a:latin typeface="Arial" pitchFamily="34" charset="0"/>
                <a:ea typeface="Arial" pitchFamily="34" charset="0"/>
                <a:cs typeface="Arial" pitchFamily="34" charset="0"/>
              </a:rPr>
              <a:t> </a:t>
            </a:r>
            <a:r>
              <a:rPr lang="en-US" altLang="zh-CN" sz="1350" kern="0" dirty="0">
                <a:solidFill>
                  <a:srgbClr val="000000"/>
                </a:solidFill>
                <a:latin typeface="Arial" pitchFamily="34" charset="0"/>
                <a:ea typeface="Arial" pitchFamily="34" charset="0"/>
                <a:cs typeface="Arial" pitchFamily="34" charset="0"/>
              </a:rPr>
              <a:t>environment.</a:t>
            </a:r>
          </a:p>
        </p:txBody>
      </p:sp>
    </p:spTree>
    <p:extLst>
      <p:ext uri="{29E264F2-5612-4315-0561-2752FFE2C1F6}"/>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AE5873B7-88D3-4D0B-AA1F-6E34A943E96A"/>
          <p:cNvPicPr>
            <a:picLocks noChangeAspect="1"/>
          </p:cNvPicPr>
          <p:nvPr/>
        </p:nvPicPr>
        <p:blipFill>
          <a:blip r:embed="rId2" cstate="print">
            <a:extLst>
              <a:ext uri="{62D29434-2A60-44F0-AF47-C08164912E23}"/>
            </a:extLst>
          </a:blip>
          <a:stretch>
            <a:fillRect/>
          </a:stretch>
        </p:blipFill>
        <p:spPr>
          <a:xfrm>
            <a:off x="0" y="0"/>
            <a:ext cx="9144000" cy="5143500"/>
          </a:xfrm>
          <a:prstGeom prst="rect">
            <a:avLst/>
          </a:prstGeom>
        </p:spPr>
      </p:pic>
      <p:pic>
        <p:nvPicPr>
          <p:cNvPr id="60" name="85A39549-53EB-4A28-B730-E664D93B4088"/>
          <p:cNvPicPr>
            <a:picLocks noChangeAspect="1"/>
          </p:cNvPicPr>
          <p:nvPr/>
        </p:nvPicPr>
        <p:blipFill>
          <a:blip r:embed="rId3" cstate="print">
            <a:extLst>
              <a:ext uri="{77797D78-2776-478E-FFFE-ECE0E832C231}"/>
            </a:extLst>
          </a:blip>
          <a:stretch>
            <a:fillRect/>
          </a:stretch>
        </p:blipFill>
        <p:spPr>
          <a:xfrm>
            <a:off x="5563941" y="2750344"/>
            <a:ext cx="3586163" cy="2393156"/>
          </a:xfrm>
          <a:prstGeom prst="rect">
            <a:avLst/>
          </a:prstGeom>
        </p:spPr>
      </p:pic>
      <p:sp>
        <p:nvSpPr>
          <p:cNvPr id="63" name="TextBox63"/>
          <p:cNvSpPr txBox="1"/>
          <p:nvPr/>
        </p:nvSpPr>
        <p:spPr>
          <a:xfrm>
            <a:off x="319469" y="527476"/>
            <a:ext cx="6410325" cy="1727974"/>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8" dirty="0">
                <a:latin typeface="Arial" pitchFamily="34" charset="0"/>
                <a:ea typeface="Arial" pitchFamily="34" charset="0"/>
                <a:cs typeface="Arial" pitchFamily="34" charset="0"/>
              </a:rPr>
              <a:t> </a:t>
            </a:r>
            <a:r>
              <a:rPr lang="en-US" altLang="zh-CN" sz="2700" b="1" kern="0" spc="-101" dirty="0">
                <a:solidFill>
                  <a:srgbClr val="90C226"/>
                </a:solidFill>
                <a:latin typeface="Arial" pitchFamily="34" charset="0"/>
                <a:ea typeface="Arial" pitchFamily="34" charset="0"/>
                <a:cs typeface="Arial" pitchFamily="34" charset="0"/>
              </a:rPr>
              <a:t>Modules</a:t>
            </a:r>
          </a:p>
          <a:p>
            <a:pPr marL="5829" eaLnBrk="0">
              <a:lnSpc>
                <a:spcPct val="74000"/>
              </a:lnSpc>
              <a:spcBef>
                <a:spcPts val="562"/>
              </a:spcBef>
            </a:pPr>
            <a:r>
              <a:rPr lang="en-US" altLang="zh-CN" sz="1463" kern="0" spc="320" dirty="0"/>
              <a:t> </a:t>
            </a:r>
            <a:r>
              <a:rPr lang="en-US" altLang="zh-CN" sz="1350" kern="0" spc="334" dirty="0">
                <a:latin typeface="Arial Unicode MS" pitchFamily="34" charset="0"/>
                <a:ea typeface="Arial Unicode MS" pitchFamily="34" charset="0"/>
                <a:cs typeface="Arial Unicode MS" pitchFamily="34" charset="0"/>
              </a:rPr>
              <a:t> </a:t>
            </a:r>
            <a:r>
              <a:rPr lang="en-US" altLang="zh-CN" b="1" kern="0" spc="-56" dirty="0">
                <a:solidFill>
                  <a:srgbClr val="000000"/>
                </a:solidFill>
                <a:latin typeface="Arial" pitchFamily="34" charset="0"/>
                <a:ea typeface="Arial" pitchFamily="34" charset="0"/>
                <a:cs typeface="Arial" pitchFamily="34" charset="0"/>
              </a:rPr>
              <a:t>Test</a:t>
            </a:r>
            <a:r>
              <a:rPr lang="en-US" altLang="zh-CN" b="1" kern="0" spc="-26" dirty="0">
                <a:latin typeface="Arial" pitchFamily="34" charset="0"/>
                <a:ea typeface="Arial" pitchFamily="34" charset="0"/>
                <a:cs typeface="Arial" pitchFamily="34" charset="0"/>
              </a:rPr>
              <a:t> </a:t>
            </a:r>
            <a:r>
              <a:rPr lang="en-US" altLang="zh-CN" b="1" kern="0" spc="-34" dirty="0">
                <a:solidFill>
                  <a:srgbClr val="000000"/>
                </a:solidFill>
                <a:latin typeface="Arial" pitchFamily="34" charset="0"/>
                <a:ea typeface="Arial" pitchFamily="34" charset="0"/>
                <a:cs typeface="Arial" pitchFamily="34" charset="0"/>
              </a:rPr>
              <a:t>Module</a:t>
            </a:r>
          </a:p>
          <a:p>
            <a:pPr marL="249288" indent="-243459" eaLnBrk="0">
              <a:lnSpc>
                <a:spcPct val="88000"/>
              </a:lnSpc>
              <a:spcBef>
                <a:spcPts val="2582"/>
              </a:spcBef>
            </a:pPr>
            <a:r>
              <a:rPr lang="en-US" altLang="zh-CN" sz="1463" kern="0" spc="1108" dirty="0"/>
              <a:t> </a:t>
            </a:r>
            <a:r>
              <a:rPr lang="en-US" altLang="zh-CN" sz="1350" kern="0" spc="-120" dirty="0">
                <a:latin typeface="Arial Unicode MS" pitchFamily="34" charset="0"/>
                <a:ea typeface="Arial Unicode MS" pitchFamily="34" charset="0"/>
                <a:cs typeface="Arial Unicode MS" pitchFamily="34" charset="0"/>
              </a:rPr>
              <a:t> </a:t>
            </a:r>
            <a:r>
              <a:rPr lang="en-US" altLang="zh-CN" kern="0" spc="-19" dirty="0">
                <a:solidFill>
                  <a:srgbClr val="000000"/>
                </a:solidFill>
                <a:latin typeface="Arial" pitchFamily="34" charset="0"/>
                <a:ea typeface="Arial" pitchFamily="34" charset="0"/>
                <a:cs typeface="Arial" pitchFamily="34" charset="0"/>
              </a:rPr>
              <a:t>This</a:t>
            </a:r>
            <a:r>
              <a:rPr lang="en-US" altLang="zh-CN" kern="0" spc="8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module</a:t>
            </a:r>
            <a:r>
              <a:rPr lang="en-US" altLang="zh-CN" kern="0" spc="4"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supports</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8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testing</a:t>
            </a:r>
            <a:r>
              <a:rPr lang="en-US" altLang="zh-CN" kern="0" spc="22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61"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30"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components</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with</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JUnit</a:t>
            </a:r>
            <a:r>
              <a:rPr lang="en-US" altLang="zh-CN" kern="0" spc="7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or</a:t>
            </a:r>
            <a:r>
              <a:rPr lang="en-US" altLang="zh-CN" kern="0" spc="26"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TestNG.</a:t>
            </a:r>
            <a:r>
              <a:rPr lang="en-US" altLang="zh-CN" kern="0" spc="14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It</a:t>
            </a:r>
            <a:r>
              <a:rPr lang="en-US" altLang="zh-CN" kern="0" spc="191"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provides</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consistent</a:t>
            </a:r>
            <a:r>
              <a:rPr lang="en-US" altLang="zh-CN" kern="0" spc="165"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loading</a:t>
            </a:r>
            <a:r>
              <a:rPr lang="en-US" altLang="zh-CN" kern="0" spc="4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p>
          <a:p>
            <a:pPr marL="252717" eaLnBrk="0">
              <a:lnSpc>
                <a:spcPct val="81000"/>
              </a:lnSpc>
              <a:spcBef>
                <a:spcPts val="492"/>
              </a:spcBef>
            </a:pPr>
            <a:r>
              <a:rPr lang="en-US" altLang="zh-CN" kern="0" spc="-56" dirty="0">
                <a:solidFill>
                  <a:srgbClr val="000000"/>
                </a:solidFill>
                <a:latin typeface="Arial" pitchFamily="34" charset="0"/>
                <a:ea typeface="Arial" pitchFamily="34" charset="0"/>
                <a:cs typeface="Arial" pitchFamily="34" charset="0"/>
              </a:rPr>
              <a:t>Spring</a:t>
            </a:r>
            <a:r>
              <a:rPr lang="en-US" altLang="zh-CN" kern="0" spc="-169" dirty="0">
                <a:latin typeface="Arial" pitchFamily="34" charset="0"/>
                <a:ea typeface="Arial" pitchFamily="34" charset="0"/>
                <a:cs typeface="Arial" pitchFamily="34" charset="0"/>
              </a:rPr>
              <a:t> </a:t>
            </a:r>
            <a:r>
              <a:rPr lang="en-US" altLang="zh-CN" b="1" kern="0" spc="-26" dirty="0">
                <a:solidFill>
                  <a:srgbClr val="000000"/>
                </a:solidFill>
                <a:latin typeface="Arial" pitchFamily="34" charset="0"/>
                <a:ea typeface="Arial" pitchFamily="34" charset="0"/>
                <a:cs typeface="Arial" pitchFamily="34" charset="0"/>
              </a:rPr>
              <a:t>ApplicationContexts</a:t>
            </a:r>
            <a:r>
              <a:rPr lang="en-US" altLang="zh-CN" b="1" kern="0" spc="8"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4"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caching</a:t>
            </a:r>
            <a:r>
              <a:rPr lang="en-US" altLang="zh-CN" kern="0" spc="5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61"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those</a:t>
            </a:r>
            <a:r>
              <a:rPr lang="en-US" altLang="zh-CN" kern="0" spc="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contexts.</a:t>
            </a:r>
          </a:p>
        </p:txBody>
      </p:sp>
    </p:spTree>
    <p:extLst>
      <p:ext uri="{BA0E8C0D-2083-4D38-010E-C0AC2BD24CA7}"/>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4C4E9B06-3340-4F6A-C1BA-B85ED1115171"/>
          <p:cNvPicPr>
            <a:picLocks noChangeAspect="1"/>
          </p:cNvPicPr>
          <p:nvPr/>
        </p:nvPicPr>
        <p:blipFill>
          <a:blip r:embed="rId2" cstate="print">
            <a:extLst>
              <a:ext uri="{AC25ABD5-DCAB-4F76-AB78-E8860E0B4018}"/>
            </a:extLst>
          </a:blip>
          <a:stretch>
            <a:fillRect/>
          </a:stretch>
        </p:blipFill>
        <p:spPr>
          <a:xfrm>
            <a:off x="0" y="0"/>
            <a:ext cx="9144000" cy="5143500"/>
          </a:xfrm>
          <a:prstGeom prst="rect">
            <a:avLst/>
          </a:prstGeom>
        </p:spPr>
      </p:pic>
      <p:pic>
        <p:nvPicPr>
          <p:cNvPr id="65" name="DDC993FD-D194-488C-A823-A9A39E2EEC9A"/>
          <p:cNvPicPr>
            <a:picLocks noChangeAspect="1"/>
          </p:cNvPicPr>
          <p:nvPr/>
        </p:nvPicPr>
        <p:blipFill>
          <a:blip r:embed="rId3" cstate="print">
            <a:extLst>
              <a:ext uri="{50195BEE-4F1B-43A9-BD36-FE5859A6F8BE}"/>
            </a:extLst>
          </a:blip>
          <a:stretch>
            <a:fillRect/>
          </a:stretch>
        </p:blipFill>
        <p:spPr>
          <a:xfrm>
            <a:off x="5563941" y="2750344"/>
            <a:ext cx="3586163" cy="2393156"/>
          </a:xfrm>
          <a:prstGeom prst="rect">
            <a:avLst/>
          </a:prstGeom>
        </p:spPr>
      </p:pic>
      <p:sp>
        <p:nvSpPr>
          <p:cNvPr id="68" name="TextBox68"/>
          <p:cNvSpPr txBox="1"/>
          <p:nvPr/>
        </p:nvSpPr>
        <p:spPr>
          <a:xfrm>
            <a:off x="319469" y="527476"/>
            <a:ext cx="6457950" cy="4242508"/>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180" dirty="0">
                <a:latin typeface="Arial" pitchFamily="34" charset="0"/>
                <a:ea typeface="Arial" pitchFamily="34" charset="0"/>
                <a:cs typeface="Arial" pitchFamily="34" charset="0"/>
              </a:rPr>
              <a:t> </a:t>
            </a:r>
            <a:r>
              <a:rPr lang="en-US" altLang="zh-CN" sz="2700" b="1" kern="0" spc="-98" dirty="0">
                <a:solidFill>
                  <a:srgbClr val="90C226"/>
                </a:solidFill>
                <a:latin typeface="Arial" pitchFamily="34" charset="0"/>
                <a:ea typeface="Arial" pitchFamily="34" charset="0"/>
                <a:cs typeface="Arial" pitchFamily="34" charset="0"/>
              </a:rPr>
              <a:t>Advantages</a:t>
            </a:r>
          </a:p>
          <a:p>
            <a:pPr marL="258890" marR="27134" indent="-255803" eaLnBrk="0">
              <a:lnSpc>
                <a:spcPct val="93000"/>
              </a:lnSpc>
              <a:spcBef>
                <a:spcPts val="3005"/>
              </a:spcBef>
            </a:pPr>
            <a:r>
              <a:rPr lang="en-US" altLang="zh-CN" sz="1463" kern="0" spc="883" dirty="0"/>
              <a:t> </a:t>
            </a:r>
            <a:r>
              <a:rPr lang="en-US" altLang="zh-CN" sz="1350" kern="0" spc="127" dirty="0">
                <a:latin typeface="Arial Unicode MS" pitchFamily="34" charset="0"/>
                <a:ea typeface="Arial Unicode MS" pitchFamily="34" charset="0"/>
                <a:cs typeface="Arial Unicode MS" pitchFamily="34" charset="0"/>
              </a:rPr>
              <a:t> </a:t>
            </a:r>
            <a:r>
              <a:rPr lang="en-US" altLang="zh-CN" kern="0" spc="-23" dirty="0">
                <a:solidFill>
                  <a:srgbClr val="00B050"/>
                </a:solidFill>
                <a:latin typeface="Arial" pitchFamily="34" charset="0"/>
                <a:ea typeface="Arial" pitchFamily="34" charset="0"/>
                <a:cs typeface="Arial" pitchFamily="34" charset="0"/>
              </a:rPr>
              <a:t>Templates</a:t>
            </a:r>
            <a:r>
              <a:rPr lang="en-US" altLang="zh-CN" kern="0" spc="16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43"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Provides</a:t>
            </a:r>
            <a:r>
              <a:rPr lang="en-US" altLang="zh-CN" kern="0" spc="6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predefined</a:t>
            </a:r>
            <a:r>
              <a:rPr lang="en-US" altLang="zh-CN" kern="0" spc="23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templates</a:t>
            </a:r>
            <a:r>
              <a:rPr lang="en-US" altLang="zh-CN" kern="0" spc="28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a:t>
            </a:r>
            <a:r>
              <a:rPr lang="en-US" altLang="zh-CN" kern="0" spc="244" dirty="0">
                <a:latin typeface="Arial" pitchFamily="34" charset="0"/>
                <a:ea typeface="Arial" pitchFamily="34" charset="0"/>
                <a:cs typeface="Arial" pitchFamily="34" charset="0"/>
              </a:rPr>
              <a:t> </a:t>
            </a:r>
            <a:r>
              <a:rPr lang="en-US" altLang="zh-CN" kern="0" spc="-90" dirty="0">
                <a:solidFill>
                  <a:srgbClr val="000000"/>
                </a:solidFill>
                <a:latin typeface="Arial" pitchFamily="34" charset="0"/>
                <a:ea typeface="Arial" pitchFamily="34" charset="0"/>
                <a:cs typeface="Arial" pitchFamily="34" charset="0"/>
              </a:rPr>
              <a:t>JDBC,</a:t>
            </a:r>
            <a:r>
              <a:rPr lang="en-US" altLang="zh-CN" kern="0" spc="54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Hibernate,</a:t>
            </a:r>
            <a:r>
              <a:rPr lang="en-US" altLang="zh-CN" kern="0" spc="173" dirty="0">
                <a:latin typeface="Arial" pitchFamily="34" charset="0"/>
                <a:ea typeface="Arial" pitchFamily="34" charset="0"/>
                <a:cs typeface="Arial" pitchFamily="34" charset="0"/>
              </a:rPr>
              <a:t> </a:t>
            </a:r>
            <a:r>
              <a:rPr lang="en-US" altLang="zh-CN" kern="0" spc="-184" dirty="0">
                <a:solidFill>
                  <a:srgbClr val="000000"/>
                </a:solidFill>
                <a:latin typeface="Arial" pitchFamily="34" charset="0"/>
                <a:ea typeface="Arial" pitchFamily="34" charset="0"/>
                <a:cs typeface="Arial" pitchFamily="34" charset="0"/>
              </a:rPr>
              <a:t>JPA</a:t>
            </a:r>
            <a:r>
              <a:rPr lang="en-US" altLang="zh-CN" kern="0" spc="-9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etc.,</a:t>
            </a:r>
            <a:r>
              <a:rPr lang="en-US" altLang="zh-CN" kern="0" spc="53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thus</a:t>
            </a:r>
            <a:r>
              <a:rPr lang="en-US" altLang="zh-CN" kern="0" spc="83"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reducing</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your</a:t>
            </a:r>
            <a:r>
              <a:rPr lang="en-US" altLang="zh-CN" kern="0" spc="10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effort</a:t>
            </a:r>
            <a:r>
              <a:rPr lang="en-US" altLang="zh-CN" kern="0" spc="59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0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writing</a:t>
            </a:r>
            <a:r>
              <a:rPr lang="en-US" altLang="zh-CN" kern="0" spc="56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too</a:t>
            </a:r>
            <a:r>
              <a:rPr lang="en-US" altLang="zh-CN" kern="0" spc="300"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much</a:t>
            </a:r>
            <a:r>
              <a:rPr lang="en-US" altLang="zh-CN" kern="0" spc="3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code.</a:t>
            </a:r>
          </a:p>
          <a:p>
            <a:pPr marL="251117" marR="1062426" indent="-248031" eaLnBrk="0">
              <a:lnSpc>
                <a:spcPct val="88000"/>
              </a:lnSpc>
              <a:spcBef>
                <a:spcPts val="2606"/>
              </a:spcBef>
            </a:pPr>
            <a:r>
              <a:rPr lang="en-US" altLang="zh-CN" sz="1463" kern="0" spc="883" dirty="0"/>
              <a:t> </a:t>
            </a:r>
            <a:r>
              <a:rPr lang="en-US" altLang="zh-CN" sz="1350" kern="0" spc="240" dirty="0">
                <a:latin typeface="Arial Unicode MS" pitchFamily="34" charset="0"/>
                <a:ea typeface="Arial Unicode MS" pitchFamily="34" charset="0"/>
                <a:cs typeface="Arial Unicode MS" pitchFamily="34" charset="0"/>
              </a:rPr>
              <a:t> </a:t>
            </a:r>
            <a:r>
              <a:rPr lang="en-US" altLang="zh-CN" kern="0" spc="-90" dirty="0">
                <a:solidFill>
                  <a:srgbClr val="00B050"/>
                </a:solidFill>
                <a:latin typeface="Arial" pitchFamily="34" charset="0"/>
                <a:ea typeface="Arial" pitchFamily="34" charset="0"/>
                <a:cs typeface="Arial" pitchFamily="34" charset="0"/>
              </a:rPr>
              <a:t>Loose</a:t>
            </a:r>
            <a:r>
              <a:rPr lang="en-US" altLang="zh-CN" kern="0" spc="41" dirty="0">
                <a:latin typeface="Arial" pitchFamily="34" charset="0"/>
                <a:ea typeface="Arial" pitchFamily="34" charset="0"/>
                <a:cs typeface="Arial" pitchFamily="34" charset="0"/>
              </a:rPr>
              <a:t> </a:t>
            </a:r>
            <a:r>
              <a:rPr lang="en-US" altLang="zh-CN" kern="0" spc="-23" dirty="0">
                <a:solidFill>
                  <a:srgbClr val="00B050"/>
                </a:solidFill>
                <a:latin typeface="Arial" pitchFamily="34" charset="0"/>
                <a:ea typeface="Arial" pitchFamily="34" charset="0"/>
                <a:cs typeface="Arial" pitchFamily="34" charset="0"/>
              </a:rPr>
              <a:t>Coupling</a:t>
            </a:r>
            <a:r>
              <a:rPr lang="en-US" altLang="zh-CN" kern="0" spc="14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43" dirty="0">
                <a:latin typeface="Arial" pitchFamily="34" charset="0"/>
                <a:ea typeface="Arial" pitchFamily="34" charset="0"/>
                <a:cs typeface="Arial" pitchFamily="34" charset="0"/>
              </a:rPr>
              <a:t> </a:t>
            </a:r>
            <a:r>
              <a:rPr lang="en-US" altLang="zh-CN" kern="0" spc="-79" dirty="0">
                <a:solidFill>
                  <a:srgbClr val="000000"/>
                </a:solidFill>
                <a:latin typeface="Arial" pitchFamily="34" charset="0"/>
                <a:ea typeface="Arial" pitchFamily="34" charset="0"/>
                <a:cs typeface="Arial" pitchFamily="34" charset="0"/>
              </a:rPr>
              <a:t>Because</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58"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dependency</a:t>
            </a:r>
            <a:r>
              <a:rPr lang="en-US" altLang="zh-CN" kern="0" spc="7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feature,</a:t>
            </a:r>
            <a:r>
              <a:rPr lang="en-US" altLang="zh-CN" kern="0" spc="36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your</a:t>
            </a:r>
            <a:r>
              <a:rPr lang="en-US" altLang="zh-CN" kern="0" spc="109"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code</a:t>
            </a:r>
            <a:r>
              <a:rPr lang="en-US" altLang="zh-CN" kern="0" spc="83"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becomes</a:t>
            </a:r>
            <a:r>
              <a:rPr lang="en-US" altLang="zh-CN" kern="0" spc="68"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loosely</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coupled.</a:t>
            </a:r>
          </a:p>
          <a:p>
            <a:pPr marL="258890" indent="-255787" eaLnBrk="0">
              <a:lnSpc>
                <a:spcPct val="88000"/>
              </a:lnSpc>
              <a:spcBef>
                <a:spcPts val="2587"/>
              </a:spcBef>
            </a:pPr>
            <a:r>
              <a:rPr lang="en-US" altLang="zh-CN" sz="1463" kern="0" spc="939" dirty="0"/>
              <a:t> </a:t>
            </a:r>
            <a:r>
              <a:rPr lang="en-US" altLang="zh-CN" sz="1350" kern="0" spc="184" dirty="0">
                <a:latin typeface="Arial Unicode MS" pitchFamily="34" charset="0"/>
                <a:ea typeface="Arial Unicode MS" pitchFamily="34" charset="0"/>
                <a:cs typeface="Arial Unicode MS" pitchFamily="34" charset="0"/>
              </a:rPr>
              <a:t> </a:t>
            </a:r>
            <a:r>
              <a:rPr lang="en-US" altLang="zh-CN" kern="0" dirty="0">
                <a:solidFill>
                  <a:srgbClr val="00B050"/>
                </a:solidFill>
                <a:latin typeface="Arial" pitchFamily="34" charset="0"/>
                <a:ea typeface="Arial" pitchFamily="34" charset="0"/>
                <a:cs typeface="Arial" pitchFamily="34" charset="0"/>
              </a:rPr>
              <a:t>Lightweight</a:t>
            </a:r>
            <a:r>
              <a:rPr lang="en-US" altLang="zh-CN" kern="0" spc="37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30" dirty="0">
                <a:latin typeface="Arial" pitchFamily="34" charset="0"/>
                <a:ea typeface="Arial" pitchFamily="34" charset="0"/>
                <a:cs typeface="Arial" pitchFamily="34" charset="0"/>
              </a:rPr>
              <a:t> </a:t>
            </a:r>
            <a:r>
              <a:rPr lang="en-US" altLang="zh-CN" kern="0" spc="-60" dirty="0">
                <a:solidFill>
                  <a:srgbClr val="000000"/>
                </a:solidFill>
                <a:latin typeface="Arial" pitchFamily="34" charset="0"/>
                <a:ea typeface="Arial" pitchFamily="34" charset="0"/>
                <a:cs typeface="Arial" pitchFamily="34" charset="0"/>
              </a:rPr>
              <a:t>Works</a:t>
            </a:r>
            <a:r>
              <a:rPr lang="en-US" altLang="zh-CN" kern="0" spc="60"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on</a:t>
            </a:r>
            <a:r>
              <a:rPr lang="en-US" altLang="zh-CN" kern="0" spc="116" dirty="0">
                <a:latin typeface="Arial" pitchFamily="34" charset="0"/>
                <a:ea typeface="Arial" pitchFamily="34" charset="0"/>
                <a:cs typeface="Arial" pitchFamily="34" charset="0"/>
              </a:rPr>
              <a:t> </a:t>
            </a:r>
            <a:r>
              <a:rPr lang="en-US" altLang="zh-CN" b="1" kern="0" spc="-135" dirty="0">
                <a:solidFill>
                  <a:srgbClr val="000000"/>
                </a:solidFill>
                <a:latin typeface="Arial" pitchFamily="34" charset="0"/>
                <a:ea typeface="Arial" pitchFamily="34" charset="0"/>
                <a:cs typeface="Arial" pitchFamily="34" charset="0"/>
              </a:rPr>
              <a:t>POJO</a:t>
            </a:r>
            <a:r>
              <a:rPr lang="en-US" altLang="zh-CN" kern="0" spc="-135" dirty="0">
                <a:solidFill>
                  <a:srgbClr val="000000"/>
                </a:solidFill>
                <a:latin typeface="Arial" pitchFamily="34" charset="0"/>
                <a:ea typeface="Arial" pitchFamily="34" charset="0"/>
                <a:cs typeface="Arial" pitchFamily="34" charset="0"/>
              </a:rPr>
              <a:t>s</a:t>
            </a:r>
            <a:r>
              <a:rPr lang="en-US" altLang="zh-CN" kern="0" spc="94"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(Plain</a:t>
            </a:r>
            <a:r>
              <a:rPr lang="en-US" altLang="zh-CN" kern="0" spc="41"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Old</a:t>
            </a:r>
            <a:r>
              <a:rPr lang="en-US" altLang="zh-CN" kern="0" spc="19"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Java</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Object)</a:t>
            </a:r>
            <a:r>
              <a:rPr lang="en-US" altLang="zh-CN" kern="0" spc="29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which</a:t>
            </a:r>
            <a:r>
              <a:rPr lang="en-US" altLang="zh-CN" kern="0" spc="300"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makes</a:t>
            </a:r>
            <a:r>
              <a:rPr lang="en-US" altLang="zh-CN" kern="0" spc="-5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your</a:t>
            </a:r>
            <a:r>
              <a:rPr lang="en-US" altLang="zh-CN" kern="0" spc="12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r>
              <a:rPr lang="en-US" altLang="zh-CN" kern="0" spc="472"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lightweight.</a:t>
            </a:r>
          </a:p>
          <a:p>
            <a:pPr marL="251117" marR="774619" indent="-248031" eaLnBrk="0">
              <a:lnSpc>
                <a:spcPct val="93000"/>
              </a:lnSpc>
              <a:spcBef>
                <a:spcPts val="2592"/>
              </a:spcBef>
            </a:pPr>
            <a:r>
              <a:rPr lang="en-US" altLang="zh-CN" sz="1406" kern="0" spc="899" dirty="0"/>
              <a:t> </a:t>
            </a:r>
            <a:r>
              <a:rPr lang="en-US" altLang="zh-CN" sz="1350" kern="0" spc="240" dirty="0">
                <a:latin typeface="Arial Unicode MS" pitchFamily="34" charset="0"/>
                <a:ea typeface="Arial Unicode MS" pitchFamily="34" charset="0"/>
                <a:cs typeface="Arial Unicode MS" pitchFamily="34" charset="0"/>
              </a:rPr>
              <a:t> </a:t>
            </a:r>
            <a:r>
              <a:rPr lang="en-US" altLang="zh-CN" kern="0" dirty="0">
                <a:solidFill>
                  <a:srgbClr val="00B050"/>
                </a:solidFill>
                <a:latin typeface="Arial" pitchFamily="34" charset="0"/>
                <a:ea typeface="Arial" pitchFamily="34" charset="0"/>
                <a:cs typeface="Arial" pitchFamily="34" charset="0"/>
              </a:rPr>
              <a:t>Declarative</a:t>
            </a:r>
            <a:r>
              <a:rPr lang="en-US" altLang="zh-CN" kern="0" spc="26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54" dirty="0">
                <a:latin typeface="Arial" pitchFamily="34" charset="0"/>
                <a:ea typeface="Arial" pitchFamily="34" charset="0"/>
                <a:cs typeface="Arial" pitchFamily="34" charset="0"/>
              </a:rPr>
              <a:t> </a:t>
            </a:r>
            <a:r>
              <a:rPr lang="en-US" altLang="zh-CN" kern="0" spc="-30" dirty="0">
                <a:solidFill>
                  <a:srgbClr val="000000"/>
                </a:solidFill>
                <a:latin typeface="Arial" pitchFamily="34" charset="0"/>
                <a:ea typeface="Arial" pitchFamily="34" charset="0"/>
                <a:cs typeface="Arial" pitchFamily="34" charset="0"/>
              </a:rPr>
              <a:t>Programming</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through</a:t>
            </a:r>
            <a:r>
              <a:rPr lang="en-US" altLang="zh-CN" kern="0" spc="109"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aspects,</a:t>
            </a:r>
            <a:r>
              <a:rPr lang="en-US" altLang="zh-CN" kern="0" spc="26"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common</a:t>
            </a:r>
            <a:r>
              <a:rPr lang="en-US" altLang="zh-CN" kern="0" spc="300"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conventions</a:t>
            </a:r>
            <a:r>
              <a:rPr lang="en-US" altLang="zh-CN" kern="0" spc="41"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68"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provides</a:t>
            </a:r>
            <a:r>
              <a:rPr lang="en-US" altLang="zh-CN" kern="0" spc="3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declarative</a:t>
            </a:r>
            <a:r>
              <a:rPr lang="en-US" altLang="zh-CN" kern="0" spc="39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support</a:t>
            </a:r>
            <a:r>
              <a:rPr lang="en-US" altLang="zh-CN" kern="0" spc="10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a:t>
            </a:r>
            <a:r>
              <a:rPr lang="en-US" altLang="zh-CN" kern="0" spc="30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transactions,</a:t>
            </a:r>
            <a:r>
              <a:rPr lang="en-US" altLang="zh-CN" kern="0" spc="9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validation,</a:t>
            </a:r>
            <a:r>
              <a:rPr lang="en-US" altLang="zh-CN" kern="0" spc="608"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caching</a:t>
            </a:r>
            <a:r>
              <a:rPr lang="en-US" altLang="zh-CN" kern="0" spc="11"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formatting.</a:t>
            </a:r>
          </a:p>
        </p:txBody>
      </p:sp>
    </p:spTree>
    <p:extLst>
      <p:ext uri="{5FD39D0B-E34E-4B55-B675-CBF8D48C2997}"/>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C6F0AC61-D81D-4C1F-613B-B8898587965E"/>
          <p:cNvPicPr>
            <a:picLocks noChangeAspect="1"/>
          </p:cNvPicPr>
          <p:nvPr/>
        </p:nvPicPr>
        <p:blipFill>
          <a:blip r:embed="rId2" cstate="print">
            <a:extLst>
              <a:ext uri="{3F5B1208-BAD8-4D20-0A17-66B467783482}"/>
            </a:extLst>
          </a:blip>
          <a:stretch>
            <a:fillRect/>
          </a:stretch>
        </p:blipFill>
        <p:spPr>
          <a:xfrm>
            <a:off x="0" y="0"/>
            <a:ext cx="9144000" cy="5143500"/>
          </a:xfrm>
          <a:prstGeom prst="rect">
            <a:avLst/>
          </a:prstGeom>
        </p:spPr>
      </p:pic>
      <p:pic>
        <p:nvPicPr>
          <p:cNvPr id="70" name="ECD98D2B-D481-4080-0FD4-076685935BD0"/>
          <p:cNvPicPr>
            <a:picLocks noChangeAspect="1"/>
          </p:cNvPicPr>
          <p:nvPr/>
        </p:nvPicPr>
        <p:blipFill>
          <a:blip r:embed="rId3" cstate="print">
            <a:extLst>
              <a:ext uri="{A0616180-15FB-4152-572F-112BB511E059}"/>
            </a:extLst>
          </a:blip>
          <a:stretch>
            <a:fillRect/>
          </a:stretch>
        </p:blipFill>
        <p:spPr>
          <a:xfrm>
            <a:off x="5563941" y="2750344"/>
            <a:ext cx="3586163" cy="2393156"/>
          </a:xfrm>
          <a:prstGeom prst="rect">
            <a:avLst/>
          </a:prstGeom>
        </p:spPr>
      </p:pic>
      <p:sp>
        <p:nvSpPr>
          <p:cNvPr id="73" name="TextBox73"/>
          <p:cNvSpPr txBox="1"/>
          <p:nvPr/>
        </p:nvSpPr>
        <p:spPr>
          <a:xfrm>
            <a:off x="319469" y="527476"/>
            <a:ext cx="6429375" cy="3957174"/>
          </a:xfrm>
          <a:prstGeom prst="rect">
            <a:avLst/>
          </a:prstGeom>
          <a:noFill/>
        </p:spPr>
        <p:txBody>
          <a:bodyPr wrap="square" lIns="0" tIns="0" rIns="0" bIns="0" rtlCol="0">
            <a:spAutoFit/>
          </a:bodyPr>
          <a:lstStyle/>
          <a:p>
            <a:pPr eaLnBrk="0">
              <a:lnSpc>
                <a:spcPct val="81000"/>
              </a:lnSpc>
            </a:pPr>
            <a:r>
              <a:rPr lang="en-US" altLang="zh-CN" sz="2700" b="1" kern="0" spc="-146" dirty="0">
                <a:solidFill>
                  <a:srgbClr val="90C226"/>
                </a:solidFill>
                <a:latin typeface="Arial" pitchFamily="34" charset="0"/>
                <a:ea typeface="Arial" pitchFamily="34" charset="0"/>
                <a:cs typeface="Arial" pitchFamily="34" charset="0"/>
              </a:rPr>
              <a:t>Spring</a:t>
            </a:r>
            <a:r>
              <a:rPr lang="en-US" altLang="zh-CN" sz="2700" b="1" kern="0" spc="214" dirty="0">
                <a:latin typeface="Arial" pitchFamily="34" charset="0"/>
                <a:ea typeface="Arial" pitchFamily="34" charset="0"/>
                <a:cs typeface="Arial" pitchFamily="34" charset="0"/>
              </a:rPr>
              <a:t> </a:t>
            </a:r>
            <a:r>
              <a:rPr lang="en-US" altLang="zh-CN" sz="2700" b="1" kern="0" spc="-38" dirty="0">
                <a:solidFill>
                  <a:srgbClr val="90C226"/>
                </a:solidFill>
                <a:latin typeface="Arial" pitchFamily="34" charset="0"/>
                <a:ea typeface="Arial" pitchFamily="34" charset="0"/>
                <a:cs typeface="Arial" pitchFamily="34" charset="0"/>
              </a:rPr>
              <a:t>Framework</a:t>
            </a:r>
            <a:r>
              <a:rPr lang="en-US" altLang="zh-CN" sz="2700" b="1" kern="0" spc="-180" dirty="0">
                <a:latin typeface="Arial" pitchFamily="34" charset="0"/>
                <a:ea typeface="Arial" pitchFamily="34" charset="0"/>
                <a:cs typeface="Arial" pitchFamily="34" charset="0"/>
              </a:rPr>
              <a:t> </a:t>
            </a:r>
            <a:r>
              <a:rPr lang="en-US" altLang="zh-CN" sz="2700" b="1" kern="0" spc="-98" dirty="0">
                <a:solidFill>
                  <a:srgbClr val="90C226"/>
                </a:solidFill>
                <a:latin typeface="Arial" pitchFamily="34" charset="0"/>
                <a:ea typeface="Arial" pitchFamily="34" charset="0"/>
                <a:cs typeface="Arial" pitchFamily="34" charset="0"/>
              </a:rPr>
              <a:t>Advantages</a:t>
            </a:r>
          </a:p>
          <a:p>
            <a:pPr marL="252260" marR="228599" indent="-249174" eaLnBrk="0">
              <a:lnSpc>
                <a:spcPct val="93000"/>
              </a:lnSpc>
              <a:spcBef>
                <a:spcPts val="3005"/>
              </a:spcBef>
            </a:pPr>
            <a:r>
              <a:rPr lang="en-US" altLang="zh-CN" sz="1463" kern="0" spc="883" dirty="0"/>
              <a:t> </a:t>
            </a:r>
            <a:r>
              <a:rPr lang="en-US" altLang="zh-CN" sz="1350" kern="0" spc="240" dirty="0">
                <a:latin typeface="Arial Unicode MS" pitchFamily="34" charset="0"/>
                <a:ea typeface="Arial Unicode MS" pitchFamily="34" charset="0"/>
                <a:cs typeface="Arial Unicode MS" pitchFamily="34" charset="0"/>
              </a:rPr>
              <a:t> </a:t>
            </a:r>
            <a:r>
              <a:rPr lang="en-US" altLang="zh-CN" kern="0" spc="-56" dirty="0">
                <a:solidFill>
                  <a:srgbClr val="00B050"/>
                </a:solidFill>
                <a:latin typeface="Arial" pitchFamily="34" charset="0"/>
                <a:ea typeface="Arial" pitchFamily="34" charset="0"/>
                <a:cs typeface="Arial" pitchFamily="34" charset="0"/>
              </a:rPr>
              <a:t>Fast</a:t>
            </a:r>
            <a:r>
              <a:rPr lang="en-US" altLang="zh-CN" kern="0" spc="86" dirty="0">
                <a:latin typeface="Arial" pitchFamily="34" charset="0"/>
                <a:ea typeface="Arial" pitchFamily="34" charset="0"/>
                <a:cs typeface="Arial" pitchFamily="34" charset="0"/>
              </a:rPr>
              <a:t> </a:t>
            </a:r>
            <a:r>
              <a:rPr lang="en-US" altLang="zh-CN" kern="0" spc="-8" dirty="0">
                <a:solidFill>
                  <a:srgbClr val="00B050"/>
                </a:solidFill>
                <a:latin typeface="Arial" pitchFamily="34" charset="0"/>
                <a:ea typeface="Arial" pitchFamily="34" charset="0"/>
                <a:cs typeface="Arial" pitchFamily="34" charset="0"/>
              </a:rPr>
              <a:t>Development</a:t>
            </a:r>
            <a:r>
              <a:rPr lang="en-US" altLang="zh-CN" kern="0" spc="68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54"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Using</a:t>
            </a:r>
            <a:r>
              <a:rPr lang="en-US" altLang="zh-CN" kern="0" spc="34"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10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Framework,</a:t>
            </a:r>
            <a:r>
              <a:rPr lang="en-US" altLang="zh-CN" kern="0" spc="12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661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development</a:t>
            </a:r>
            <a:r>
              <a:rPr lang="en-US" altLang="zh-CN" kern="0" spc="7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39"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Java</a:t>
            </a:r>
            <a:r>
              <a:rPr lang="en-US" altLang="zh-CN" kern="0" spc="8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Enterprise</a:t>
            </a:r>
            <a:r>
              <a:rPr lang="en-US" altLang="zh-CN" kern="0" spc="9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Edition</a:t>
            </a:r>
            <a:r>
              <a:rPr lang="en-US" altLang="zh-CN" kern="0" spc="199" dirty="0">
                <a:latin typeface="Arial" pitchFamily="34" charset="0"/>
                <a:ea typeface="Arial" pitchFamily="34" charset="0"/>
                <a:cs typeface="Arial" pitchFamily="34" charset="0"/>
              </a:rPr>
              <a:t> </a:t>
            </a:r>
            <a:r>
              <a:rPr lang="en-US" altLang="zh-CN" kern="0" spc="-105" dirty="0">
                <a:solidFill>
                  <a:srgbClr val="000000"/>
                </a:solidFill>
                <a:latin typeface="Arial" pitchFamily="34" charset="0"/>
                <a:ea typeface="Arial" pitchFamily="34" charset="0"/>
                <a:cs typeface="Arial" pitchFamily="34" charset="0"/>
              </a:rPr>
              <a:t>(JEE)</a:t>
            </a:r>
            <a:r>
              <a:rPr lang="en-US" altLang="zh-CN" kern="0" spc="9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applications</a:t>
            </a:r>
            <a:r>
              <a:rPr lang="en-US" altLang="zh-CN" kern="0" spc="300"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became</a:t>
            </a:r>
            <a:r>
              <a:rPr lang="en-US" altLang="zh-CN" kern="0" spc="-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faster.</a:t>
            </a:r>
          </a:p>
          <a:p>
            <a:pPr marL="260490" marR="256527" indent="-257404" eaLnBrk="0">
              <a:lnSpc>
                <a:spcPct val="88000"/>
              </a:lnSpc>
              <a:spcBef>
                <a:spcPts val="2606"/>
              </a:spcBef>
            </a:pPr>
            <a:r>
              <a:rPr lang="en-US" altLang="zh-CN" sz="1463" kern="0" spc="883" dirty="0"/>
              <a:t> </a:t>
            </a:r>
            <a:r>
              <a:rPr lang="en-US" altLang="zh-CN" sz="1350" kern="0" spc="180" dirty="0">
                <a:latin typeface="Arial Unicode MS" pitchFamily="34" charset="0"/>
                <a:ea typeface="Arial Unicode MS" pitchFamily="34" charset="0"/>
                <a:cs typeface="Arial Unicode MS" pitchFamily="34" charset="0"/>
              </a:rPr>
              <a:t> </a:t>
            </a:r>
            <a:r>
              <a:rPr lang="en-US" altLang="zh-CN" kern="0" spc="-34" dirty="0">
                <a:solidFill>
                  <a:srgbClr val="00B050"/>
                </a:solidFill>
                <a:latin typeface="Arial" pitchFamily="34" charset="0"/>
                <a:ea typeface="Arial" pitchFamily="34" charset="0"/>
                <a:cs typeface="Arial" pitchFamily="34" charset="0"/>
              </a:rPr>
              <a:t>Strong</a:t>
            </a:r>
            <a:r>
              <a:rPr lang="en-US" altLang="zh-CN" kern="0" spc="-139"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Abstraction</a:t>
            </a:r>
            <a:r>
              <a:rPr lang="en-US" altLang="zh-CN" kern="0" spc="38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7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It</a:t>
            </a:r>
            <a:r>
              <a:rPr lang="en-US" altLang="zh-CN" kern="0" spc="199"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provides</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strong</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abstraction</a:t>
            </a:r>
            <a:r>
              <a:rPr lang="en-US" altLang="zh-CN" kern="0" spc="28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169"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Java</a:t>
            </a:r>
            <a:r>
              <a:rPr lang="en-US" altLang="zh-CN" kern="0" spc="300"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Enterprise</a:t>
            </a:r>
            <a:r>
              <a:rPr lang="en-US" altLang="zh-CN" kern="0" spc="127"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Edition</a:t>
            </a:r>
            <a:r>
              <a:rPr lang="en-US" altLang="zh-CN" kern="0" spc="206" dirty="0">
                <a:latin typeface="Arial" pitchFamily="34" charset="0"/>
                <a:ea typeface="Arial" pitchFamily="34" charset="0"/>
                <a:cs typeface="Arial" pitchFamily="34" charset="0"/>
              </a:rPr>
              <a:t> </a:t>
            </a:r>
            <a:r>
              <a:rPr lang="en-US" altLang="zh-CN" kern="0" spc="-105" dirty="0">
                <a:solidFill>
                  <a:srgbClr val="000000"/>
                </a:solidFill>
                <a:latin typeface="Arial" pitchFamily="34" charset="0"/>
                <a:ea typeface="Arial" pitchFamily="34" charset="0"/>
                <a:cs typeface="Arial" pitchFamily="34" charset="0"/>
              </a:rPr>
              <a:t>(JEE)</a:t>
            </a:r>
            <a:r>
              <a:rPr lang="en-US" altLang="zh-CN" kern="0" spc="7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specifications.</a:t>
            </a:r>
          </a:p>
          <a:p>
            <a:pPr marL="260490" marR="393421" indent="-257387" eaLnBrk="0">
              <a:lnSpc>
                <a:spcPct val="88000"/>
              </a:lnSpc>
              <a:spcBef>
                <a:spcPts val="2587"/>
              </a:spcBef>
            </a:pPr>
            <a:r>
              <a:rPr lang="en-US" altLang="zh-CN" sz="1463" kern="0" spc="939" dirty="0"/>
              <a:t> </a:t>
            </a:r>
            <a:r>
              <a:rPr lang="en-US" altLang="zh-CN" sz="1350" kern="0" spc="71" dirty="0">
                <a:latin typeface="Arial Unicode MS" pitchFamily="34" charset="0"/>
                <a:ea typeface="Arial Unicode MS" pitchFamily="34" charset="0"/>
                <a:cs typeface="Arial Unicode MS" pitchFamily="34" charset="0"/>
              </a:rPr>
              <a:t> </a:t>
            </a:r>
            <a:r>
              <a:rPr lang="en-US" altLang="zh-CN" kern="0" dirty="0">
                <a:solidFill>
                  <a:srgbClr val="00B050"/>
                </a:solidFill>
                <a:latin typeface="Arial" pitchFamily="34" charset="0"/>
                <a:ea typeface="Arial" pitchFamily="34" charset="0"/>
                <a:cs typeface="Arial" pitchFamily="34" charset="0"/>
              </a:rPr>
              <a:t>Maintainability</a:t>
            </a:r>
            <a:r>
              <a:rPr lang="en-US" altLang="zh-CN" kern="0" spc="75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150" dirty="0">
                <a:latin typeface="Arial" pitchFamily="34" charset="0"/>
                <a:ea typeface="Arial" pitchFamily="34" charset="0"/>
                <a:cs typeface="Arial" pitchFamily="34" charset="0"/>
              </a:rPr>
              <a:t> </a:t>
            </a:r>
            <a:r>
              <a:rPr lang="en-US" altLang="zh-CN" kern="0" spc="-79" dirty="0">
                <a:solidFill>
                  <a:srgbClr val="000000"/>
                </a:solidFill>
                <a:latin typeface="Arial" pitchFamily="34" charset="0"/>
                <a:ea typeface="Arial" pitchFamily="34" charset="0"/>
                <a:cs typeface="Arial" pitchFamily="34" charset="0"/>
              </a:rPr>
              <a:t>Reusable</a:t>
            </a:r>
            <a:r>
              <a:rPr lang="en-US" altLang="zh-CN" kern="0" spc="101"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Code</a:t>
            </a:r>
            <a:r>
              <a:rPr lang="en-US" altLang="zh-CN" kern="0" spc="34"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4"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Open</a:t>
            </a:r>
            <a:r>
              <a:rPr lang="en-US" altLang="zh-CN" kern="0"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Source.</a:t>
            </a:r>
            <a:r>
              <a:rPr lang="en-US" altLang="zh-CN" kern="0" spc="490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Eliminating</a:t>
            </a:r>
            <a:r>
              <a:rPr lang="en-US" altLang="zh-CN" kern="0" spc="15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boilerplate</a:t>
            </a:r>
            <a:r>
              <a:rPr lang="en-US" altLang="zh-CN" kern="0" spc="521"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code</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with</a:t>
            </a:r>
            <a:r>
              <a:rPr lang="en-US" altLang="zh-CN" kern="0" spc="443" dirty="0">
                <a:latin typeface="Arial" pitchFamily="34" charset="0"/>
                <a:ea typeface="Arial" pitchFamily="34" charset="0"/>
                <a:cs typeface="Arial" pitchFamily="34" charset="0"/>
              </a:rPr>
              <a:t> </a:t>
            </a:r>
            <a:r>
              <a:rPr lang="en-US" altLang="zh-CN" kern="0" spc="-34" dirty="0">
                <a:solidFill>
                  <a:srgbClr val="000000"/>
                </a:solidFill>
                <a:latin typeface="Arial" pitchFamily="34" charset="0"/>
                <a:ea typeface="Arial" pitchFamily="34" charset="0"/>
                <a:cs typeface="Arial" pitchFamily="34" charset="0"/>
              </a:rPr>
              <a:t>aspects</a:t>
            </a:r>
            <a:r>
              <a:rPr lang="en-US" altLang="zh-CN" kern="0" spc="34"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2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template.</a:t>
            </a:r>
          </a:p>
          <a:p>
            <a:pPr marL="251117" indent="-248031" eaLnBrk="0">
              <a:lnSpc>
                <a:spcPct val="88000"/>
              </a:lnSpc>
              <a:spcBef>
                <a:spcPts val="2592"/>
              </a:spcBef>
            </a:pPr>
            <a:r>
              <a:rPr lang="en-US" altLang="zh-CN" sz="1406" kern="0" spc="899" dirty="0"/>
              <a:t> </a:t>
            </a:r>
            <a:r>
              <a:rPr lang="en-US" altLang="zh-CN" sz="1350" kern="0" spc="127" dirty="0">
                <a:latin typeface="Arial Unicode MS" pitchFamily="34" charset="0"/>
                <a:ea typeface="Arial Unicode MS" pitchFamily="34" charset="0"/>
                <a:cs typeface="Arial Unicode MS" pitchFamily="34" charset="0"/>
              </a:rPr>
              <a:t> </a:t>
            </a:r>
            <a:r>
              <a:rPr lang="en-US" altLang="zh-CN" kern="0" spc="-34" dirty="0">
                <a:solidFill>
                  <a:srgbClr val="00B050"/>
                </a:solidFill>
                <a:latin typeface="Arial" pitchFamily="34" charset="0"/>
                <a:ea typeface="Arial" pitchFamily="34" charset="0"/>
                <a:cs typeface="Arial" pitchFamily="34" charset="0"/>
              </a:rPr>
              <a:t>Testing</a:t>
            </a:r>
            <a:r>
              <a:rPr lang="en-US" altLang="zh-CN" kern="0" spc="15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spc="-4" dirty="0">
                <a:latin typeface="Arial" pitchFamily="34" charset="0"/>
                <a:ea typeface="Arial" pitchFamily="34" charset="0"/>
                <a:cs typeface="Arial" pitchFamily="34" charset="0"/>
              </a:rPr>
              <a:t> </a:t>
            </a:r>
            <a:r>
              <a:rPr lang="en-US" altLang="zh-CN" kern="0" spc="-34" dirty="0">
                <a:solidFill>
                  <a:srgbClr val="000000"/>
                </a:solidFill>
                <a:latin typeface="Arial" pitchFamily="34" charset="0"/>
                <a:ea typeface="Arial" pitchFamily="34" charset="0"/>
                <a:cs typeface="Arial" pitchFamily="34" charset="0"/>
              </a:rPr>
              <a:t>Testing</a:t>
            </a:r>
            <a:r>
              <a:rPr lang="en-US" altLang="zh-CN" kern="0" spc="38"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49"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Spring</a:t>
            </a:r>
            <a:r>
              <a:rPr lang="en-US" altLang="zh-CN" kern="0" spc="-12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r>
              <a:rPr lang="en-US" altLang="zh-CN" kern="0" spc="371"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is</a:t>
            </a:r>
            <a:r>
              <a:rPr lang="en-US" altLang="zh-CN" kern="0" spc="53" dirty="0">
                <a:latin typeface="Arial" pitchFamily="34" charset="0"/>
                <a:ea typeface="Arial" pitchFamily="34" charset="0"/>
                <a:cs typeface="Arial" pitchFamily="34" charset="0"/>
              </a:rPr>
              <a:t> </a:t>
            </a:r>
            <a:r>
              <a:rPr lang="en-US" altLang="zh-CN" kern="0" spc="-113" dirty="0">
                <a:solidFill>
                  <a:srgbClr val="000000"/>
                </a:solidFill>
                <a:latin typeface="Arial" pitchFamily="34" charset="0"/>
                <a:ea typeface="Arial" pitchFamily="34" charset="0"/>
                <a:cs typeface="Arial" pitchFamily="34" charset="0"/>
              </a:rPr>
              <a:t>so</a:t>
            </a:r>
            <a:r>
              <a:rPr lang="en-US" altLang="zh-CN" kern="0" spc="45"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easy</a:t>
            </a:r>
            <a:r>
              <a:rPr lang="en-US" altLang="zh-CN" kern="0" spc="6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a:t>
            </a:r>
            <a:r>
              <a:rPr lang="en-US" altLang="zh-CN" kern="0" spc="334" dirty="0">
                <a:latin typeface="Arial" pitchFamily="34" charset="0"/>
                <a:ea typeface="Arial" pitchFamily="34" charset="0"/>
                <a:cs typeface="Arial" pitchFamily="34" charset="0"/>
              </a:rPr>
              <a:t> </a:t>
            </a:r>
            <a:r>
              <a:rPr lang="en-US" altLang="zh-CN" kern="0" spc="-113" dirty="0">
                <a:solidFill>
                  <a:srgbClr val="000000"/>
                </a:solidFill>
                <a:latin typeface="Arial" pitchFamily="34" charset="0"/>
                <a:ea typeface="Arial" pitchFamily="34" charset="0"/>
                <a:cs typeface="Arial" pitchFamily="34" charset="0"/>
              </a:rPr>
              <a:t>DI</a:t>
            </a:r>
            <a:r>
              <a:rPr lang="en-US" altLang="zh-CN" kern="0"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68"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no</a:t>
            </a:r>
            <a:r>
              <a:rPr lang="en-US" altLang="zh-CN" kern="0" spc="300"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server</a:t>
            </a:r>
            <a:r>
              <a:rPr lang="en-US" altLang="zh-CN" kern="0" spc="109" dirty="0">
                <a:latin typeface="Arial" pitchFamily="34" charset="0"/>
                <a:ea typeface="Arial" pitchFamily="34" charset="0"/>
                <a:cs typeface="Arial" pitchFamily="34" charset="0"/>
              </a:rPr>
              <a:t> </a:t>
            </a:r>
            <a:r>
              <a:rPr lang="en-US" altLang="zh-CN" kern="0" spc="-60" dirty="0">
                <a:solidFill>
                  <a:srgbClr val="000000"/>
                </a:solidFill>
                <a:latin typeface="Arial" pitchFamily="34" charset="0"/>
                <a:ea typeface="Arial" pitchFamily="34" charset="0"/>
                <a:cs typeface="Arial" pitchFamily="34" charset="0"/>
              </a:rPr>
              <a:t>needs</a:t>
            </a:r>
            <a:r>
              <a:rPr lang="en-US" altLang="zh-CN" kern="0" spc="3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25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run</a:t>
            </a:r>
            <a:r>
              <a:rPr lang="en-US" altLang="zh-CN" kern="0" spc="3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8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p>
        </p:txBody>
      </p:sp>
    </p:spTree>
    <p:extLst>
      <p:ext uri="{45550B6B-E8CE-415A-1D33-7A32319932F3}"/>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 name="9AB9CA50-27FD-4DFC-C051-24FA189E7822"/>
          <p:cNvPicPr>
            <a:picLocks noChangeAspect="1"/>
          </p:cNvPicPr>
          <p:nvPr/>
        </p:nvPicPr>
        <p:blipFill>
          <a:blip r:embed="rId2" cstate="print">
            <a:extLst>
              <a:ext uri="{054B046A-2728-4A18-B38A-082526D8D944}"/>
            </a:extLst>
          </a:blip>
          <a:stretch>
            <a:fillRect/>
          </a:stretch>
        </p:blipFill>
        <p:spPr>
          <a:xfrm>
            <a:off x="0" y="0"/>
            <a:ext cx="9144000" cy="5143500"/>
          </a:xfrm>
          <a:prstGeom prst="rect">
            <a:avLst/>
          </a:prstGeom>
        </p:spPr>
      </p:pic>
      <p:pic>
        <p:nvPicPr>
          <p:cNvPr id="239" name="B0E6E8BD-713F-4DC2-B676-2A455C16BA90"/>
          <p:cNvPicPr>
            <a:picLocks noChangeAspect="1"/>
          </p:cNvPicPr>
          <p:nvPr/>
        </p:nvPicPr>
        <p:blipFill>
          <a:blip r:embed="rId3" cstate="print">
            <a:extLst>
              <a:ext uri="{11F7DB2D-7048-4B61-F8DF-A93D8EEC600A}"/>
            </a:extLst>
          </a:blip>
          <a:stretch>
            <a:fillRect/>
          </a:stretch>
        </p:blipFill>
        <p:spPr>
          <a:xfrm>
            <a:off x="0" y="647700"/>
            <a:ext cx="9144000" cy="4495800"/>
          </a:xfrm>
          <a:prstGeom prst="rect">
            <a:avLst/>
          </a:prstGeom>
        </p:spPr>
      </p:pic>
      <p:pic>
        <p:nvPicPr>
          <p:cNvPr id="240" name="F647BABA-F8FE-4803-9AF3-779912C601FC"/>
          <p:cNvPicPr>
            <a:picLocks noChangeAspect="1"/>
          </p:cNvPicPr>
          <p:nvPr/>
        </p:nvPicPr>
        <p:blipFill>
          <a:blip r:embed="rId4" cstate="print">
            <a:extLst>
              <a:ext uri="{19AF1976-5A92-4E3F-84AC-776B971F1715}"/>
            </a:extLst>
          </a:blip>
          <a:stretch>
            <a:fillRect/>
          </a:stretch>
        </p:blipFill>
        <p:spPr>
          <a:xfrm>
            <a:off x="0" y="647700"/>
            <a:ext cx="9144000" cy="123825"/>
          </a:xfrm>
          <a:prstGeom prst="rect">
            <a:avLst/>
          </a:prstGeom>
        </p:spPr>
      </p:pic>
      <p:sp>
        <p:nvSpPr>
          <p:cNvPr id="241" name="TextBox241"/>
          <p:cNvSpPr txBox="1"/>
          <p:nvPr/>
        </p:nvSpPr>
        <p:spPr>
          <a:xfrm>
            <a:off x="225247" y="217906"/>
            <a:ext cx="2413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p>
        </p:txBody>
      </p:sp>
      <p:sp>
        <p:nvSpPr>
          <p:cNvPr id="242" name="TextBox242"/>
          <p:cNvSpPr txBox="1"/>
          <p:nvPr/>
        </p:nvSpPr>
        <p:spPr>
          <a:xfrm>
            <a:off x="1111911" y="217906"/>
            <a:ext cx="37592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Modules</a:t>
            </a:r>
          </a:p>
        </p:txBody>
      </p:sp>
      <p:sp>
        <p:nvSpPr>
          <p:cNvPr id="243" name="TextBox243"/>
          <p:cNvSpPr txBox="1"/>
          <p:nvPr/>
        </p:nvSpPr>
        <p:spPr>
          <a:xfrm>
            <a:off x="555269" y="1004138"/>
            <a:ext cx="8267701" cy="2743200"/>
          </a:xfrm>
          <a:prstGeom prst="rect">
            <a:avLst/>
          </a:prstGeom>
          <a:noFill/>
        </p:spPr>
        <p:txBody>
          <a:bodyPr wrap="square" lIns="0" tIns="0" rIns="0" bIns="0" rtlCol="0">
            <a:spAutoFit/>
          </a:bodyPr>
          <a:lstStyle/>
          <a:p>
            <a:pPr marL="3658" marR="53084" indent="-3658" eaLnBrk="0">
              <a:lnSpc>
                <a:spcPct val="106000"/>
              </a:lnSpc>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Data</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Access/Integration</a:t>
            </a:r>
            <a:r>
              <a:rPr lang="en-US" altLang="zh-CN" sz="1800" b="1" kern="0" spc="18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Access/Integration</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consists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JDBC,</a:t>
            </a:r>
            <a:r>
              <a:rPr lang="en-US" altLang="zh-CN" sz="1800" kern="0" spc="3815" noProof="0" dirty="0">
                <a:latin typeface="Times New Roman" pitchFamily="18" charset="0"/>
                <a:ea typeface="Times New Roman" pitchFamily="18" charset="0"/>
                <a:cs typeface="Times New Roman" pitchFamily="18" charset="0"/>
              </a:rPr>
              <a:t> </a:t>
            </a:r>
            <a:r>
              <a:rPr lang="en-US" altLang="zh-CN" sz="1800" kern="0" spc="-25" baseline="0" noProof="0" dirty="0">
                <a:solidFill>
                  <a:srgbClr val="000000"/>
                </a:solidFill>
                <a:latin typeface="Times New Roman" pitchFamily="18" charset="0"/>
                <a:ea typeface="Times New Roman" pitchFamily="18" charset="0"/>
                <a:cs typeface="Times New Roman" pitchFamily="18" charset="0"/>
              </a:rPr>
              <a:t>ORM,</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OXM,</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JMS,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Transaction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modules.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These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modules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basically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interact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database</a:t>
            </a:r>
            <a:r>
              <a:rPr lang="en-US" altLang="zh-CN" sz="1800" kern="0" spc="14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p>
          <a:p>
            <a:pPr marL="126436" marR="0" indent="0" eaLnBrk="0">
              <a:lnSpc>
                <a:spcPct val="79000"/>
              </a:lnSpc>
              <a:spcBef>
                <a:spcPts val="869"/>
              </a:spcBef>
            </a:pPr>
            <a:r>
              <a:rPr lang="en-US" altLang="zh-CN" sz="1800" b="1" kern="0" spc="-100" baseline="0" noProof="0" dirty="0">
                <a:solidFill>
                  <a:srgbClr val="000000"/>
                </a:solidFill>
                <a:latin typeface="Times New Roman" pitchFamily="18" charset="0"/>
                <a:ea typeface="Times New Roman" pitchFamily="18" charset="0"/>
                <a:cs typeface="Times New Roman" pitchFamily="18" charset="0"/>
              </a:rPr>
              <a:t>1.</a:t>
            </a:r>
            <a:r>
              <a:rPr lang="en-US" altLang="zh-CN" sz="1800" b="1" kern="0" spc="8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JDBC</a:t>
            </a:r>
            <a:r>
              <a:rPr lang="en-US" altLang="zh-CN" sz="1800" b="1"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Database</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Connection</a:t>
            </a:r>
          </a:p>
          <a:p>
            <a:pPr marL="116815" marR="0" indent="0" eaLnBrk="0">
              <a:lnSpc>
                <a:spcPct val="79000"/>
              </a:lnSpc>
              <a:spcBef>
                <a:spcPts val="851"/>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2.</a:t>
            </a:r>
            <a:r>
              <a:rPr lang="en-US" altLang="zh-CN" sz="1800" b="1" kern="0" spc="8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ORM</a:t>
            </a:r>
            <a:r>
              <a:rPr lang="en-US" altLang="zh-CN" sz="1800" b="1"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Object-Relational</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Mapping</a:t>
            </a:r>
          </a:p>
          <a:p>
            <a:pPr marL="114986" marR="0" indent="0" eaLnBrk="0">
              <a:lnSpc>
                <a:spcPct val="79000"/>
              </a:lnSpc>
              <a:spcBef>
                <a:spcPts val="85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3.</a:t>
            </a:r>
            <a:r>
              <a:rPr lang="en-US" altLang="zh-CN" sz="1800" b="1" kern="0" spc="89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OXM</a:t>
            </a:r>
            <a:r>
              <a:rPr lang="en-US" altLang="zh-CN" sz="1800" b="1"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Object/XML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mapping</a:t>
            </a:r>
          </a:p>
          <a:p>
            <a:pPr marL="117043" marR="0" indent="0" eaLnBrk="0">
              <a:lnSpc>
                <a:spcPct val="78000"/>
              </a:lnSpc>
              <a:spcBef>
                <a:spcPts val="849"/>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4.</a:t>
            </a:r>
            <a:r>
              <a:rPr lang="en-US" altLang="zh-CN" sz="1800" b="1" kern="0" spc="8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JMS</a:t>
            </a:r>
            <a:r>
              <a:rPr lang="en-US" altLang="zh-CN" sz="1800" b="1" kern="0" spc="5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Messaging</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Service</a:t>
            </a:r>
          </a:p>
          <a:p>
            <a:pPr marL="461162" marR="0" indent="-342062" eaLnBrk="0">
              <a:lnSpc>
                <a:spcPct val="99000"/>
              </a:lnSpc>
              <a:spcBef>
                <a:spcPts val="87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5.</a:t>
            </a:r>
            <a:r>
              <a:rPr lang="en-US" altLang="zh-CN" sz="1800" b="1" kern="0" spc="8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Transaction</a:t>
            </a:r>
            <a:r>
              <a:rPr lang="en-US" altLang="zh-CN" sz="1800" b="1"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programmatic</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declarative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transaction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management</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implement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special</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interfaces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POJOs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(Plain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Old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Objects).</a:t>
            </a:r>
          </a:p>
        </p:txBody>
      </p:sp>
    </p:spTree>
    <p:extLst>
      <p:ext uri="{BB0DB372-3E08-4A6A-2CF6-3BAD35234AA1}"/>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 name="80697298-8C1E-4872-589E-E688336E5377"/>
          <p:cNvPicPr>
            <a:picLocks noChangeAspect="1"/>
          </p:cNvPicPr>
          <p:nvPr/>
        </p:nvPicPr>
        <p:blipFill>
          <a:blip r:embed="rId2" cstate="print">
            <a:extLst>
              <a:ext uri="{874EE3A7-896A-4100-6E74-15B867D930E5}"/>
            </a:extLst>
          </a:blip>
          <a:stretch>
            <a:fillRect/>
          </a:stretch>
        </p:blipFill>
        <p:spPr>
          <a:xfrm>
            <a:off x="0" y="0"/>
            <a:ext cx="9144000" cy="5143500"/>
          </a:xfrm>
          <a:prstGeom prst="rect">
            <a:avLst/>
          </a:prstGeom>
        </p:spPr>
      </p:pic>
      <p:pic>
        <p:nvPicPr>
          <p:cNvPr id="245" name="3B352E02-A17F-4B01-D5F6-0CD349F706B9"/>
          <p:cNvPicPr>
            <a:picLocks noChangeAspect="1"/>
          </p:cNvPicPr>
          <p:nvPr/>
        </p:nvPicPr>
        <p:blipFill>
          <a:blip r:embed="rId3" cstate="print">
            <a:extLst>
              <a:ext uri="{312CB03E-1296-4598-B3D5-5EB3F86DD41D}"/>
            </a:extLst>
          </a:blip>
          <a:stretch>
            <a:fillRect/>
          </a:stretch>
        </p:blipFill>
        <p:spPr>
          <a:xfrm>
            <a:off x="0" y="647700"/>
            <a:ext cx="9144000" cy="4495800"/>
          </a:xfrm>
          <a:prstGeom prst="rect">
            <a:avLst/>
          </a:prstGeom>
        </p:spPr>
      </p:pic>
      <p:pic>
        <p:nvPicPr>
          <p:cNvPr id="246" name="26ABD9EF-C6CA-4BF3-74FB-F57B604C574D"/>
          <p:cNvPicPr>
            <a:picLocks noChangeAspect="1"/>
          </p:cNvPicPr>
          <p:nvPr/>
        </p:nvPicPr>
        <p:blipFill>
          <a:blip r:embed="rId4" cstate="print">
            <a:extLst>
              <a:ext uri="{4A7419E2-584B-4546-E252-421BFD2F6895}"/>
            </a:extLst>
          </a:blip>
          <a:stretch>
            <a:fillRect/>
          </a:stretch>
        </p:blipFill>
        <p:spPr>
          <a:xfrm>
            <a:off x="0" y="647700"/>
            <a:ext cx="9144000" cy="123825"/>
          </a:xfrm>
          <a:prstGeom prst="rect">
            <a:avLst/>
          </a:prstGeom>
        </p:spPr>
      </p:pic>
      <p:sp>
        <p:nvSpPr>
          <p:cNvPr id="247" name="TextBox247"/>
          <p:cNvSpPr txBox="1"/>
          <p:nvPr/>
        </p:nvSpPr>
        <p:spPr>
          <a:xfrm>
            <a:off x="301447" y="217906"/>
            <a:ext cx="41021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r>
              <a:rPr lang="en-US" altLang="zh-CN" sz="2400" kern="0" spc="5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Modules</a:t>
            </a:r>
          </a:p>
        </p:txBody>
      </p:sp>
      <p:sp>
        <p:nvSpPr>
          <p:cNvPr id="248" name="TextBox248"/>
          <p:cNvSpPr txBox="1"/>
          <p:nvPr/>
        </p:nvSpPr>
        <p:spPr>
          <a:xfrm>
            <a:off x="554126" y="1004138"/>
            <a:ext cx="8242301" cy="3365500"/>
          </a:xfrm>
          <a:prstGeom prst="rect">
            <a:avLst/>
          </a:prstGeom>
          <a:noFill/>
        </p:spPr>
        <p:txBody>
          <a:bodyPr wrap="square" lIns="0" tIns="0" rIns="0" bIns="0" rtlCol="0">
            <a:spAutoFit/>
          </a:bodyPr>
          <a:lstStyle/>
          <a:p>
            <a:pPr marL="0" marR="150241" indent="0" eaLnBrk="0">
              <a:lnSpc>
                <a:spcPct val="99000"/>
              </a:lnSpc>
            </a:pPr>
            <a:r>
              <a:rPr lang="en-US" altLang="zh-CN" sz="1800" b="1" kern="0" spc="-35" baseline="0" noProof="0" dirty="0">
                <a:solidFill>
                  <a:srgbClr val="000000"/>
                </a:solidFill>
                <a:latin typeface="Times New Roman" pitchFamily="18" charset="0"/>
                <a:ea typeface="Times New Roman" pitchFamily="18" charset="0"/>
                <a:cs typeface="Times New Roman" pitchFamily="18" charset="0"/>
              </a:rPr>
              <a:t>WEB</a:t>
            </a:r>
            <a:r>
              <a:rPr lang="en-US" altLang="zh-CN" sz="1800" b="1" kern="0" spc="7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group</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comprises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Web-Servlet,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WebSocket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Web-Portlet.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These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modules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create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p>
          <a:p>
            <a:pPr marL="913079" marR="305360" indent="-332817" eaLnBrk="0">
              <a:lnSpc>
                <a:spcPct val="106000"/>
              </a:lnSpc>
              <a:spcBef>
                <a:spcPts val="87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a.</a:t>
            </a:r>
            <a:r>
              <a:rPr lang="en-US" altLang="zh-CN" sz="1800" b="1" kern="0" spc="7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b="1" kern="0" spc="13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basic</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web-oriented</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integration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features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such</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multipart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upload</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functionality</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initialization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container</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Servlet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listeners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web-oriented</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context.</a:t>
            </a:r>
          </a:p>
          <a:p>
            <a:pPr marL="927252" marR="0" indent="-352476" eaLnBrk="0">
              <a:lnSpc>
                <a:spcPct val="79000"/>
              </a:lnSpc>
              <a:spcBef>
                <a:spcPts val="872"/>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b.</a:t>
            </a:r>
            <a:r>
              <a:rPr lang="en-US" altLang="zh-CN" sz="1800" b="1" kern="0" spc="7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Web-Servlet</a:t>
            </a:r>
            <a:r>
              <a:rPr lang="en-US" altLang="zh-CN" sz="1800" b="1" kern="0" spc="17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contains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60" baseline="0" noProof="0" dirty="0">
                <a:solidFill>
                  <a:srgbClr val="000000"/>
                </a:solidFill>
                <a:latin typeface="Arial Unicode MS" pitchFamily="34" charset="0"/>
                <a:ea typeface="Arial Unicode MS" pitchFamily="34" charset="0"/>
                <a:cs typeface="Arial Unicode MS" pitchFamily="34" charset="0"/>
              </a:rPr>
              <a:t>Spring’s</a:t>
            </a:r>
            <a:r>
              <a:rPr lang="en-US" altLang="zh-CN" sz="1800" kern="0" spc="-10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model-view-controller</a:t>
            </a:r>
            <a:r>
              <a:rPr lang="en-US" altLang="zh-CN" sz="1800" kern="0" spc="1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(MVC)</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REST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Services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implementation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p>
          <a:p>
            <a:pPr marL="920623" marR="371780" indent="-341960" eaLnBrk="0">
              <a:lnSpc>
                <a:spcPct val="99000"/>
              </a:lnSpc>
              <a:spcBef>
                <a:spcPts val="86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c.</a:t>
            </a:r>
            <a:r>
              <a:rPr lang="en-US" altLang="zh-CN" sz="1800" b="1" kern="0" spc="9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WebSocket</a:t>
            </a:r>
            <a:r>
              <a:rPr lang="en-US" altLang="zh-CN" sz="1800" b="1" kern="0" spc="14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Real</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Time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two-way</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communication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client</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server</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p>
          <a:p>
            <a:pPr marL="921320" marR="704038" indent="-342429" eaLnBrk="0">
              <a:lnSpc>
                <a:spcPct val="99000"/>
              </a:lnSpc>
              <a:spcBef>
                <a:spcPts val="87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d.</a:t>
            </a:r>
            <a:r>
              <a:rPr lang="en-US" altLang="zh-CN" sz="1800" b="1" kern="0" spc="6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Web-Portlet</a:t>
            </a:r>
            <a:r>
              <a:rPr lang="en-US" altLang="zh-CN" sz="1800" b="1" kern="0" spc="18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MVC</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implementation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Portlet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environment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mirrors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functionality</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spring-webmvc</a:t>
            </a:r>
          </a:p>
        </p:txBody>
      </p:sp>
      <p:pic>
        <p:nvPicPr>
          <p:cNvPr id="249" name="28B030B5-B2C0-4514-7C8B-3A570A339619"/>
          <p:cNvPicPr>
            <a:picLocks noChangeAspect="1"/>
          </p:cNvPicPr>
          <p:nvPr/>
        </p:nvPicPr>
        <p:blipFill>
          <a:blip r:embed="rId5" cstate="print">
            <a:extLst>
              <a:ext uri="{A0115716-BA7B-46A1-99E4-96D0194835BA}"/>
            </a:extLst>
          </a:blip>
          <a:stretch>
            <a:fillRect/>
          </a:stretch>
        </p:blipFill>
        <p:spPr>
          <a:xfrm>
            <a:off x="2286635" y="4648200"/>
            <a:ext cx="6267450" cy="19050"/>
          </a:xfrm>
          <a:prstGeom prst="rect">
            <a:avLst/>
          </a:prstGeom>
        </p:spPr>
      </p:pic>
      <p:sp>
        <p:nvSpPr>
          <p:cNvPr id="250" name="TextBox250"/>
          <p:cNvSpPr txBox="1"/>
          <p:nvPr/>
        </p:nvSpPr>
        <p:spPr>
          <a:xfrm>
            <a:off x="1466723" y="4475150"/>
            <a:ext cx="7086600" cy="533400"/>
          </a:xfrm>
          <a:prstGeom prst="rect">
            <a:avLst/>
          </a:prstGeom>
          <a:noFill/>
        </p:spPr>
        <p:txBody>
          <a:bodyPr wrap="square" lIns="0" tIns="0" rIns="0" bIns="0" rtlCol="0">
            <a:spAutoFit/>
          </a:bodyPr>
          <a:lstStyle/>
          <a:p>
            <a:pPr marL="25" marR="0" indent="-25" eaLnBrk="0">
              <a:lnSpc>
                <a:spcPct val="99000"/>
              </a:lnSpc>
            </a:pP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module.(</a:t>
            </a:r>
            <a:r>
              <a:rPr lang="en-US" altLang="zh-CN" sz="1800" kern="0" spc="0" baseline="0" noProof="0" dirty="0">
                <a:solidFill>
                  <a:srgbClr val="4FC3F7"/>
                </a:solidFill>
                <a:latin typeface="Times New Roman" pitchFamily="18" charset="0"/>
                <a:ea typeface="Times New Roman" pitchFamily="18" charset="0"/>
                <a:cs typeface="Times New Roman" pitchFamily="18" charset="0"/>
              </a:rPr>
              <a:t>http://stackoverflow.com/questions/1480528/what-is-the-difference-</a:t>
            </a:r>
            <a:r>
              <a:rPr lang="en-US" altLang="zh-CN" sz="1800" kern="0" spc="400" noProof="0" dirty="0">
                <a:latin typeface="Times New Roman" pitchFamily="18" charset="0"/>
                <a:ea typeface="Times New Roman" pitchFamily="18" charset="0"/>
                <a:cs typeface="Times New Roman" pitchFamily="18" charset="0"/>
              </a:rPr>
              <a:t> </a:t>
            </a:r>
            <a:r>
              <a:rPr lang="en-US" altLang="zh-CN" sz="1800" u="sng" kern="0" spc="0" baseline="0" noProof="0" dirty="0">
                <a:solidFill>
                  <a:srgbClr val="4FC3F7"/>
                </a:solidFill>
                <a:latin typeface="Times New Roman" pitchFamily="18" charset="0"/>
                <a:ea typeface="Times New Roman" pitchFamily="18" charset="0"/>
                <a:cs typeface="Times New Roman" pitchFamily="18" charset="0"/>
              </a:rPr>
              <a:t>between-a-portlet-and-a-servlet</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p>
        </p:txBody>
      </p:sp>
      <p:pic>
        <p:nvPicPr>
          <p:cNvPr id="251" name="5217907F-8E43-4DE0-0575-ECAE44959D9A"/>
          <p:cNvPicPr>
            <a:picLocks noChangeAspect="1"/>
          </p:cNvPicPr>
          <p:nvPr/>
        </p:nvPicPr>
        <p:blipFill>
          <a:blip r:embed="rId6" cstate="print">
            <a:extLst>
              <a:ext uri="{856BC94C-ABDD-472F-87C0-97D863040D65}"/>
            </a:extLst>
          </a:blip>
          <a:stretch>
            <a:fillRect/>
          </a:stretch>
        </p:blipFill>
        <p:spPr>
          <a:xfrm>
            <a:off x="1465453" y="4467225"/>
            <a:ext cx="7096125" cy="533400"/>
          </a:xfrm>
          <a:prstGeom prst="rect">
            <a:avLst/>
          </a:prstGeom>
        </p:spPr>
      </p:pic>
    </p:spTree>
    <p:extLst>
      <p:ext uri="{5D6D3EA1-A226-4595-51F2-F5149331891C}"/>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9A5CBD81-CFE9-4CBD-4898-856521B6EFBC"/>
          <p:cNvPicPr>
            <a:picLocks noChangeAspect="1"/>
          </p:cNvPicPr>
          <p:nvPr/>
        </p:nvPicPr>
        <p:blipFill>
          <a:blip r:embed="rId2" cstate="print">
            <a:extLst>
              <a:ext uri="{6BF667FB-DCD1-4B79-ED04-B58CF24569AE}"/>
            </a:extLst>
          </a:blip>
          <a:stretch>
            <a:fillRect/>
          </a:stretch>
        </p:blipFill>
        <p:spPr>
          <a:xfrm>
            <a:off x="0" y="0"/>
            <a:ext cx="9144000" cy="5143500"/>
          </a:xfrm>
          <a:prstGeom prst="rect">
            <a:avLst/>
          </a:prstGeom>
        </p:spPr>
      </p:pic>
      <p:pic>
        <p:nvPicPr>
          <p:cNvPr id="40" name="54D00841-E212-4D09-BE1E-47F596965E5A"/>
          <p:cNvPicPr>
            <a:picLocks noChangeAspect="1"/>
          </p:cNvPicPr>
          <p:nvPr/>
        </p:nvPicPr>
        <p:blipFill>
          <a:blip r:embed="rId3" cstate="print">
            <a:extLst>
              <a:ext uri="{8750AFA2-C188-41F0-203B-940BFF555A7F}"/>
            </a:extLst>
          </a:blip>
          <a:stretch>
            <a:fillRect/>
          </a:stretch>
        </p:blipFill>
        <p:spPr>
          <a:xfrm>
            <a:off x="0" y="647700"/>
            <a:ext cx="9144000" cy="4495800"/>
          </a:xfrm>
          <a:prstGeom prst="rect">
            <a:avLst/>
          </a:prstGeom>
        </p:spPr>
      </p:pic>
      <p:pic>
        <p:nvPicPr>
          <p:cNvPr id="41" name="20572B47-4013-4094-9FE4-04E14BA5552F"/>
          <p:cNvPicPr>
            <a:picLocks noChangeAspect="1"/>
          </p:cNvPicPr>
          <p:nvPr/>
        </p:nvPicPr>
        <p:blipFill>
          <a:blip r:embed="rId4" cstate="print">
            <a:extLst>
              <a:ext uri="{27BB14AF-5017-4D4A-4AB9-AD7E26B935D3}"/>
            </a:extLst>
          </a:blip>
          <a:stretch>
            <a:fillRect/>
          </a:stretch>
        </p:blipFill>
        <p:spPr>
          <a:xfrm>
            <a:off x="0" y="647700"/>
            <a:ext cx="9144000" cy="123825"/>
          </a:xfrm>
          <a:prstGeom prst="rect">
            <a:avLst/>
          </a:prstGeom>
        </p:spPr>
      </p:pic>
      <p:sp>
        <p:nvSpPr>
          <p:cNvPr id="42" name="TextBox42"/>
          <p:cNvSpPr txBox="1"/>
          <p:nvPr/>
        </p:nvSpPr>
        <p:spPr>
          <a:xfrm>
            <a:off x="195986" y="217906"/>
            <a:ext cx="52197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Enterprise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Edition</a:t>
            </a:r>
          </a:p>
        </p:txBody>
      </p:sp>
      <p:pic>
        <p:nvPicPr>
          <p:cNvPr id="43" name="172396B5-6A88-4005-6037-8DD04C72A9C1"/>
          <p:cNvPicPr>
            <a:picLocks noChangeAspect="1"/>
          </p:cNvPicPr>
          <p:nvPr/>
        </p:nvPicPr>
        <p:blipFill>
          <a:blip r:embed="rId5" cstate="print">
            <a:extLst>
              <a:ext uri="{AB88E714-C6F2-4477-0137-74E8DEAB6588}"/>
            </a:extLst>
          </a:blip>
          <a:stretch>
            <a:fillRect/>
          </a:stretch>
        </p:blipFill>
        <p:spPr>
          <a:xfrm>
            <a:off x="455676" y="828675"/>
            <a:ext cx="8286750" cy="4095750"/>
          </a:xfrm>
          <a:prstGeom prst="rect">
            <a:avLst/>
          </a:prstGeom>
        </p:spPr>
      </p:pic>
      <p:pic>
        <p:nvPicPr>
          <p:cNvPr id="44" name="557E14B8-F44E-442B-5EDA-97B5363B1726"/>
          <p:cNvPicPr>
            <a:picLocks noChangeAspect="1"/>
          </p:cNvPicPr>
          <p:nvPr/>
        </p:nvPicPr>
        <p:blipFill>
          <a:blip r:embed="rId6" cstate="print">
            <a:extLst>
              <a:ext uri="{EE1B9080-00AF-43ED-5EA8-3911110F2B66}"/>
            </a:extLst>
          </a:blip>
          <a:stretch>
            <a:fillRect/>
          </a:stretch>
        </p:blipFill>
        <p:spPr>
          <a:xfrm>
            <a:off x="552298" y="962025"/>
            <a:ext cx="2571750" cy="352425"/>
          </a:xfrm>
          <a:prstGeom prst="rect">
            <a:avLst/>
          </a:prstGeom>
        </p:spPr>
      </p:pic>
      <p:pic>
        <p:nvPicPr>
          <p:cNvPr id="45" name="5FE7B401-92A1-40C8-223D-FAEB517CFD5E"/>
          <p:cNvPicPr>
            <a:picLocks noChangeAspect="1"/>
          </p:cNvPicPr>
          <p:nvPr/>
        </p:nvPicPr>
        <p:blipFill>
          <a:blip r:embed="rId7" cstate="print">
            <a:extLst>
              <a:ext uri="{2D67ACFE-391F-40BD-75F2-02DA85DDD589}"/>
            </a:extLst>
          </a:blip>
          <a:stretch>
            <a:fillRect/>
          </a:stretch>
        </p:blipFill>
        <p:spPr>
          <a:xfrm>
            <a:off x="3108071" y="962025"/>
            <a:ext cx="85725" cy="352425"/>
          </a:xfrm>
          <a:prstGeom prst="rect">
            <a:avLst/>
          </a:prstGeom>
        </p:spPr>
      </p:pic>
      <p:pic>
        <p:nvPicPr>
          <p:cNvPr id="46" name="BAEF327F-5798-4C44-AA1F-E32E81B6CE18"/>
          <p:cNvPicPr>
            <a:picLocks noChangeAspect="1"/>
          </p:cNvPicPr>
          <p:nvPr/>
        </p:nvPicPr>
        <p:blipFill>
          <a:blip r:embed="rId8" cstate="print">
            <a:extLst>
              <a:ext uri="{B1E713D7-6AF3-49CF-5BAC-70912603B5AC}"/>
            </a:extLst>
          </a:blip>
          <a:stretch>
            <a:fillRect/>
          </a:stretch>
        </p:blipFill>
        <p:spPr>
          <a:xfrm>
            <a:off x="552298" y="1390650"/>
            <a:ext cx="2619375" cy="342900"/>
          </a:xfrm>
          <a:prstGeom prst="rect">
            <a:avLst/>
          </a:prstGeom>
        </p:spPr>
      </p:pic>
      <p:pic>
        <p:nvPicPr>
          <p:cNvPr id="47" name="E1BA2EEF-5EBC-493F-CE42-C23CC3054C73"/>
          <p:cNvPicPr>
            <a:picLocks noChangeAspect="1"/>
          </p:cNvPicPr>
          <p:nvPr/>
        </p:nvPicPr>
        <p:blipFill>
          <a:blip r:embed="rId9" cstate="print">
            <a:extLst>
              <a:ext uri="{F74ECB23-E220-4DE7-856B-CBE87B203970}"/>
            </a:extLst>
          </a:blip>
          <a:stretch>
            <a:fillRect/>
          </a:stretch>
        </p:blipFill>
        <p:spPr>
          <a:xfrm>
            <a:off x="3156839" y="1390650"/>
            <a:ext cx="114300" cy="342900"/>
          </a:xfrm>
          <a:prstGeom prst="rect">
            <a:avLst/>
          </a:prstGeom>
        </p:spPr>
      </p:pic>
      <p:pic>
        <p:nvPicPr>
          <p:cNvPr id="48" name="E605BE89-00CE-480E-16A4-0EE6DC8AA2D1"/>
          <p:cNvPicPr>
            <a:picLocks noChangeAspect="1"/>
          </p:cNvPicPr>
          <p:nvPr/>
        </p:nvPicPr>
        <p:blipFill>
          <a:blip r:embed="rId10" cstate="print">
            <a:extLst>
              <a:ext uri="{38CAD24C-FD95-44C7-D5D9-F20633F83FEC}"/>
            </a:extLst>
          </a:blip>
          <a:stretch>
            <a:fillRect/>
          </a:stretch>
        </p:blipFill>
        <p:spPr>
          <a:xfrm>
            <a:off x="3258947" y="1390650"/>
            <a:ext cx="2190750" cy="342900"/>
          </a:xfrm>
          <a:prstGeom prst="rect">
            <a:avLst/>
          </a:prstGeom>
        </p:spPr>
      </p:pic>
      <p:pic>
        <p:nvPicPr>
          <p:cNvPr id="49" name="19278D28-2ABE-4DA8-DFE9-A1C6FD8356B6"/>
          <p:cNvPicPr>
            <a:picLocks noChangeAspect="1"/>
          </p:cNvPicPr>
          <p:nvPr/>
        </p:nvPicPr>
        <p:blipFill>
          <a:blip r:embed="rId11" cstate="print">
            <a:extLst>
              <a:ext uri="{451D2BC0-1F34-4353-EAFB-74B55AC4F315}"/>
            </a:extLst>
          </a:blip>
          <a:stretch>
            <a:fillRect/>
          </a:stretch>
        </p:blipFill>
        <p:spPr>
          <a:xfrm>
            <a:off x="5439791" y="1390650"/>
            <a:ext cx="104775" cy="342900"/>
          </a:xfrm>
          <a:prstGeom prst="rect">
            <a:avLst/>
          </a:prstGeom>
        </p:spPr>
      </p:pic>
      <p:pic>
        <p:nvPicPr>
          <p:cNvPr id="50" name="30609357-3828-4037-6A72-A4C5669916AF"/>
          <p:cNvPicPr>
            <a:picLocks noChangeAspect="1"/>
          </p:cNvPicPr>
          <p:nvPr/>
        </p:nvPicPr>
        <p:blipFill>
          <a:blip r:embed="rId12" cstate="print">
            <a:extLst>
              <a:ext uri="{04B1FCD5-EA2B-465E-3F2D-7552EE7285E2}"/>
            </a:extLst>
          </a:blip>
          <a:stretch>
            <a:fillRect/>
          </a:stretch>
        </p:blipFill>
        <p:spPr>
          <a:xfrm>
            <a:off x="552298" y="1809750"/>
            <a:ext cx="4991100" cy="342900"/>
          </a:xfrm>
          <a:prstGeom prst="rect">
            <a:avLst/>
          </a:prstGeom>
        </p:spPr>
      </p:pic>
      <p:pic>
        <p:nvPicPr>
          <p:cNvPr id="51" name="87677635-C96E-4489-03F4-78D3E382BF46"/>
          <p:cNvPicPr>
            <a:picLocks noChangeAspect="1"/>
          </p:cNvPicPr>
          <p:nvPr/>
        </p:nvPicPr>
        <p:blipFill>
          <a:blip r:embed="rId13" cstate="print">
            <a:extLst>
              <a:ext uri="{652A01EA-226F-4DF7-601A-8A3E28AFEB73}"/>
            </a:extLst>
          </a:blip>
          <a:stretch>
            <a:fillRect/>
          </a:stretch>
        </p:blipFill>
        <p:spPr>
          <a:xfrm>
            <a:off x="5531231" y="1809750"/>
            <a:ext cx="114300" cy="342900"/>
          </a:xfrm>
          <a:prstGeom prst="rect">
            <a:avLst/>
          </a:prstGeom>
        </p:spPr>
      </p:pic>
      <p:pic>
        <p:nvPicPr>
          <p:cNvPr id="52" name="D9320C56-6311-41EA-E2A4-0CBAFCFB07B1"/>
          <p:cNvPicPr>
            <a:picLocks noChangeAspect="1"/>
          </p:cNvPicPr>
          <p:nvPr/>
        </p:nvPicPr>
        <p:blipFill>
          <a:blip r:embed="rId14" cstate="print">
            <a:extLst>
              <a:ext uri="{530C7146-989F-4D0F-AC80-EE018624E865}"/>
            </a:extLst>
          </a:blip>
          <a:stretch>
            <a:fillRect/>
          </a:stretch>
        </p:blipFill>
        <p:spPr>
          <a:xfrm>
            <a:off x="5633339" y="1809750"/>
            <a:ext cx="2057400" cy="342900"/>
          </a:xfrm>
          <a:prstGeom prst="rect">
            <a:avLst/>
          </a:prstGeom>
        </p:spPr>
      </p:pic>
      <p:pic>
        <p:nvPicPr>
          <p:cNvPr id="53" name="15126705-8EF1-4E33-9228-F823F9BB5750"/>
          <p:cNvPicPr>
            <a:picLocks noChangeAspect="1"/>
          </p:cNvPicPr>
          <p:nvPr/>
        </p:nvPicPr>
        <p:blipFill>
          <a:blip r:embed="rId15" cstate="print">
            <a:extLst>
              <a:ext uri="{CA120393-0CF2-41E7-5304-541CC2F18E2C}"/>
            </a:extLst>
          </a:blip>
          <a:stretch>
            <a:fillRect/>
          </a:stretch>
        </p:blipFill>
        <p:spPr>
          <a:xfrm>
            <a:off x="552298" y="2228850"/>
            <a:ext cx="7572375" cy="342900"/>
          </a:xfrm>
          <a:prstGeom prst="rect">
            <a:avLst/>
          </a:prstGeom>
        </p:spPr>
      </p:pic>
      <p:pic>
        <p:nvPicPr>
          <p:cNvPr id="54" name="45C43577-28A5-4AB8-C24E-ABF310763A22"/>
          <p:cNvPicPr>
            <a:picLocks noChangeAspect="1"/>
          </p:cNvPicPr>
          <p:nvPr/>
        </p:nvPicPr>
        <p:blipFill>
          <a:blip r:embed="rId16" cstate="print">
            <a:extLst>
              <a:ext uri="{DA998D77-F8CF-4B90-47D0-678FC4AA747D}"/>
            </a:extLst>
          </a:blip>
          <a:stretch>
            <a:fillRect/>
          </a:stretch>
        </p:blipFill>
        <p:spPr>
          <a:xfrm>
            <a:off x="552298" y="2647950"/>
            <a:ext cx="8134350" cy="342900"/>
          </a:xfrm>
          <a:prstGeom prst="rect">
            <a:avLst/>
          </a:prstGeom>
        </p:spPr>
      </p:pic>
      <p:pic>
        <p:nvPicPr>
          <p:cNvPr id="55" name="3A1543E2-CB62-4A05-EE9B-1E56EB15E972"/>
          <p:cNvPicPr>
            <a:picLocks noChangeAspect="1"/>
          </p:cNvPicPr>
          <p:nvPr/>
        </p:nvPicPr>
        <p:blipFill>
          <a:blip r:embed="rId17" cstate="print">
            <a:extLst>
              <a:ext uri="{01053623-7BA0-48B0-1456-C9470547DBEC}"/>
            </a:extLst>
          </a:blip>
          <a:stretch>
            <a:fillRect/>
          </a:stretch>
        </p:blipFill>
        <p:spPr>
          <a:xfrm>
            <a:off x="552298" y="3067050"/>
            <a:ext cx="8010526" cy="342900"/>
          </a:xfrm>
          <a:prstGeom prst="rect">
            <a:avLst/>
          </a:prstGeom>
        </p:spPr>
      </p:pic>
      <p:pic>
        <p:nvPicPr>
          <p:cNvPr id="56" name="BBF00AB8-08D3-4A63-6898-BD98226D3444"/>
          <p:cNvPicPr>
            <a:picLocks noChangeAspect="1"/>
          </p:cNvPicPr>
          <p:nvPr/>
        </p:nvPicPr>
        <p:blipFill>
          <a:blip r:embed="rId18" cstate="print">
            <a:extLst>
              <a:ext uri="{E07AF9D7-81B2-4067-120D-31600D53FD8F}"/>
            </a:extLst>
          </a:blip>
          <a:stretch>
            <a:fillRect/>
          </a:stretch>
        </p:blipFill>
        <p:spPr>
          <a:xfrm>
            <a:off x="552298" y="3486150"/>
            <a:ext cx="3505200" cy="352425"/>
          </a:xfrm>
          <a:prstGeom prst="rect">
            <a:avLst/>
          </a:prstGeom>
        </p:spPr>
      </p:pic>
      <p:pic>
        <p:nvPicPr>
          <p:cNvPr id="57" name="F55CE96A-117E-4160-82C9-F2B36E6501F0"/>
          <p:cNvPicPr>
            <a:picLocks noChangeAspect="1"/>
          </p:cNvPicPr>
          <p:nvPr/>
        </p:nvPicPr>
        <p:blipFill>
          <a:blip r:embed="rId19" cstate="print">
            <a:extLst>
              <a:ext uri="{D9798A38-E09E-4739-CF35-ADA30D85FC9E}"/>
            </a:extLst>
          </a:blip>
          <a:stretch>
            <a:fillRect/>
          </a:stretch>
        </p:blipFill>
        <p:spPr>
          <a:xfrm>
            <a:off x="4040759" y="3486150"/>
            <a:ext cx="104775" cy="352425"/>
          </a:xfrm>
          <a:prstGeom prst="rect">
            <a:avLst/>
          </a:prstGeom>
        </p:spPr>
      </p:pic>
      <p:pic>
        <p:nvPicPr>
          <p:cNvPr id="58" name="AC70905A-516E-45DA-0710-1969B3767E9F"/>
          <p:cNvPicPr>
            <a:picLocks noChangeAspect="1"/>
          </p:cNvPicPr>
          <p:nvPr/>
        </p:nvPicPr>
        <p:blipFill>
          <a:blip r:embed="rId20" cstate="print">
            <a:extLst>
              <a:ext uri="{E589CBC7-10EB-497E-E457-5D5877F95271}"/>
            </a:extLst>
          </a:blip>
          <a:stretch>
            <a:fillRect/>
          </a:stretch>
        </p:blipFill>
        <p:spPr>
          <a:xfrm>
            <a:off x="4142868" y="3486150"/>
            <a:ext cx="2333625" cy="352425"/>
          </a:xfrm>
          <a:prstGeom prst="rect">
            <a:avLst/>
          </a:prstGeom>
        </p:spPr>
      </p:pic>
      <p:pic>
        <p:nvPicPr>
          <p:cNvPr id="59" name="93674278-D271-40FA-AB4C-1B6A9232DA7C"/>
          <p:cNvPicPr>
            <a:picLocks noChangeAspect="1"/>
          </p:cNvPicPr>
          <p:nvPr/>
        </p:nvPicPr>
        <p:blipFill>
          <a:blip r:embed="rId21" cstate="print">
            <a:extLst>
              <a:ext uri="{48D66AD5-E156-402D-1AB3-E0E387C91587}"/>
            </a:extLst>
          </a:blip>
          <a:stretch>
            <a:fillRect/>
          </a:stretch>
        </p:blipFill>
        <p:spPr>
          <a:xfrm>
            <a:off x="5541899" y="1390650"/>
            <a:ext cx="2962275" cy="342900"/>
          </a:xfrm>
          <a:prstGeom prst="rect">
            <a:avLst/>
          </a:prstGeom>
        </p:spPr>
      </p:pic>
      <p:sp>
        <p:nvSpPr>
          <p:cNvPr id="60" name="TextBox60"/>
          <p:cNvSpPr txBox="1"/>
          <p:nvPr/>
        </p:nvSpPr>
        <p:spPr>
          <a:xfrm>
            <a:off x="555041" y="1035457"/>
            <a:ext cx="8039101" cy="2806700"/>
          </a:xfrm>
          <a:prstGeom prst="rect">
            <a:avLst/>
          </a:prstGeom>
          <a:noFill/>
        </p:spPr>
        <p:txBody>
          <a:bodyPr wrap="square" lIns="0" tIns="0" rIns="0" bIns="0" rtlCol="0">
            <a:spAutoFit/>
          </a:bodyPr>
          <a:lstStyle/>
          <a:p>
            <a:pPr marL="0" marR="0" indent="0" eaLnBrk="0">
              <a:lnSpc>
                <a:spcPct val="77000"/>
              </a:lnSpc>
            </a:pPr>
            <a:r>
              <a:rPr lang="en-US" altLang="zh-CN" sz="2400" b="1" kern="0" spc="-25" baseline="0" noProof="0" dirty="0">
                <a:solidFill>
                  <a:srgbClr val="3D3D3D"/>
                </a:solidFill>
                <a:latin typeface="Times New Roman" pitchFamily="18" charset="0"/>
                <a:ea typeface="Times New Roman" pitchFamily="18" charset="0"/>
                <a:cs typeface="Times New Roman" pitchFamily="18" charset="0"/>
              </a:rPr>
              <a:t>What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is</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a</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Java</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EE?</a:t>
            </a:r>
          </a:p>
          <a:p>
            <a:pPr marL="7315" marR="0" indent="-3658" eaLnBrk="0">
              <a:lnSpc>
                <a:spcPct val="113000"/>
              </a:lnSpc>
              <a:spcBef>
                <a:spcPts val="1149"/>
              </a:spcBef>
            </a:pPr>
            <a:r>
              <a:rPr lang="en-US" altLang="zh-CN" sz="2400" kern="0" spc="-25"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platform-independent,</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Java-centric</a:t>
            </a:r>
            <a:r>
              <a:rPr lang="en-US" altLang="zh-CN" sz="2400" kern="0" spc="1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environment</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for</a:t>
            </a:r>
            <a:r>
              <a:rPr lang="en-US" altLang="zh-CN" sz="2400" kern="0" spc="900"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developing,</a:t>
            </a:r>
            <a:r>
              <a:rPr lang="en-US" altLang="zh-CN" sz="2400" kern="0" spc="-1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building</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deploying</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Web-based</a:t>
            </a:r>
            <a:r>
              <a:rPr lang="en-US" altLang="zh-CN" sz="2400" kern="0" spc="1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enterprise</a:t>
            </a:r>
            <a:r>
              <a:rPr lang="en-US" altLang="zh-CN" sz="2400" kern="0" spc="7335"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applications</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online.</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includes</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components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of</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the</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3995" noProof="0" dirty="0">
                <a:latin typeface="Times New Roman" pitchFamily="18" charset="0"/>
                <a:ea typeface="Times New Roman" pitchFamily="18" charset="0"/>
                <a:cs typeface="Times New Roman" pitchFamily="18" charset="0"/>
              </a:rPr>
              <a:t> </a:t>
            </a:r>
            <a:r>
              <a:rPr lang="en-US" altLang="zh-CN" sz="2400" kern="0" spc="-30" baseline="0" noProof="0" dirty="0">
                <a:solidFill>
                  <a:srgbClr val="333333"/>
                </a:solidFill>
                <a:latin typeface="Times New Roman" pitchFamily="18" charset="0"/>
                <a:ea typeface="Times New Roman" pitchFamily="18" charset="0"/>
                <a:cs typeface="Times New Roman" pitchFamily="18" charset="0"/>
              </a:rPr>
              <a:t>Standard</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Edition</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8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SE).The</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EE</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platform</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consists</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of</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set</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of</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services,</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APIs,</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and</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protocols</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that</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provide</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the</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functionality</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for</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10" baseline="0" noProof="0" dirty="0">
                <a:solidFill>
                  <a:srgbClr val="333333"/>
                </a:solidFill>
                <a:latin typeface="Times New Roman" pitchFamily="18" charset="0"/>
                <a:ea typeface="Times New Roman" pitchFamily="18" charset="0"/>
                <a:cs typeface="Times New Roman" pitchFamily="18" charset="0"/>
              </a:rPr>
              <a:t>developing</a:t>
            </a:r>
            <a:r>
              <a:rPr lang="en-US" altLang="zh-CN" sz="2400" kern="0" spc="-1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multitiered,</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Web-based</a:t>
            </a:r>
            <a:r>
              <a:rPr lang="en-US" altLang="zh-CN" sz="2400" kern="0" spc="1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333333"/>
                </a:solidFill>
                <a:latin typeface="Times New Roman" pitchFamily="18" charset="0"/>
                <a:ea typeface="Times New Roman" pitchFamily="18" charset="0"/>
                <a:cs typeface="Times New Roman" pitchFamily="18" charset="0"/>
              </a:rPr>
              <a:t>applications.</a:t>
            </a:r>
          </a:p>
        </p:txBody>
      </p:sp>
    </p:spTree>
    <p:extLst>
      <p:ext uri="{91610CAC-32CE-4454-7C91-6C6B9A4EE497}"/>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8B049948-6016-41D5-BD7F-5BDA3208E9BE"/>
          <p:cNvPicPr>
            <a:picLocks noChangeAspect="1"/>
          </p:cNvPicPr>
          <p:nvPr/>
        </p:nvPicPr>
        <p:blipFill>
          <a:blip r:embed="rId2" cstate="print">
            <a:extLst>
              <a:ext uri="{FA100C22-1FC2-4639-89DE-014F52634549}"/>
            </a:extLst>
          </a:blip>
          <a:stretch>
            <a:fillRect/>
          </a:stretch>
        </p:blipFill>
        <p:spPr>
          <a:xfrm>
            <a:off x="0" y="0"/>
            <a:ext cx="9144000" cy="5143500"/>
          </a:xfrm>
          <a:prstGeom prst="rect">
            <a:avLst/>
          </a:prstGeom>
        </p:spPr>
      </p:pic>
      <p:pic>
        <p:nvPicPr>
          <p:cNvPr id="253" name="0276C380-B36B-436E-9735-639FAFF60370"/>
          <p:cNvPicPr>
            <a:picLocks noChangeAspect="1"/>
          </p:cNvPicPr>
          <p:nvPr/>
        </p:nvPicPr>
        <p:blipFill>
          <a:blip r:embed="rId3" cstate="print">
            <a:extLst>
              <a:ext uri="{A135BA3F-FF00-4EF4-22BD-0770C4EF0D13}"/>
            </a:extLst>
          </a:blip>
          <a:stretch>
            <a:fillRect/>
          </a:stretch>
        </p:blipFill>
        <p:spPr>
          <a:xfrm>
            <a:off x="0" y="647700"/>
            <a:ext cx="9144000" cy="4495800"/>
          </a:xfrm>
          <a:prstGeom prst="rect">
            <a:avLst/>
          </a:prstGeom>
        </p:spPr>
      </p:pic>
      <p:pic>
        <p:nvPicPr>
          <p:cNvPr id="254" name="174A5ABA-9F19-41A5-0830-67E2D5DAE30D"/>
          <p:cNvPicPr>
            <a:picLocks noChangeAspect="1"/>
          </p:cNvPicPr>
          <p:nvPr/>
        </p:nvPicPr>
        <p:blipFill>
          <a:blip r:embed="rId4" cstate="print">
            <a:extLst>
              <a:ext uri="{47EEF2E0-977E-4BFA-9818-521FF3EAE72B}"/>
            </a:extLst>
          </a:blip>
          <a:stretch>
            <a:fillRect/>
          </a:stretch>
        </p:blipFill>
        <p:spPr>
          <a:xfrm>
            <a:off x="0" y="647700"/>
            <a:ext cx="9144000" cy="123825"/>
          </a:xfrm>
          <a:prstGeom prst="rect">
            <a:avLst/>
          </a:prstGeom>
        </p:spPr>
      </p:pic>
      <p:sp>
        <p:nvSpPr>
          <p:cNvPr id="255" name="TextBox255"/>
          <p:cNvSpPr txBox="1"/>
          <p:nvPr/>
        </p:nvSpPr>
        <p:spPr>
          <a:xfrm>
            <a:off x="301447" y="217906"/>
            <a:ext cx="41021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r>
              <a:rPr lang="en-US" altLang="zh-CN" sz="2400" kern="0" spc="5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Modules</a:t>
            </a:r>
          </a:p>
        </p:txBody>
      </p:sp>
      <p:sp>
        <p:nvSpPr>
          <p:cNvPr id="256" name="TextBox256"/>
          <p:cNvSpPr txBox="1"/>
          <p:nvPr/>
        </p:nvSpPr>
        <p:spPr>
          <a:xfrm>
            <a:off x="551840" y="1004138"/>
            <a:ext cx="8102600" cy="4000500"/>
          </a:xfrm>
          <a:prstGeom prst="rect">
            <a:avLst/>
          </a:prstGeom>
          <a:noFill/>
        </p:spPr>
        <p:txBody>
          <a:bodyPr wrap="square" lIns="0" tIns="0" rIns="0" bIns="0" rtlCol="0">
            <a:spAutoFit/>
          </a:bodyPr>
          <a:lstStyle/>
          <a:p>
            <a:pPr marL="0" marR="0" indent="0" eaLnBrk="0">
              <a:lnSpc>
                <a:spcPct val="106000"/>
              </a:lnSpc>
            </a:pPr>
            <a:r>
              <a:rPr lang="en-US" altLang="zh-CN" sz="1800" b="1" kern="0" spc="-35" baseline="0" noProof="0" dirty="0">
                <a:solidFill>
                  <a:srgbClr val="000000"/>
                </a:solidFill>
                <a:latin typeface="Times New Roman" pitchFamily="18" charset="0"/>
                <a:ea typeface="Times New Roman" pitchFamily="18" charset="0"/>
                <a:cs typeface="Times New Roman" pitchFamily="18" charset="0"/>
              </a:rPr>
              <a:t>AOP</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Aspect-Oriented</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These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modules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aspect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oriented</a:t>
            </a:r>
            <a:r>
              <a:rPr lang="en-US" altLang="zh-CN" sz="1800" kern="0" spc="65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implementation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where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Advices,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Pointcuts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etc.</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decouple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20" baseline="0" noProof="0" dirty="0">
                <a:solidFill>
                  <a:srgbClr val="000000"/>
                </a:solidFill>
                <a:latin typeface="Times New Roman" pitchFamily="18" charset="0"/>
                <a:ea typeface="Times New Roman" pitchFamily="18" charset="0"/>
                <a:cs typeface="Times New Roman" pitchFamily="18" charset="0"/>
              </a:rPr>
              <a:t>code.</a:t>
            </a:r>
          </a:p>
          <a:p>
            <a:pPr marL="1829" marR="448998" indent="0" eaLnBrk="0">
              <a:lnSpc>
                <a:spcPct val="99000"/>
              </a:lnSpc>
              <a:spcBef>
                <a:spcPts val="3356"/>
              </a:spcBef>
            </a:pP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Aspects</a:t>
            </a:r>
            <a:r>
              <a:rPr lang="en-US" altLang="zh-CN" sz="1800" b="1" kern="0" spc="1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integration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AspectJ.</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refers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style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declaring</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aspects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regular</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annotated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annotations.</a:t>
            </a:r>
          </a:p>
          <a:p>
            <a:pPr marL="7087" marR="1270663" indent="-2057" eaLnBrk="0">
              <a:lnSpc>
                <a:spcPct val="99000"/>
              </a:lnSpc>
              <a:spcBef>
                <a:spcPts val="3357"/>
              </a:spcBef>
            </a:pPr>
            <a:r>
              <a:rPr lang="en-US" altLang="zh-CN" sz="1800" b="1" kern="0" spc="-5" baseline="0" noProof="0" dirty="0">
                <a:solidFill>
                  <a:srgbClr val="000000"/>
                </a:solidFill>
                <a:latin typeface="Times New Roman" pitchFamily="18" charset="0"/>
                <a:ea typeface="Times New Roman" pitchFamily="18" charset="0"/>
                <a:cs typeface="Times New Roman" pitchFamily="18" charset="0"/>
              </a:rPr>
              <a:t>Instrumentation</a:t>
            </a:r>
            <a:r>
              <a:rPr lang="en-US" altLang="zh-CN" sz="1800" b="1" kern="0" spc="5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instrumentation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classloader</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 baseline="0" noProof="0" dirty="0">
                <a:solidFill>
                  <a:srgbClr val="000000"/>
                </a:solidFill>
                <a:latin typeface="Times New Roman" pitchFamily="18" charset="0"/>
                <a:ea typeface="Times New Roman" pitchFamily="18" charset="0"/>
                <a:cs typeface="Times New Roman" pitchFamily="18" charset="0"/>
              </a:rPr>
              <a:t>implementations</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certain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servers.</a:t>
            </a:r>
          </a:p>
          <a:p>
            <a:pPr marL="0" marR="471312" indent="0" eaLnBrk="0">
              <a:lnSpc>
                <a:spcPct val="106000"/>
              </a:lnSpc>
              <a:spcBef>
                <a:spcPts val="3355"/>
              </a:spcBef>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Messaging</a:t>
            </a:r>
            <a:r>
              <a:rPr lang="en-US" altLang="zh-CN" sz="1800" b="1" kern="0" spc="5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STOMP</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WebSocket</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sub-protocol</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also</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supports</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programming</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model</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routing</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5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processing</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STOMP</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messages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WebSocket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clients.</a:t>
            </a:r>
          </a:p>
        </p:txBody>
      </p:sp>
    </p:spTree>
    <p:extLst>
      <p:ext uri="{E607DD19-D11E-4DF0-1CD2-FCD649018921}"/>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E6290DA8-9B83-45D5-210D-EF09C6E94653"/>
          <p:cNvPicPr>
            <a:picLocks noChangeAspect="1"/>
          </p:cNvPicPr>
          <p:nvPr/>
        </p:nvPicPr>
        <p:blipFill>
          <a:blip r:embed="rId2" cstate="print">
            <a:extLst>
              <a:ext uri="{2CFED859-C635-478C-401E-99D6D6FE5C30}"/>
            </a:extLst>
          </a:blip>
          <a:stretch>
            <a:fillRect/>
          </a:stretch>
        </p:blipFill>
        <p:spPr>
          <a:xfrm>
            <a:off x="0" y="0"/>
            <a:ext cx="9144000" cy="5143500"/>
          </a:xfrm>
          <a:prstGeom prst="rect">
            <a:avLst/>
          </a:prstGeom>
        </p:spPr>
      </p:pic>
      <p:pic>
        <p:nvPicPr>
          <p:cNvPr id="258" name="829672E2-CE3E-4D6A-FA49-7DD0F021C404"/>
          <p:cNvPicPr>
            <a:picLocks noChangeAspect="1"/>
          </p:cNvPicPr>
          <p:nvPr/>
        </p:nvPicPr>
        <p:blipFill>
          <a:blip r:embed="rId3" cstate="print">
            <a:extLst>
              <a:ext uri="{820B1370-15FE-4FBA-1790-501FE905A148}"/>
            </a:extLst>
          </a:blip>
          <a:stretch>
            <a:fillRect/>
          </a:stretch>
        </p:blipFill>
        <p:spPr>
          <a:xfrm>
            <a:off x="0" y="647700"/>
            <a:ext cx="9144000" cy="4495800"/>
          </a:xfrm>
          <a:prstGeom prst="rect">
            <a:avLst/>
          </a:prstGeom>
        </p:spPr>
      </p:pic>
      <p:pic>
        <p:nvPicPr>
          <p:cNvPr id="259" name="797741C0-F2C2-40DF-6C54-070082E27179"/>
          <p:cNvPicPr>
            <a:picLocks noChangeAspect="1"/>
          </p:cNvPicPr>
          <p:nvPr/>
        </p:nvPicPr>
        <p:blipFill>
          <a:blip r:embed="rId4" cstate="print">
            <a:extLst>
              <a:ext uri="{DABB42DA-94E0-4962-9A5F-20721D33E625}"/>
            </a:extLst>
          </a:blip>
          <a:stretch>
            <a:fillRect/>
          </a:stretch>
        </p:blipFill>
        <p:spPr>
          <a:xfrm>
            <a:off x="0" y="647700"/>
            <a:ext cx="9144000" cy="123825"/>
          </a:xfrm>
          <a:prstGeom prst="rect">
            <a:avLst/>
          </a:prstGeom>
        </p:spPr>
      </p:pic>
      <p:sp>
        <p:nvSpPr>
          <p:cNvPr id="260" name="TextBox260"/>
          <p:cNvSpPr txBox="1"/>
          <p:nvPr/>
        </p:nvSpPr>
        <p:spPr>
          <a:xfrm>
            <a:off x="301447" y="217906"/>
            <a:ext cx="41021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r>
              <a:rPr lang="en-US" altLang="zh-CN" sz="2400" kern="0" spc="5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Modules</a:t>
            </a:r>
          </a:p>
        </p:txBody>
      </p:sp>
      <p:sp>
        <p:nvSpPr>
          <p:cNvPr id="261" name="TextBox261"/>
          <p:cNvSpPr txBox="1"/>
          <p:nvPr/>
        </p:nvSpPr>
        <p:spPr>
          <a:xfrm>
            <a:off x="560527" y="1007796"/>
            <a:ext cx="8089900" cy="3048000"/>
          </a:xfrm>
          <a:prstGeom prst="rect">
            <a:avLst/>
          </a:prstGeom>
          <a:noFill/>
        </p:spPr>
        <p:txBody>
          <a:bodyPr wrap="square" lIns="0" tIns="0" rIns="0" bIns="0" rtlCol="0">
            <a:spAutoFit/>
          </a:bodyPr>
          <a:lstStyle/>
          <a:p>
            <a:pPr marL="914" marR="0" indent="0" eaLnBrk="0">
              <a:lnSpc>
                <a:spcPct val="77000"/>
              </a:lnSpc>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Core</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Container</a:t>
            </a:r>
            <a:r>
              <a:rPr lang="en-US" altLang="zh-CN" sz="1800" b="1" kern="0" spc="9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a:p>
            <a:pPr marL="578663" marR="0" indent="0" eaLnBrk="0">
              <a:lnSpc>
                <a:spcPct val="79000"/>
              </a:lnSpc>
              <a:spcBef>
                <a:spcPts val="861"/>
              </a:spcBef>
            </a:pPr>
            <a:r>
              <a:rPr lang="en-US" altLang="zh-CN" sz="1800" b="1" kern="0" spc="-100" baseline="0" noProof="0" dirty="0">
                <a:solidFill>
                  <a:srgbClr val="000000"/>
                </a:solidFill>
                <a:latin typeface="Times New Roman" pitchFamily="18" charset="0"/>
                <a:ea typeface="Times New Roman" pitchFamily="18" charset="0"/>
                <a:cs typeface="Times New Roman" pitchFamily="18" charset="0"/>
              </a:rPr>
              <a:t>1.</a:t>
            </a:r>
            <a:r>
              <a:rPr lang="en-US" altLang="zh-CN" sz="1800" b="1" kern="0" spc="8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&amp;</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Core</a:t>
            </a:r>
            <a:r>
              <a:rPr lang="en-US" altLang="zh-CN" sz="1800" b="1" kern="0" spc="11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features.</a:t>
            </a:r>
          </a:p>
          <a:p>
            <a:pPr marL="908279" marR="0" indent="-339217" eaLnBrk="0">
              <a:lnSpc>
                <a:spcPct val="106000"/>
              </a:lnSpc>
              <a:spcBef>
                <a:spcPts val="850"/>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2.</a:t>
            </a:r>
            <a:r>
              <a:rPr lang="en-US" altLang="zh-CN" sz="1800" b="1" kern="0" spc="8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Context</a:t>
            </a:r>
            <a:r>
              <a:rPr lang="en-US" altLang="zh-CN" sz="1800" b="1" kern="0" spc="110"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module</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extends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concept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BeanFactory,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internationalization</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(I18N)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messages,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lifecycle</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events,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0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validation.</a:t>
            </a:r>
          </a:p>
          <a:p>
            <a:pPr marL="914222" marR="42976" indent="-346989" eaLnBrk="0">
              <a:lnSpc>
                <a:spcPct val="106000"/>
              </a:lnSpc>
              <a:spcBef>
                <a:spcPts val="873"/>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3.</a:t>
            </a:r>
            <a:r>
              <a:rPr lang="en-US" altLang="zh-CN" sz="1800" b="1" kern="0" spc="9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SpEL</a:t>
            </a:r>
            <a:r>
              <a:rPr lang="en-US" altLang="zh-CN" sz="1800" b="1" kern="0" spc="1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Expression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Language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supports</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querying</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manipulating</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object</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graph</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runtime.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annotation-based</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 baseline="0" noProof="0" dirty="0">
                <a:solidFill>
                  <a:srgbClr val="000000"/>
                </a:solidFill>
                <a:latin typeface="Times New Roman" pitchFamily="18" charset="0"/>
                <a:ea typeface="Times New Roman" pitchFamily="18" charset="0"/>
                <a:cs typeface="Times New Roman" pitchFamily="18" charset="0"/>
              </a:rPr>
              <a:t>configurations.</a:t>
            </a:r>
          </a:p>
          <a:p>
            <a:pPr marL="0" marR="0" indent="0" eaLnBrk="0">
              <a:lnSpc>
                <a:spcPct val="79000"/>
              </a:lnSpc>
              <a:spcBef>
                <a:spcPts val="3354"/>
              </a:spcBef>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Test</a:t>
            </a:r>
            <a:r>
              <a:rPr lang="en-US" altLang="zh-CN" sz="1800" b="1" kern="0" spc="45" noProof="0" dirty="0">
                <a:latin typeface="Times New Roman" pitchFamily="18" charset="0"/>
                <a:ea typeface="Times New Roman" pitchFamily="18" charset="0"/>
                <a:cs typeface="Times New Roman" pitchFamily="18" charset="0"/>
              </a:rPr>
              <a:t> </a:t>
            </a: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supports</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testing</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components</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JUnit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TestNG</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frameworks.</a:t>
            </a:r>
          </a:p>
        </p:txBody>
      </p:sp>
    </p:spTree>
    <p:extLst>
      <p:ext uri="{86ED2E99-BA30-4791-B56B-C5E603A5D84C}"/>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AC13FC29-2F88-40C5-6D05-467E5DC80864"/>
          <p:cNvPicPr>
            <a:picLocks noChangeAspect="1"/>
          </p:cNvPicPr>
          <p:nvPr/>
        </p:nvPicPr>
        <p:blipFill>
          <a:blip r:embed="rId2" cstate="print">
            <a:extLst>
              <a:ext uri="{095AA347-192A-42E6-878D-405E16ACDD05}"/>
            </a:extLst>
          </a:blip>
          <a:stretch>
            <a:fillRect/>
          </a:stretch>
        </p:blipFill>
        <p:spPr>
          <a:xfrm>
            <a:off x="0" y="0"/>
            <a:ext cx="9144000" cy="5143500"/>
          </a:xfrm>
          <a:prstGeom prst="rect">
            <a:avLst/>
          </a:prstGeom>
        </p:spPr>
      </p:pic>
      <p:pic>
        <p:nvPicPr>
          <p:cNvPr id="75" name="1D3274ED-D8F6-44E7-F6BA-B6549A36FDBB"/>
          <p:cNvPicPr>
            <a:picLocks noChangeAspect="1"/>
          </p:cNvPicPr>
          <p:nvPr/>
        </p:nvPicPr>
        <p:blipFill>
          <a:blip r:embed="rId3" cstate="print">
            <a:extLst>
              <a:ext uri="{EBF10DEE-32B2-4A3F-CF5E-7847330F1230}"/>
            </a:extLst>
          </a:blip>
          <a:stretch>
            <a:fillRect/>
          </a:stretch>
        </p:blipFill>
        <p:spPr>
          <a:xfrm>
            <a:off x="5563941" y="2750344"/>
            <a:ext cx="3586163" cy="2393156"/>
          </a:xfrm>
          <a:prstGeom prst="rect">
            <a:avLst/>
          </a:prstGeom>
        </p:spPr>
      </p:pic>
      <p:sp>
        <p:nvSpPr>
          <p:cNvPr id="78" name="TextBox78"/>
          <p:cNvSpPr txBox="1"/>
          <p:nvPr/>
        </p:nvSpPr>
        <p:spPr>
          <a:xfrm>
            <a:off x="288056" y="330023"/>
            <a:ext cx="3190875" cy="627801"/>
          </a:xfrm>
          <a:prstGeom prst="rect">
            <a:avLst/>
          </a:prstGeom>
          <a:noFill/>
        </p:spPr>
        <p:txBody>
          <a:bodyPr wrap="square" lIns="0" tIns="0" rIns="0" bIns="0" rtlCol="0">
            <a:spAutoFit/>
          </a:bodyPr>
          <a:lstStyle/>
          <a:p>
            <a:pPr marL="4437" eaLnBrk="0">
              <a:lnSpc>
                <a:spcPct val="81000"/>
              </a:lnSpc>
            </a:pPr>
            <a:r>
              <a:rPr lang="en-US" altLang="zh-CN" sz="2700" kern="0" spc="-210" dirty="0">
                <a:solidFill>
                  <a:srgbClr val="90C226"/>
                </a:solidFill>
                <a:latin typeface="Arial" pitchFamily="34" charset="0"/>
                <a:ea typeface="Arial" pitchFamily="34" charset="0"/>
                <a:cs typeface="Arial" pitchFamily="34" charset="0"/>
              </a:rPr>
              <a:t>Key</a:t>
            </a:r>
            <a:r>
              <a:rPr lang="en-US" altLang="zh-CN" sz="2700" kern="0" spc="75" dirty="0">
                <a:latin typeface="Arial" pitchFamily="34" charset="0"/>
                <a:ea typeface="Arial" pitchFamily="34" charset="0"/>
                <a:cs typeface="Arial" pitchFamily="34" charset="0"/>
              </a:rPr>
              <a:t> </a:t>
            </a:r>
            <a:r>
              <a:rPr lang="en-US" altLang="zh-CN" sz="2700" kern="0" spc="-38" dirty="0">
                <a:solidFill>
                  <a:srgbClr val="90C226"/>
                </a:solidFill>
                <a:latin typeface="Arial" pitchFamily="34" charset="0"/>
                <a:ea typeface="Arial" pitchFamily="34" charset="0"/>
                <a:cs typeface="Arial" pitchFamily="34" charset="0"/>
              </a:rPr>
              <a:t>Component</a:t>
            </a:r>
            <a:r>
              <a:rPr lang="en-US" altLang="zh-CN" sz="2700" kern="0" spc="195" dirty="0">
                <a:latin typeface="Arial" pitchFamily="34" charset="0"/>
                <a:ea typeface="Arial" pitchFamily="34" charset="0"/>
                <a:cs typeface="Arial" pitchFamily="34" charset="0"/>
              </a:rPr>
              <a:t> </a:t>
            </a:r>
            <a:r>
              <a:rPr lang="en-US" altLang="zh-CN" sz="2700" kern="0" dirty="0">
                <a:solidFill>
                  <a:srgbClr val="90C226"/>
                </a:solidFill>
                <a:latin typeface="Arial" pitchFamily="34" charset="0"/>
                <a:ea typeface="Arial" pitchFamily="34" charset="0"/>
                <a:cs typeface="Arial" pitchFamily="34" charset="0"/>
              </a:rPr>
              <a:t>-</a:t>
            </a:r>
            <a:r>
              <a:rPr lang="en-US" altLang="zh-CN" sz="2700" kern="0" spc="195" dirty="0">
                <a:latin typeface="Arial" pitchFamily="34" charset="0"/>
                <a:ea typeface="Arial" pitchFamily="34" charset="0"/>
                <a:cs typeface="Arial" pitchFamily="34" charset="0"/>
              </a:rPr>
              <a:t> </a:t>
            </a:r>
            <a:r>
              <a:rPr lang="en-US" altLang="zh-CN" sz="2700" kern="0" spc="-184" dirty="0">
                <a:solidFill>
                  <a:srgbClr val="90C226"/>
                </a:solidFill>
                <a:latin typeface="Arial" pitchFamily="34" charset="0"/>
                <a:ea typeface="Arial" pitchFamily="34" charset="0"/>
                <a:cs typeface="Arial" pitchFamily="34" charset="0"/>
              </a:rPr>
              <a:t>IoC</a:t>
            </a:r>
          </a:p>
          <a:p>
            <a:pPr eaLnBrk="0">
              <a:lnSpc>
                <a:spcPct val="82000"/>
              </a:lnSpc>
              <a:spcBef>
                <a:spcPts val="514"/>
              </a:spcBef>
            </a:pPr>
            <a:r>
              <a:rPr lang="en-US" altLang="zh-CN" kern="0" spc="-30" dirty="0">
                <a:solidFill>
                  <a:srgbClr val="000000"/>
                </a:solidFill>
                <a:latin typeface="Arial" pitchFamily="34" charset="0"/>
                <a:ea typeface="Arial" pitchFamily="34" charset="0"/>
                <a:cs typeface="Arial" pitchFamily="34" charset="0"/>
              </a:rPr>
              <a:t>Inversion</a:t>
            </a:r>
            <a:r>
              <a:rPr lang="en-US" altLang="zh-CN" kern="0" spc="1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Control</a:t>
            </a:r>
          </a:p>
        </p:txBody>
      </p:sp>
      <p:sp>
        <p:nvSpPr>
          <p:cNvPr id="79" name="TextBox79"/>
          <p:cNvSpPr txBox="1"/>
          <p:nvPr/>
        </p:nvSpPr>
        <p:spPr>
          <a:xfrm>
            <a:off x="1044473" y="1654607"/>
            <a:ext cx="3829050" cy="726546"/>
          </a:xfrm>
          <a:prstGeom prst="rect">
            <a:avLst/>
          </a:prstGeom>
          <a:noFill/>
        </p:spPr>
        <p:txBody>
          <a:bodyPr wrap="square" lIns="0" tIns="0" rIns="0" bIns="0" rtlCol="0">
            <a:spAutoFit/>
          </a:bodyPr>
          <a:lstStyle/>
          <a:p>
            <a:pPr eaLnBrk="0">
              <a:lnSpc>
                <a:spcPct val="81000"/>
              </a:lnSpc>
            </a:pPr>
            <a:r>
              <a:rPr lang="en-US" altLang="zh-CN" kern="0" spc="-34" dirty="0">
                <a:solidFill>
                  <a:srgbClr val="000000"/>
                </a:solidFill>
                <a:latin typeface="Arial" pitchFamily="34" charset="0"/>
                <a:ea typeface="Arial" pitchFamily="34" charset="0"/>
                <a:cs typeface="Arial" pitchFamily="34" charset="0"/>
              </a:rPr>
              <a:t>Concept</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6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application</a:t>
            </a:r>
            <a:r>
              <a:rPr lang="en-US" altLang="zh-CN" kern="0" spc="38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development.</a:t>
            </a:r>
          </a:p>
          <a:p>
            <a:pPr marL="14174" eaLnBrk="0">
              <a:lnSpc>
                <a:spcPct val="54000"/>
              </a:lnSpc>
              <a:spcBef>
                <a:spcPts val="483"/>
              </a:spcBef>
            </a:pPr>
            <a:r>
              <a:rPr lang="en-US" altLang="zh-CN" kern="0" dirty="0">
                <a:solidFill>
                  <a:srgbClr val="00B050"/>
                </a:solidFill>
                <a:latin typeface="Arial Unicode MS" pitchFamily="34" charset="0"/>
                <a:ea typeface="Arial Unicode MS" pitchFamily="34" charset="0"/>
                <a:cs typeface="Arial Unicode MS" pitchFamily="34" charset="0"/>
              </a:rPr>
              <a:t>“Don't</a:t>
            </a:r>
            <a:r>
              <a:rPr lang="en-US" altLang="zh-CN" kern="0" spc="469" dirty="0">
                <a:latin typeface="Arial Unicode MS" pitchFamily="34" charset="0"/>
                <a:ea typeface="Arial Unicode MS" pitchFamily="34" charset="0"/>
                <a:cs typeface="Arial Unicode MS" pitchFamily="34" charset="0"/>
              </a:rPr>
              <a:t> </a:t>
            </a:r>
            <a:r>
              <a:rPr lang="en-US" altLang="zh-CN" b="1" kern="0" spc="-19" dirty="0">
                <a:solidFill>
                  <a:srgbClr val="00B050"/>
                </a:solidFill>
                <a:latin typeface="Arial" pitchFamily="34" charset="0"/>
                <a:ea typeface="Arial" pitchFamily="34" charset="0"/>
                <a:cs typeface="Arial" pitchFamily="34" charset="0"/>
              </a:rPr>
              <a:t>call</a:t>
            </a:r>
            <a:r>
              <a:rPr lang="en-US" altLang="zh-CN" b="1" kern="0" spc="79" dirty="0">
                <a:latin typeface="Arial" pitchFamily="34" charset="0"/>
                <a:ea typeface="Arial" pitchFamily="34" charset="0"/>
                <a:cs typeface="Arial" pitchFamily="34" charset="0"/>
              </a:rPr>
              <a:t> </a:t>
            </a:r>
            <a:r>
              <a:rPr lang="en-US" altLang="zh-CN" b="1" kern="0" spc="-53" dirty="0">
                <a:solidFill>
                  <a:srgbClr val="00B050"/>
                </a:solidFill>
                <a:latin typeface="Arial" pitchFamily="34" charset="0"/>
                <a:ea typeface="Arial" pitchFamily="34" charset="0"/>
                <a:cs typeface="Arial" pitchFamily="34" charset="0"/>
              </a:rPr>
              <a:t>us,</a:t>
            </a:r>
            <a:r>
              <a:rPr lang="en-US" altLang="zh-CN" b="1" kern="0" spc="-26" dirty="0">
                <a:latin typeface="Arial" pitchFamily="34" charset="0"/>
                <a:ea typeface="Arial" pitchFamily="34" charset="0"/>
                <a:cs typeface="Arial" pitchFamily="34" charset="0"/>
              </a:rPr>
              <a:t> </a:t>
            </a:r>
            <a:r>
              <a:rPr lang="en-US" altLang="zh-CN" b="1" kern="0" dirty="0">
                <a:solidFill>
                  <a:srgbClr val="00B050"/>
                </a:solidFill>
                <a:latin typeface="Arial" pitchFamily="34" charset="0"/>
                <a:ea typeface="Arial" pitchFamily="34" charset="0"/>
                <a:cs typeface="Arial" pitchFamily="34" charset="0"/>
              </a:rPr>
              <a:t>we'll</a:t>
            </a:r>
            <a:r>
              <a:rPr lang="en-US" altLang="zh-CN" b="1" kern="0" spc="150" dirty="0">
                <a:latin typeface="Arial" pitchFamily="34" charset="0"/>
                <a:ea typeface="Arial" pitchFamily="34" charset="0"/>
                <a:cs typeface="Arial" pitchFamily="34" charset="0"/>
              </a:rPr>
              <a:t> </a:t>
            </a:r>
            <a:r>
              <a:rPr lang="en-US" altLang="zh-CN" b="1" kern="0" spc="-19" dirty="0">
                <a:solidFill>
                  <a:srgbClr val="00B050"/>
                </a:solidFill>
                <a:latin typeface="Arial" pitchFamily="34" charset="0"/>
                <a:ea typeface="Arial" pitchFamily="34" charset="0"/>
                <a:cs typeface="Arial" pitchFamily="34" charset="0"/>
              </a:rPr>
              <a:t>call</a:t>
            </a:r>
            <a:r>
              <a:rPr lang="en-US" altLang="zh-CN" b="1" kern="0" spc="-38" dirty="0">
                <a:latin typeface="Arial" pitchFamily="34" charset="0"/>
                <a:ea typeface="Arial" pitchFamily="34" charset="0"/>
                <a:cs typeface="Arial" pitchFamily="34" charset="0"/>
              </a:rPr>
              <a:t> </a:t>
            </a:r>
            <a:r>
              <a:rPr lang="en-US" altLang="zh-CN" b="1" kern="0" dirty="0">
                <a:solidFill>
                  <a:srgbClr val="00B050"/>
                </a:solidFill>
                <a:latin typeface="Arial" pitchFamily="34" charset="0"/>
                <a:ea typeface="Arial" pitchFamily="34" charset="0"/>
                <a:cs typeface="Arial" pitchFamily="34" charset="0"/>
              </a:rPr>
              <a:t>you.</a:t>
            </a:r>
            <a:r>
              <a:rPr lang="en-US" altLang="zh-CN" kern="0" dirty="0">
                <a:solidFill>
                  <a:srgbClr val="00B050"/>
                </a:solidFill>
                <a:latin typeface="Arial Unicode MS" pitchFamily="34" charset="0"/>
                <a:ea typeface="Arial Unicode MS" pitchFamily="34" charset="0"/>
                <a:cs typeface="Arial Unicode MS" pitchFamily="34" charset="0"/>
              </a:rPr>
              <a:t>”</a:t>
            </a:r>
          </a:p>
          <a:p>
            <a:pPr marL="77495" eaLnBrk="0">
              <a:lnSpc>
                <a:spcPct val="81000"/>
              </a:lnSpc>
              <a:spcBef>
                <a:spcPts val="467"/>
              </a:spcBef>
            </a:pPr>
            <a:r>
              <a:rPr lang="en-US" altLang="zh-CN" kern="0" spc="-53" dirty="0">
                <a:solidFill>
                  <a:srgbClr val="000000"/>
                </a:solidFill>
                <a:latin typeface="Arial" pitchFamily="34" charset="0"/>
                <a:ea typeface="Arial" pitchFamily="34" charset="0"/>
                <a:cs typeface="Arial" pitchFamily="34" charset="0"/>
              </a:rPr>
              <a:t>Dependency</a:t>
            </a:r>
            <a:r>
              <a:rPr lang="en-US" altLang="zh-CN" kern="0" spc="11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r>
              <a:rPr lang="en-US" altLang="zh-CN" kern="0" spc="383"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is</a:t>
            </a:r>
            <a:r>
              <a:rPr lang="en-US" altLang="zh-CN" kern="0" spc="4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form</a:t>
            </a:r>
            <a:r>
              <a:rPr lang="en-US" altLang="zh-CN" kern="0" spc="26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251"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IoC.</a:t>
            </a:r>
          </a:p>
        </p:txBody>
      </p:sp>
    </p:spTree>
    <p:extLst>
      <p:ext uri="{BDDBC2AD-3379-4DAC-9AA9-0B3FEE6DA039}"/>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029C50E5-394E-49EE-76CA-B6E1100EC7AE"/>
          <p:cNvPicPr>
            <a:picLocks noChangeAspect="1"/>
          </p:cNvPicPr>
          <p:nvPr/>
        </p:nvPicPr>
        <p:blipFill>
          <a:blip r:embed="rId2" cstate="print">
            <a:extLst>
              <a:ext uri="{57E36822-3F87-4086-2FD4-DB2D413A29BF}"/>
            </a:extLst>
          </a:blip>
          <a:stretch>
            <a:fillRect/>
          </a:stretch>
        </p:blipFill>
        <p:spPr>
          <a:xfrm>
            <a:off x="0" y="0"/>
            <a:ext cx="9144000" cy="5143500"/>
          </a:xfrm>
          <a:prstGeom prst="rect">
            <a:avLst/>
          </a:prstGeom>
        </p:spPr>
      </p:pic>
      <p:pic>
        <p:nvPicPr>
          <p:cNvPr id="81" name="6FA22BDC-3EBE-4D4F-ECB6-4D035A146B6C"/>
          <p:cNvPicPr>
            <a:picLocks noChangeAspect="1"/>
          </p:cNvPicPr>
          <p:nvPr/>
        </p:nvPicPr>
        <p:blipFill>
          <a:blip r:embed="rId3" cstate="print">
            <a:extLst>
              <a:ext uri="{7DB40B82-60E3-43BA-CF88-4B9A16F52D70}"/>
            </a:extLst>
          </a:blip>
          <a:stretch>
            <a:fillRect/>
          </a:stretch>
        </p:blipFill>
        <p:spPr>
          <a:xfrm>
            <a:off x="5563941" y="2750344"/>
            <a:ext cx="3586163" cy="2393156"/>
          </a:xfrm>
          <a:prstGeom prst="rect">
            <a:avLst/>
          </a:prstGeom>
        </p:spPr>
      </p:pic>
      <p:sp>
        <p:nvSpPr>
          <p:cNvPr id="83" name="TextBox83"/>
          <p:cNvSpPr txBox="1"/>
          <p:nvPr/>
        </p:nvSpPr>
        <p:spPr>
          <a:xfrm>
            <a:off x="284167" y="330023"/>
            <a:ext cx="6667500" cy="4342664"/>
          </a:xfrm>
          <a:prstGeom prst="rect">
            <a:avLst/>
          </a:prstGeom>
          <a:noFill/>
        </p:spPr>
        <p:txBody>
          <a:bodyPr wrap="square" lIns="0" tIns="0" rIns="0" bIns="0" rtlCol="0">
            <a:spAutoFit/>
          </a:bodyPr>
          <a:lstStyle/>
          <a:p>
            <a:pPr marL="8327" eaLnBrk="0">
              <a:lnSpc>
                <a:spcPct val="81000"/>
              </a:lnSpc>
            </a:pPr>
            <a:r>
              <a:rPr lang="en-US" altLang="zh-CN" sz="2700" kern="0" spc="-210" dirty="0">
                <a:solidFill>
                  <a:srgbClr val="90C226"/>
                </a:solidFill>
                <a:latin typeface="Arial" pitchFamily="34" charset="0"/>
                <a:ea typeface="Arial" pitchFamily="34" charset="0"/>
                <a:cs typeface="Arial" pitchFamily="34" charset="0"/>
              </a:rPr>
              <a:t>Key</a:t>
            </a:r>
            <a:r>
              <a:rPr lang="en-US" altLang="zh-CN" sz="2700" kern="0" spc="75" dirty="0">
                <a:latin typeface="Arial" pitchFamily="34" charset="0"/>
                <a:ea typeface="Arial" pitchFamily="34" charset="0"/>
                <a:cs typeface="Arial" pitchFamily="34" charset="0"/>
              </a:rPr>
              <a:t> </a:t>
            </a:r>
            <a:r>
              <a:rPr lang="en-US" altLang="zh-CN" sz="2700" kern="0" spc="-38" dirty="0">
                <a:solidFill>
                  <a:srgbClr val="90C226"/>
                </a:solidFill>
                <a:latin typeface="Arial" pitchFamily="34" charset="0"/>
                <a:ea typeface="Arial" pitchFamily="34" charset="0"/>
                <a:cs typeface="Arial" pitchFamily="34" charset="0"/>
              </a:rPr>
              <a:t>Component</a:t>
            </a:r>
            <a:r>
              <a:rPr lang="en-US" altLang="zh-CN" sz="2700" kern="0" spc="195" dirty="0">
                <a:latin typeface="Arial" pitchFamily="34" charset="0"/>
                <a:ea typeface="Arial" pitchFamily="34" charset="0"/>
                <a:cs typeface="Arial" pitchFamily="34" charset="0"/>
              </a:rPr>
              <a:t> </a:t>
            </a:r>
            <a:r>
              <a:rPr lang="en-US" altLang="zh-CN" sz="2700" kern="0" dirty="0">
                <a:solidFill>
                  <a:srgbClr val="90C226"/>
                </a:solidFill>
                <a:latin typeface="Arial" pitchFamily="34" charset="0"/>
                <a:ea typeface="Arial" pitchFamily="34" charset="0"/>
                <a:cs typeface="Arial" pitchFamily="34" charset="0"/>
              </a:rPr>
              <a:t>-</a:t>
            </a:r>
            <a:r>
              <a:rPr lang="en-US" altLang="zh-CN" sz="2700" kern="0" spc="150" dirty="0">
                <a:latin typeface="Arial" pitchFamily="34" charset="0"/>
                <a:ea typeface="Arial" pitchFamily="34" charset="0"/>
                <a:cs typeface="Arial" pitchFamily="34" charset="0"/>
              </a:rPr>
              <a:t> </a:t>
            </a:r>
            <a:r>
              <a:rPr lang="en-US" altLang="zh-CN" sz="2700" kern="0" spc="-225" dirty="0">
                <a:solidFill>
                  <a:srgbClr val="90C226"/>
                </a:solidFill>
                <a:latin typeface="Arial" pitchFamily="34" charset="0"/>
                <a:ea typeface="Arial" pitchFamily="34" charset="0"/>
                <a:cs typeface="Arial" pitchFamily="34" charset="0"/>
              </a:rPr>
              <a:t>DI</a:t>
            </a:r>
          </a:p>
          <a:p>
            <a:pPr eaLnBrk="0">
              <a:lnSpc>
                <a:spcPct val="82000"/>
              </a:lnSpc>
              <a:spcBef>
                <a:spcPts val="514"/>
              </a:spcBef>
            </a:pPr>
            <a:r>
              <a:rPr lang="en-US" altLang="zh-CN" kern="0" spc="-53" dirty="0">
                <a:solidFill>
                  <a:srgbClr val="000000"/>
                </a:solidFill>
                <a:latin typeface="Arial" pitchFamily="34" charset="0"/>
                <a:ea typeface="Arial" pitchFamily="34" charset="0"/>
                <a:cs typeface="Arial" pitchFamily="34" charset="0"/>
              </a:rPr>
              <a:t>Dependency</a:t>
            </a:r>
            <a:r>
              <a:rPr lang="en-US" altLang="zh-CN" kern="0" spc="11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p>
          <a:p>
            <a:pPr marL="103082" eaLnBrk="0">
              <a:lnSpc>
                <a:spcPct val="74000"/>
              </a:lnSpc>
              <a:spcBef>
                <a:spcPts val="1672"/>
              </a:spcBef>
            </a:pPr>
            <a:r>
              <a:rPr lang="en-US" altLang="zh-CN" sz="1463" kern="0" spc="1108" dirty="0"/>
              <a:t> </a:t>
            </a:r>
            <a:r>
              <a:rPr lang="en-US" altLang="zh-CN" sz="1350" kern="0" spc="-120" dirty="0">
                <a:latin typeface="Arial Unicode MS" pitchFamily="34" charset="0"/>
                <a:ea typeface="Arial Unicode MS" pitchFamily="34" charset="0"/>
                <a:cs typeface="Arial Unicode MS" pitchFamily="34" charset="0"/>
              </a:rPr>
              <a:t> </a:t>
            </a:r>
            <a:r>
              <a:rPr lang="en-US" altLang="zh-CN" kern="0" spc="-26" dirty="0">
                <a:solidFill>
                  <a:srgbClr val="000000"/>
                </a:solidFill>
                <a:latin typeface="Arial" pitchFamily="34" charset="0"/>
                <a:ea typeface="Arial" pitchFamily="34" charset="0"/>
                <a:cs typeface="Arial" pitchFamily="34" charset="0"/>
              </a:rPr>
              <a:t>The</a:t>
            </a:r>
            <a:r>
              <a:rPr lang="en-US" altLang="zh-CN" kern="0" spc="5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technology</a:t>
            </a:r>
            <a:r>
              <a:rPr lang="en-US" altLang="zh-CN" kern="0" spc="7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that</a:t>
            </a:r>
            <a:r>
              <a:rPr lang="en-US" altLang="zh-CN" kern="0" spc="3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actually</a:t>
            </a:r>
            <a:r>
              <a:rPr lang="en-US" altLang="zh-CN" kern="0" spc="34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defines</a:t>
            </a:r>
            <a:r>
              <a:rPr lang="en-US" altLang="zh-CN" kern="0" spc="41"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spring</a:t>
            </a:r>
            <a:r>
              <a:rPr lang="en-US" altLang="zh-CN" kern="0" spc="13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
            </a:r>
            <a:r>
              <a:rPr lang="en-US" altLang="zh-CN" kern="0" dirty="0">
                <a:solidFill>
                  <a:srgbClr val="EB7766"/>
                </a:solidFill>
                <a:latin typeface="Arial" pitchFamily="34" charset="0"/>
                <a:ea typeface="Arial" pitchFamily="34" charset="0"/>
                <a:cs typeface="Arial" pitchFamily="34" charset="0"/>
              </a:rPr>
              <a:t>Heart</a:t>
            </a:r>
            <a:r>
              <a:rPr lang="en-US" altLang="zh-CN" kern="0" spc="127" dirty="0">
                <a:latin typeface="Arial" pitchFamily="34" charset="0"/>
                <a:ea typeface="Arial" pitchFamily="34" charset="0"/>
                <a:cs typeface="Arial" pitchFamily="34" charset="0"/>
              </a:rPr>
              <a:t> </a:t>
            </a:r>
            <a:r>
              <a:rPr lang="en-US" altLang="zh-CN" kern="0" dirty="0">
                <a:solidFill>
                  <a:srgbClr val="EB7766"/>
                </a:solidFill>
                <a:latin typeface="Arial" pitchFamily="34" charset="0"/>
                <a:ea typeface="Arial" pitchFamily="34" charset="0"/>
                <a:cs typeface="Arial" pitchFamily="34" charset="0"/>
              </a:rPr>
              <a:t>of</a:t>
            </a:r>
            <a:r>
              <a:rPr lang="en-US" altLang="zh-CN" kern="0" spc="158" dirty="0">
                <a:latin typeface="Arial" pitchFamily="34" charset="0"/>
                <a:ea typeface="Arial" pitchFamily="34" charset="0"/>
                <a:cs typeface="Arial" pitchFamily="34" charset="0"/>
              </a:rPr>
              <a:t> </a:t>
            </a:r>
            <a:r>
              <a:rPr lang="en-US" altLang="zh-CN" kern="0" spc="-11" dirty="0">
                <a:solidFill>
                  <a:srgbClr val="EB7766"/>
                </a:solidFill>
                <a:latin typeface="Arial" pitchFamily="34" charset="0"/>
                <a:ea typeface="Arial" pitchFamily="34" charset="0"/>
                <a:cs typeface="Arial" pitchFamily="34" charset="0"/>
              </a:rPr>
              <a:t>Spring</a:t>
            </a:r>
            <a:r>
              <a:rPr lang="en-US" altLang="zh-CN" kern="0" spc="-11" dirty="0">
                <a:solidFill>
                  <a:srgbClr val="000000"/>
                </a:solidFill>
                <a:latin typeface="Arial" pitchFamily="34" charset="0"/>
                <a:ea typeface="Arial" pitchFamily="34" charset="0"/>
                <a:cs typeface="Arial" pitchFamily="34" charset="0"/>
              </a:rPr>
              <a:t>).</a:t>
            </a:r>
          </a:p>
          <a:p>
            <a:pPr marL="342655" marR="668007" indent="-239573" eaLnBrk="0">
              <a:lnSpc>
                <a:spcPct val="96000"/>
              </a:lnSpc>
              <a:spcBef>
                <a:spcPts val="3356"/>
              </a:spcBef>
            </a:pPr>
            <a:r>
              <a:rPr lang="en-US" altLang="zh-CN" sz="1463" kern="0" spc="1108" dirty="0"/>
              <a:t> </a:t>
            </a:r>
            <a:r>
              <a:rPr lang="en-US" altLang="zh-CN" sz="1350" kern="0" spc="-127" dirty="0">
                <a:latin typeface="Arial Unicode MS" pitchFamily="34" charset="0"/>
                <a:ea typeface="Arial Unicode MS" pitchFamily="34" charset="0"/>
                <a:cs typeface="Arial Unicode MS" pitchFamily="34" charset="0"/>
              </a:rPr>
              <a:t> </a:t>
            </a:r>
            <a:r>
              <a:rPr lang="en-US" altLang="zh-CN" kern="0" spc="-38" dirty="0">
                <a:solidFill>
                  <a:srgbClr val="000000"/>
                </a:solidFill>
                <a:latin typeface="Arial" pitchFamily="34" charset="0"/>
                <a:ea typeface="Arial" pitchFamily="34" charset="0"/>
                <a:cs typeface="Arial" pitchFamily="34" charset="0"/>
              </a:rPr>
              <a:t>When</a:t>
            </a:r>
            <a:r>
              <a:rPr lang="en-US" altLang="zh-CN" kern="0" spc="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applying</a:t>
            </a:r>
            <a:r>
              <a:rPr lang="en-US" altLang="zh-CN" kern="0" spc="131"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DI,</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7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objects</a:t>
            </a:r>
            <a:r>
              <a:rPr lang="en-US" altLang="zh-CN" kern="0" spc="25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53"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given</a:t>
            </a:r>
            <a:r>
              <a:rPr lang="en-US" altLang="zh-CN" kern="0" spc="4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their</a:t>
            </a:r>
            <a:r>
              <a:rPr lang="en-US" altLang="zh-CN" kern="0" spc="7755" dirty="0">
                <a:latin typeface="Arial" pitchFamily="34" charset="0"/>
                <a:ea typeface="Arial" pitchFamily="34" charset="0"/>
                <a:cs typeface="Arial" pitchFamily="34" charset="0"/>
              </a:rPr>
              <a:t> </a:t>
            </a:r>
            <a:r>
              <a:rPr lang="en-US" altLang="zh-CN" kern="0" spc="-30" dirty="0">
                <a:solidFill>
                  <a:srgbClr val="000000"/>
                </a:solidFill>
                <a:latin typeface="Arial" pitchFamily="34" charset="0"/>
                <a:ea typeface="Arial" pitchFamily="34" charset="0"/>
                <a:cs typeface="Arial" pitchFamily="34" charset="0"/>
              </a:rPr>
              <a:t>dependencies</a:t>
            </a:r>
            <a:r>
              <a:rPr lang="en-US" altLang="zh-CN" kern="0" spc="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at</a:t>
            </a:r>
            <a:r>
              <a:rPr lang="en-US" altLang="zh-CN" kern="0" spc="16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creation</a:t>
            </a:r>
            <a:r>
              <a:rPr lang="en-US" altLang="zh-CN" kern="0" spc="3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time</a:t>
            </a:r>
            <a:r>
              <a:rPr lang="en-US" altLang="zh-CN" kern="0" spc="383"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by</a:t>
            </a:r>
            <a:r>
              <a:rPr lang="en-US" altLang="zh-CN" kern="0" spc="26" dirty="0">
                <a:latin typeface="Arial" pitchFamily="34" charset="0"/>
                <a:ea typeface="Arial" pitchFamily="34" charset="0"/>
                <a:cs typeface="Arial" pitchFamily="34" charset="0"/>
              </a:rPr>
              <a:t> </a:t>
            </a:r>
            <a:r>
              <a:rPr lang="en-US" altLang="zh-CN" kern="0" spc="-56" dirty="0">
                <a:solidFill>
                  <a:srgbClr val="000000"/>
                </a:solidFill>
                <a:latin typeface="Arial" pitchFamily="34" charset="0"/>
                <a:ea typeface="Arial" pitchFamily="34" charset="0"/>
                <a:cs typeface="Arial" pitchFamily="34" charset="0"/>
              </a:rPr>
              <a:t>some</a:t>
            </a:r>
            <a:r>
              <a:rPr lang="en-US" altLang="zh-CN" kern="0" spc="1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external</a:t>
            </a:r>
            <a:r>
              <a:rPr lang="en-US" altLang="zh-CN" kern="0" spc="35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entity</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that</a:t>
            </a:r>
            <a:r>
              <a:rPr lang="en-US" altLang="zh-CN" kern="0" spc="22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coordinates</a:t>
            </a:r>
            <a:r>
              <a:rPr lang="en-US" altLang="zh-CN" kern="0" spc="83"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each</a:t>
            </a:r>
            <a:r>
              <a:rPr lang="en-US" altLang="zh-CN" kern="0" spc="4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object</a:t>
            </a:r>
            <a:r>
              <a:rPr lang="en-US" altLang="zh-CN" kern="0" spc="42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a:t>
            </a:r>
            <a:r>
              <a:rPr lang="en-US" altLang="zh-CN" kern="0" spc="13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the</a:t>
            </a:r>
            <a:r>
              <a:rPr lang="en-US" altLang="zh-CN" kern="0" spc="16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system.</a:t>
            </a:r>
            <a:r>
              <a:rPr lang="en-US" altLang="zh-CN" kern="0" spc="131"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In</a:t>
            </a:r>
            <a:r>
              <a:rPr lang="en-US" altLang="zh-CN" kern="0" spc="4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other</a:t>
            </a:r>
            <a:r>
              <a:rPr lang="en-US" altLang="zh-CN" kern="0" spc="202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words,</a:t>
            </a:r>
            <a:r>
              <a:rPr lang="en-US" altLang="zh-CN" kern="0" spc="68" dirty="0">
                <a:latin typeface="Arial" pitchFamily="34" charset="0"/>
                <a:ea typeface="Arial" pitchFamily="34" charset="0"/>
                <a:cs typeface="Arial" pitchFamily="34" charset="0"/>
              </a:rPr>
              <a:t> </a:t>
            </a:r>
            <a:r>
              <a:rPr lang="en-US" altLang="zh-CN" kern="0" spc="-23" dirty="0">
                <a:solidFill>
                  <a:srgbClr val="000000"/>
                </a:solidFill>
                <a:latin typeface="Arial" pitchFamily="34" charset="0"/>
                <a:ea typeface="Arial" pitchFamily="34" charset="0"/>
                <a:cs typeface="Arial" pitchFamily="34" charset="0"/>
              </a:rPr>
              <a:t>dependencies</a:t>
            </a:r>
            <a:r>
              <a:rPr lang="en-US" altLang="zh-CN" kern="0" spc="6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5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injected</a:t>
            </a:r>
            <a:r>
              <a:rPr lang="en-US" altLang="zh-CN" kern="0" spc="52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into</a:t>
            </a:r>
            <a:r>
              <a:rPr lang="en-US" altLang="zh-CN" kern="0" spc="28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objects.</a:t>
            </a:r>
          </a:p>
          <a:p>
            <a:pPr marL="349970" marR="407860" indent="-246888" eaLnBrk="0">
              <a:lnSpc>
                <a:spcPct val="62000"/>
              </a:lnSpc>
              <a:spcBef>
                <a:spcPts val="2583"/>
              </a:spcBef>
            </a:pPr>
            <a:r>
              <a:rPr lang="en-US" altLang="zh-CN" sz="1463" kern="0" spc="1108" dirty="0"/>
              <a:t> </a:t>
            </a:r>
            <a:r>
              <a:rPr lang="en-US" altLang="zh-CN" sz="1350" kern="0" spc="11" dirty="0">
                <a:latin typeface="Arial Unicode MS" pitchFamily="34" charset="0"/>
                <a:ea typeface="Arial Unicode MS" pitchFamily="34" charset="0"/>
                <a:cs typeface="Arial Unicode MS" pitchFamily="34" charset="0"/>
              </a:rPr>
              <a:t> </a:t>
            </a:r>
            <a:r>
              <a:rPr lang="en-US" altLang="zh-CN" kern="0" dirty="0">
                <a:solidFill>
                  <a:srgbClr val="00B050"/>
                </a:solidFill>
                <a:latin typeface="Arial Unicode MS" pitchFamily="34" charset="0"/>
                <a:ea typeface="Arial Unicode MS" pitchFamily="34" charset="0"/>
                <a:cs typeface="Arial Unicode MS" pitchFamily="34" charset="0"/>
              </a:rPr>
              <a:t>“D</a:t>
            </a:r>
            <a:r>
              <a:rPr lang="en-US" altLang="zh-CN" kern="0" dirty="0">
                <a:solidFill>
                  <a:srgbClr val="00B050"/>
                </a:solidFill>
                <a:latin typeface="Arial" pitchFamily="34" charset="0"/>
                <a:ea typeface="Arial" pitchFamily="34" charset="0"/>
                <a:cs typeface="Arial" pitchFamily="34" charset="0"/>
              </a:rPr>
              <a:t>on't</a:t>
            </a:r>
            <a:r>
              <a:rPr lang="en-US" altLang="zh-CN" kern="0" spc="199"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call</a:t>
            </a:r>
            <a:r>
              <a:rPr lang="en-US" altLang="zh-CN" kern="0" spc="251" dirty="0">
                <a:latin typeface="Arial" pitchFamily="34" charset="0"/>
                <a:ea typeface="Arial" pitchFamily="34" charset="0"/>
                <a:cs typeface="Arial" pitchFamily="34" charset="0"/>
              </a:rPr>
              <a:t> </a:t>
            </a:r>
            <a:r>
              <a:rPr lang="en-US" altLang="zh-CN" kern="0" spc="-11" dirty="0">
                <a:solidFill>
                  <a:srgbClr val="00B050"/>
                </a:solidFill>
                <a:latin typeface="Arial" pitchFamily="34" charset="0"/>
                <a:ea typeface="Arial" pitchFamily="34" charset="0"/>
                <a:cs typeface="Arial" pitchFamily="34" charset="0"/>
              </a:rPr>
              <a:t>around</a:t>
            </a:r>
            <a:r>
              <a:rPr lang="en-US" altLang="zh-CN" kern="0" spc="23"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for</a:t>
            </a:r>
            <a:r>
              <a:rPr lang="en-US" altLang="zh-CN" kern="0" spc="214"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your</a:t>
            </a:r>
            <a:r>
              <a:rPr lang="en-US" altLang="zh-CN" kern="0" spc="120" dirty="0">
                <a:latin typeface="Arial" pitchFamily="34" charset="0"/>
                <a:ea typeface="Arial" pitchFamily="34" charset="0"/>
                <a:cs typeface="Arial" pitchFamily="34" charset="0"/>
              </a:rPr>
              <a:t> </a:t>
            </a:r>
            <a:r>
              <a:rPr lang="en-US" altLang="zh-CN" kern="0" spc="-8" dirty="0">
                <a:solidFill>
                  <a:srgbClr val="00B050"/>
                </a:solidFill>
                <a:latin typeface="Arial" pitchFamily="34" charset="0"/>
                <a:ea typeface="Arial" pitchFamily="34" charset="0"/>
                <a:cs typeface="Arial" pitchFamily="34" charset="0"/>
              </a:rPr>
              <a:t>dependencies,</a:t>
            </a:r>
            <a:r>
              <a:rPr lang="en-US" altLang="zh-CN" kern="0" spc="-11"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we'll</a:t>
            </a:r>
            <a:r>
              <a:rPr lang="en-US" altLang="zh-CN" kern="0" spc="349"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give</a:t>
            </a:r>
            <a:r>
              <a:rPr lang="en-US" altLang="zh-CN" kern="0" spc="-4"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them</a:t>
            </a:r>
            <a:r>
              <a:rPr lang="en-US" altLang="zh-CN" kern="0" spc="300"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to</a:t>
            </a:r>
            <a:r>
              <a:rPr lang="en-US" altLang="zh-CN" kern="0" spc="23"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you</a:t>
            </a:r>
            <a:r>
              <a:rPr lang="en-US" altLang="zh-CN" kern="0" spc="-45"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when</a:t>
            </a:r>
            <a:r>
              <a:rPr lang="en-US" altLang="zh-CN" kern="0" spc="-8" dirty="0">
                <a:latin typeface="Arial" pitchFamily="34" charset="0"/>
                <a:ea typeface="Arial" pitchFamily="34" charset="0"/>
                <a:cs typeface="Arial" pitchFamily="34" charset="0"/>
              </a:rPr>
              <a:t> </a:t>
            </a:r>
            <a:r>
              <a:rPr lang="en-US" altLang="zh-CN" kern="0" dirty="0">
                <a:solidFill>
                  <a:srgbClr val="00B050"/>
                </a:solidFill>
                <a:latin typeface="Arial" pitchFamily="34" charset="0"/>
                <a:ea typeface="Arial" pitchFamily="34" charset="0"/>
                <a:cs typeface="Arial" pitchFamily="34" charset="0"/>
              </a:rPr>
              <a:t>we</a:t>
            </a:r>
            <a:r>
              <a:rPr lang="en-US" altLang="zh-CN" kern="0" spc="165" dirty="0">
                <a:latin typeface="Arial" pitchFamily="34" charset="0"/>
                <a:ea typeface="Arial" pitchFamily="34" charset="0"/>
                <a:cs typeface="Arial" pitchFamily="34" charset="0"/>
              </a:rPr>
              <a:t> </a:t>
            </a:r>
            <a:r>
              <a:rPr lang="en-US" altLang="zh-CN" kern="0" spc="-38" dirty="0">
                <a:solidFill>
                  <a:srgbClr val="00B050"/>
                </a:solidFill>
                <a:latin typeface="Arial" pitchFamily="34" charset="0"/>
                <a:ea typeface="Arial" pitchFamily="34" charset="0"/>
                <a:cs typeface="Arial" pitchFamily="34" charset="0"/>
              </a:rPr>
              <a:t>need</a:t>
            </a:r>
            <a:r>
              <a:rPr lang="en-US" altLang="zh-CN" kern="0" spc="-19" dirty="0">
                <a:latin typeface="Arial" pitchFamily="34" charset="0"/>
                <a:ea typeface="Arial" pitchFamily="34" charset="0"/>
                <a:cs typeface="Arial" pitchFamily="34" charset="0"/>
              </a:rPr>
              <a:t> </a:t>
            </a:r>
            <a:r>
              <a:rPr lang="en-US" altLang="zh-CN" kern="0" dirty="0">
                <a:solidFill>
                  <a:srgbClr val="00B050"/>
                </a:solidFill>
                <a:latin typeface="Arial Unicode MS" pitchFamily="34" charset="0"/>
                <a:ea typeface="Arial Unicode MS" pitchFamily="34" charset="0"/>
                <a:cs typeface="Arial Unicode MS" pitchFamily="34" charset="0"/>
              </a:rPr>
              <a:t>you”.</a:t>
            </a:r>
          </a:p>
          <a:p>
            <a:pPr marL="103101" eaLnBrk="0">
              <a:lnSpc>
                <a:spcPct val="74000"/>
              </a:lnSpc>
              <a:spcBef>
                <a:spcPts val="2591"/>
              </a:spcBef>
            </a:pPr>
            <a:r>
              <a:rPr lang="en-US" altLang="zh-CN" sz="1463" kern="0" spc="1108" dirty="0"/>
              <a:t> </a:t>
            </a:r>
            <a:r>
              <a:rPr lang="en-US" altLang="zh-CN" sz="1350" kern="0" spc="-8" dirty="0">
                <a:latin typeface="Arial Unicode MS" pitchFamily="34" charset="0"/>
                <a:ea typeface="Arial Unicode MS" pitchFamily="34" charset="0"/>
                <a:cs typeface="Arial Unicode MS" pitchFamily="34" charset="0"/>
              </a:rPr>
              <a:t> </a:t>
            </a:r>
            <a:r>
              <a:rPr lang="en-US" altLang="zh-CN" kern="0" spc="-30" dirty="0">
                <a:solidFill>
                  <a:srgbClr val="000000"/>
                </a:solidFill>
                <a:latin typeface="Arial" pitchFamily="34" charset="0"/>
                <a:ea typeface="Arial" pitchFamily="34" charset="0"/>
                <a:cs typeface="Arial" pitchFamily="34" charset="0"/>
              </a:rPr>
              <a:t>Exist</a:t>
            </a:r>
            <a:r>
              <a:rPr lang="en-US" altLang="zh-CN" kern="0" spc="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a:t>
            </a:r>
            <a:r>
              <a:rPr lang="en-US" altLang="zh-CN" kern="0" spc="13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two</a:t>
            </a:r>
            <a:r>
              <a:rPr lang="en-US" altLang="zh-CN" kern="0" spc="22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form:</a:t>
            </a:r>
          </a:p>
          <a:p>
            <a:pPr marL="382889" eaLnBrk="0">
              <a:lnSpc>
                <a:spcPct val="81000"/>
              </a:lnSpc>
              <a:spcBef>
                <a:spcPts val="484"/>
              </a:spcBef>
            </a:pPr>
            <a:r>
              <a:rPr lang="en-US" altLang="zh-CN" kern="0" spc="-75" dirty="0">
                <a:solidFill>
                  <a:srgbClr val="000000"/>
                </a:solidFill>
                <a:latin typeface="Arial" pitchFamily="34" charset="0"/>
                <a:ea typeface="Arial" pitchFamily="34" charset="0"/>
                <a:cs typeface="Arial" pitchFamily="34" charset="0"/>
              </a:rPr>
              <a:t>1.</a:t>
            </a:r>
            <a:r>
              <a:rPr lang="en-US" altLang="zh-CN" kern="0" spc="5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Constructor</a:t>
            </a:r>
            <a:r>
              <a:rPr lang="en-US" altLang="zh-CN" kern="0" spc="22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p>
          <a:p>
            <a:pPr marL="367115" eaLnBrk="0">
              <a:lnSpc>
                <a:spcPct val="81000"/>
              </a:lnSpc>
              <a:spcBef>
                <a:spcPts val="483"/>
              </a:spcBef>
            </a:pPr>
            <a:r>
              <a:rPr lang="en-US" altLang="zh-CN" kern="0" dirty="0">
                <a:solidFill>
                  <a:srgbClr val="000000"/>
                </a:solidFill>
                <a:latin typeface="Arial" pitchFamily="34" charset="0"/>
                <a:ea typeface="Arial" pitchFamily="34" charset="0"/>
                <a:cs typeface="Arial" pitchFamily="34" charset="0"/>
              </a:rPr>
              <a:t>2.</a:t>
            </a:r>
            <a:r>
              <a:rPr lang="en-US" altLang="zh-CN" kern="0" spc="2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Setter</a:t>
            </a:r>
            <a:r>
              <a:rPr lang="en-US" altLang="zh-CN" kern="0" spc="259"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a:t>
            </a:r>
          </a:p>
        </p:txBody>
      </p:sp>
      <p:pic>
        <p:nvPicPr>
          <p:cNvPr id="85" name="Picture 84"/>
          <p:cNvPicPr>
            <a:picLocks noChangeAspect="1"/>
          </p:cNvPicPr>
          <p:nvPr/>
        </p:nvPicPr>
        <p:blipFill>
          <a:blip r:embed="rId4" cstate="print">
            <a:extLst>
              <a:ext uri="{27E1258F-3A9F-4CA2-4AC3-6C3D6EBF70F1}"/>
            </a:extLst>
          </a:blip>
          <a:stretch>
            <a:fillRect/>
          </a:stretch>
        </p:blipFill>
        <p:spPr>
          <a:xfrm>
            <a:off x="385763" y="1785937"/>
            <a:ext cx="192881" cy="185738"/>
          </a:xfrm>
          <a:prstGeom prst="rect">
            <a:avLst/>
          </a:prstGeom>
        </p:spPr>
      </p:pic>
    </p:spTree>
    <p:extLst>
      <p:ext uri="{C541DB8B-41A4-4664-9F45-C706EA2348FC}"/>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55F9CAC-AD5D-4E4D-9CBE-8E27FE9241E9"/>
          <p:cNvPicPr>
            <a:picLocks noChangeAspect="1"/>
          </p:cNvPicPr>
          <p:nvPr/>
        </p:nvPicPr>
        <p:blipFill>
          <a:blip r:embed="rId2" cstate="print">
            <a:extLst>
              <a:ext uri="{14D7A596-8FEB-4CAD-0E3F-F2617E9D636F}"/>
            </a:extLst>
          </a:blip>
          <a:stretch>
            <a:fillRect/>
          </a:stretch>
        </p:blipFill>
        <p:spPr>
          <a:xfrm>
            <a:off x="0" y="0"/>
            <a:ext cx="9144000" cy="5143500"/>
          </a:xfrm>
          <a:prstGeom prst="rect">
            <a:avLst/>
          </a:prstGeom>
        </p:spPr>
      </p:pic>
      <p:pic>
        <p:nvPicPr>
          <p:cNvPr id="87" name="D33E1C80-771D-48AC-53C0-F66F6BC595E1"/>
          <p:cNvPicPr>
            <a:picLocks noChangeAspect="1"/>
          </p:cNvPicPr>
          <p:nvPr/>
        </p:nvPicPr>
        <p:blipFill>
          <a:blip r:embed="rId3" cstate="print">
            <a:extLst>
              <a:ext uri="{5CC4BFCA-E4AD-4936-BECA-09A38255D212}"/>
            </a:extLst>
          </a:blip>
          <a:stretch>
            <a:fillRect/>
          </a:stretch>
        </p:blipFill>
        <p:spPr>
          <a:xfrm>
            <a:off x="5563941" y="2750344"/>
            <a:ext cx="3586163" cy="2393156"/>
          </a:xfrm>
          <a:prstGeom prst="rect">
            <a:avLst/>
          </a:prstGeom>
        </p:spPr>
      </p:pic>
      <p:sp>
        <p:nvSpPr>
          <p:cNvPr id="90" name="TextBox90"/>
          <p:cNvSpPr txBox="1"/>
          <p:nvPr/>
        </p:nvSpPr>
        <p:spPr>
          <a:xfrm>
            <a:off x="284167" y="330023"/>
            <a:ext cx="3019425" cy="627801"/>
          </a:xfrm>
          <a:prstGeom prst="rect">
            <a:avLst/>
          </a:prstGeom>
          <a:noFill/>
        </p:spPr>
        <p:txBody>
          <a:bodyPr wrap="square" lIns="0" tIns="0" rIns="0" bIns="0" rtlCol="0">
            <a:spAutoFit/>
          </a:bodyPr>
          <a:lstStyle/>
          <a:p>
            <a:pPr marL="8327" eaLnBrk="0">
              <a:lnSpc>
                <a:spcPct val="81000"/>
              </a:lnSpc>
            </a:pPr>
            <a:r>
              <a:rPr lang="en-US" altLang="zh-CN" sz="2700" kern="0" spc="-210" dirty="0">
                <a:solidFill>
                  <a:srgbClr val="90C226"/>
                </a:solidFill>
                <a:latin typeface="Arial" pitchFamily="34" charset="0"/>
                <a:ea typeface="Arial" pitchFamily="34" charset="0"/>
                <a:cs typeface="Arial" pitchFamily="34" charset="0"/>
              </a:rPr>
              <a:t>Key</a:t>
            </a:r>
            <a:r>
              <a:rPr lang="en-US" altLang="zh-CN" sz="2700" kern="0" spc="75" dirty="0">
                <a:latin typeface="Arial" pitchFamily="34" charset="0"/>
                <a:ea typeface="Arial" pitchFamily="34" charset="0"/>
                <a:cs typeface="Arial" pitchFamily="34" charset="0"/>
              </a:rPr>
              <a:t> </a:t>
            </a:r>
            <a:r>
              <a:rPr lang="en-US" altLang="zh-CN" sz="2700" kern="0" spc="-38" dirty="0">
                <a:solidFill>
                  <a:srgbClr val="90C226"/>
                </a:solidFill>
                <a:latin typeface="Arial" pitchFamily="34" charset="0"/>
                <a:ea typeface="Arial" pitchFamily="34" charset="0"/>
                <a:cs typeface="Arial" pitchFamily="34" charset="0"/>
              </a:rPr>
              <a:t>Component</a:t>
            </a:r>
            <a:r>
              <a:rPr lang="en-US" altLang="zh-CN" sz="2700" kern="0" spc="195" dirty="0">
                <a:latin typeface="Arial" pitchFamily="34" charset="0"/>
                <a:ea typeface="Arial" pitchFamily="34" charset="0"/>
                <a:cs typeface="Arial" pitchFamily="34" charset="0"/>
              </a:rPr>
              <a:t> </a:t>
            </a:r>
            <a:r>
              <a:rPr lang="en-US" altLang="zh-CN" sz="2700" kern="0" dirty="0">
                <a:solidFill>
                  <a:srgbClr val="90C226"/>
                </a:solidFill>
                <a:latin typeface="Arial" pitchFamily="34" charset="0"/>
                <a:ea typeface="Arial" pitchFamily="34" charset="0"/>
                <a:cs typeface="Arial" pitchFamily="34" charset="0"/>
              </a:rPr>
              <a:t>-</a:t>
            </a:r>
            <a:r>
              <a:rPr lang="en-US" altLang="zh-CN" sz="2700" kern="0" spc="150" dirty="0">
                <a:latin typeface="Arial" pitchFamily="34" charset="0"/>
                <a:ea typeface="Arial" pitchFamily="34" charset="0"/>
                <a:cs typeface="Arial" pitchFamily="34" charset="0"/>
              </a:rPr>
              <a:t> </a:t>
            </a:r>
            <a:r>
              <a:rPr lang="en-US" altLang="zh-CN" sz="2700" kern="0" spc="-225" dirty="0">
                <a:solidFill>
                  <a:srgbClr val="90C226"/>
                </a:solidFill>
                <a:latin typeface="Arial" pitchFamily="34" charset="0"/>
                <a:ea typeface="Arial" pitchFamily="34" charset="0"/>
                <a:cs typeface="Arial" pitchFamily="34" charset="0"/>
              </a:rPr>
              <a:t>DI</a:t>
            </a:r>
          </a:p>
          <a:p>
            <a:pPr eaLnBrk="0">
              <a:lnSpc>
                <a:spcPct val="82000"/>
              </a:lnSpc>
              <a:spcBef>
                <a:spcPts val="514"/>
              </a:spcBef>
            </a:pPr>
            <a:r>
              <a:rPr lang="en-US" altLang="zh-CN" kern="0" spc="-53" dirty="0">
                <a:solidFill>
                  <a:srgbClr val="000000"/>
                </a:solidFill>
                <a:latin typeface="Arial" pitchFamily="34" charset="0"/>
                <a:ea typeface="Arial" pitchFamily="34" charset="0"/>
                <a:cs typeface="Arial" pitchFamily="34" charset="0"/>
              </a:rPr>
              <a:t>Dependency</a:t>
            </a:r>
            <a:r>
              <a:rPr lang="en-US" altLang="zh-CN" kern="0" spc="11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p>
        </p:txBody>
      </p:sp>
      <p:sp>
        <p:nvSpPr>
          <p:cNvPr id="91" name="TextBox91"/>
          <p:cNvSpPr txBox="1"/>
          <p:nvPr/>
        </p:nvSpPr>
        <p:spPr>
          <a:xfrm>
            <a:off x="464516" y="1597495"/>
            <a:ext cx="5667376" cy="2070503"/>
          </a:xfrm>
          <a:prstGeom prst="rect">
            <a:avLst/>
          </a:prstGeom>
          <a:noFill/>
        </p:spPr>
        <p:txBody>
          <a:bodyPr wrap="square" lIns="0" tIns="0" rIns="0" bIns="0" rtlCol="0">
            <a:spAutoFit/>
          </a:bodyPr>
          <a:lstStyle/>
          <a:p>
            <a:pPr marL="246888" indent="-246888" eaLnBrk="0">
              <a:lnSpc>
                <a:spcPct val="88000"/>
              </a:lnSpc>
            </a:pPr>
            <a:r>
              <a:rPr lang="en-US" altLang="zh-CN" sz="1463" kern="0" spc="1052" dirty="0"/>
              <a:t> </a:t>
            </a:r>
            <a:r>
              <a:rPr lang="en-US" altLang="zh-CN" sz="1350" kern="0" spc="49" dirty="0">
                <a:latin typeface="Arial Unicode MS" pitchFamily="34" charset="0"/>
                <a:ea typeface="Arial Unicode MS" pitchFamily="34" charset="0"/>
                <a:cs typeface="Arial Unicode MS" pitchFamily="34" charset="0"/>
              </a:rPr>
              <a:t> </a:t>
            </a:r>
            <a:r>
              <a:rPr lang="en-US" altLang="zh-CN" kern="0" spc="-45" dirty="0">
                <a:solidFill>
                  <a:srgbClr val="000000"/>
                </a:solidFill>
                <a:latin typeface="Arial" pitchFamily="34" charset="0"/>
                <a:ea typeface="Arial" pitchFamily="34" charset="0"/>
                <a:cs typeface="Arial" pitchFamily="34" charset="0"/>
              </a:rPr>
              <a:t>Dependency</a:t>
            </a:r>
            <a:r>
              <a:rPr lang="en-US" altLang="zh-CN" kern="0" spc="15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Injection</a:t>
            </a:r>
            <a:r>
              <a:rPr lang="en-US" altLang="zh-CN" kern="0" spc="428" dirty="0">
                <a:latin typeface="Arial" pitchFamily="34" charset="0"/>
                <a:ea typeface="Arial" pitchFamily="34" charset="0"/>
                <a:cs typeface="Arial" pitchFamily="34" charset="0"/>
              </a:rPr>
              <a:t> </a:t>
            </a:r>
            <a:r>
              <a:rPr lang="en-US" altLang="zh-CN" kern="0" spc="-30" dirty="0">
                <a:solidFill>
                  <a:srgbClr val="000000"/>
                </a:solidFill>
                <a:latin typeface="Arial" pitchFamily="34" charset="0"/>
                <a:ea typeface="Arial" pitchFamily="34" charset="0"/>
                <a:cs typeface="Arial" pitchFamily="34" charset="0"/>
              </a:rPr>
              <a:t>helps</a:t>
            </a:r>
            <a:r>
              <a:rPr lang="en-US" altLang="zh-CN" kern="0" spc="90" dirty="0">
                <a:latin typeface="Arial" pitchFamily="34" charset="0"/>
                <a:ea typeface="Arial" pitchFamily="34" charset="0"/>
                <a:cs typeface="Arial" pitchFamily="34" charset="0"/>
              </a:rPr>
              <a:t> </a:t>
            </a:r>
            <a:r>
              <a:rPr lang="en-US" altLang="zh-CN" kern="0" spc="-113" dirty="0">
                <a:solidFill>
                  <a:srgbClr val="000000"/>
                </a:solidFill>
                <a:latin typeface="Arial" pitchFamily="34" charset="0"/>
                <a:ea typeface="Arial" pitchFamily="34" charset="0"/>
                <a:cs typeface="Arial" pitchFamily="34" charset="0"/>
              </a:rPr>
              <a:t>us</a:t>
            </a:r>
            <a:r>
              <a:rPr lang="en-US" altLang="zh-CN" kern="0" spc="2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248"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keep</a:t>
            </a:r>
            <a:r>
              <a:rPr lang="en-US" altLang="zh-CN" kern="0" spc="-1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our</a:t>
            </a:r>
            <a:r>
              <a:rPr lang="en-US" altLang="zh-CN" kern="0" spc="71" dirty="0">
                <a:latin typeface="Arial" pitchFamily="34" charset="0"/>
                <a:ea typeface="Arial" pitchFamily="34" charset="0"/>
                <a:cs typeface="Arial" pitchFamily="34" charset="0"/>
              </a:rPr>
              <a:t> </a:t>
            </a:r>
            <a:r>
              <a:rPr lang="en-US" altLang="zh-CN" kern="0" spc="-68" dirty="0">
                <a:solidFill>
                  <a:srgbClr val="000000"/>
                </a:solidFill>
                <a:latin typeface="Arial" pitchFamily="34" charset="0"/>
                <a:ea typeface="Arial" pitchFamily="34" charset="0"/>
                <a:cs typeface="Arial" pitchFamily="34" charset="0"/>
              </a:rPr>
              <a:t>classes</a:t>
            </a:r>
            <a:r>
              <a:rPr lang="en-US" altLang="zh-CN" kern="0" spc="60" dirty="0">
                <a:latin typeface="Arial" pitchFamily="34" charset="0"/>
                <a:ea typeface="Arial" pitchFamily="34" charset="0"/>
                <a:cs typeface="Arial" pitchFamily="34" charset="0"/>
              </a:rPr>
              <a:t> </a:t>
            </a:r>
            <a:r>
              <a:rPr lang="en-US" altLang="zh-CN" kern="0" spc="-113" dirty="0">
                <a:solidFill>
                  <a:srgbClr val="000000"/>
                </a:solidFill>
                <a:latin typeface="Arial" pitchFamily="34" charset="0"/>
                <a:ea typeface="Arial" pitchFamily="34" charset="0"/>
                <a:cs typeface="Arial" pitchFamily="34" charset="0"/>
              </a:rPr>
              <a:t>as</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independent</a:t>
            </a:r>
            <a:r>
              <a:rPr lang="en-US" altLang="zh-CN" kern="0" spc="60" dirty="0">
                <a:latin typeface="Arial" pitchFamily="34" charset="0"/>
                <a:ea typeface="Arial" pitchFamily="34" charset="0"/>
                <a:cs typeface="Arial" pitchFamily="34" charset="0"/>
              </a:rPr>
              <a:t> </a:t>
            </a:r>
            <a:r>
              <a:rPr lang="en-US" altLang="zh-CN" kern="0" spc="-113" dirty="0">
                <a:solidFill>
                  <a:srgbClr val="000000"/>
                </a:solidFill>
                <a:latin typeface="Arial" pitchFamily="34" charset="0"/>
                <a:ea typeface="Arial" pitchFamily="34" charset="0"/>
                <a:cs typeface="Arial" pitchFamily="34" charset="0"/>
              </a:rPr>
              <a:t>as</a:t>
            </a:r>
            <a:r>
              <a:rPr lang="en-US" altLang="zh-CN" kern="0" spc="71" dirty="0">
                <a:latin typeface="Arial" pitchFamily="34" charset="0"/>
                <a:ea typeface="Arial" pitchFamily="34" charset="0"/>
                <a:cs typeface="Arial" pitchFamily="34" charset="0"/>
              </a:rPr>
              <a:t> </a:t>
            </a:r>
            <a:r>
              <a:rPr lang="en-US" altLang="zh-CN" kern="0" spc="-8" dirty="0">
                <a:solidFill>
                  <a:srgbClr val="000000"/>
                </a:solidFill>
                <a:latin typeface="Arial" pitchFamily="34" charset="0"/>
                <a:ea typeface="Arial" pitchFamily="34" charset="0"/>
                <a:cs typeface="Arial" pitchFamily="34" charset="0"/>
              </a:rPr>
              <a:t>possible.</a:t>
            </a:r>
          </a:p>
          <a:p>
            <a:pPr marL="502463" eaLnBrk="0">
              <a:lnSpc>
                <a:spcPct val="84000"/>
              </a:lnSpc>
              <a:spcBef>
                <a:spcPts val="2416"/>
              </a:spcBef>
            </a:pPr>
            <a:r>
              <a:rPr lang="en-US" altLang="zh-CN" sz="1463" kern="0" spc="939" dirty="0"/>
              <a:t> </a:t>
            </a:r>
            <a:r>
              <a:rPr lang="en-US" altLang="zh-CN" kern="0" spc="-11" dirty="0">
                <a:solidFill>
                  <a:srgbClr val="000000"/>
                </a:solidFill>
                <a:latin typeface="Arial" pitchFamily="34" charset="0"/>
                <a:ea typeface="Arial" pitchFamily="34" charset="0"/>
                <a:cs typeface="Arial" pitchFamily="34" charset="0"/>
              </a:rPr>
              <a:t>Increase</a:t>
            </a:r>
            <a:r>
              <a:rPr lang="en-US" altLang="zh-CN" kern="0" spc="109" dirty="0">
                <a:latin typeface="Arial" pitchFamily="34" charset="0"/>
                <a:ea typeface="Arial" pitchFamily="34" charset="0"/>
                <a:cs typeface="Arial" pitchFamily="34" charset="0"/>
              </a:rPr>
              <a:t> </a:t>
            </a:r>
            <a:r>
              <a:rPr lang="en-US" altLang="zh-CN" kern="0" spc="-45" dirty="0">
                <a:solidFill>
                  <a:srgbClr val="000000"/>
                </a:solidFill>
                <a:latin typeface="Arial" pitchFamily="34" charset="0"/>
                <a:ea typeface="Arial" pitchFamily="34" charset="0"/>
                <a:cs typeface="Arial" pitchFamily="34" charset="0"/>
              </a:rPr>
              <a:t>reuse</a:t>
            </a:r>
            <a:r>
              <a:rPr lang="en-US" altLang="zh-CN" kern="0" spc="105"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by</a:t>
            </a:r>
            <a:r>
              <a:rPr lang="en-US" altLang="zh-CN" kern="0" spc="45"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applying</a:t>
            </a:r>
            <a:r>
              <a:rPr lang="en-US" altLang="zh-CN" kern="0" spc="13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low</a:t>
            </a:r>
            <a:r>
              <a:rPr lang="en-US" altLang="zh-CN" kern="0" spc="10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coupling.</a:t>
            </a:r>
          </a:p>
          <a:p>
            <a:pPr marL="502482" eaLnBrk="0">
              <a:lnSpc>
                <a:spcPct val="84000"/>
              </a:lnSpc>
              <a:spcBef>
                <a:spcPts val="2444"/>
              </a:spcBef>
            </a:pPr>
            <a:r>
              <a:rPr lang="en-US" altLang="zh-CN" sz="1406" kern="0" spc="955" dirty="0"/>
              <a:t> </a:t>
            </a:r>
            <a:r>
              <a:rPr lang="en-US" altLang="zh-CN" kern="0" spc="-94" dirty="0">
                <a:solidFill>
                  <a:srgbClr val="000000"/>
                </a:solidFill>
                <a:latin typeface="Arial" pitchFamily="34" charset="0"/>
                <a:ea typeface="Arial" pitchFamily="34" charset="0"/>
                <a:cs typeface="Arial" pitchFamily="34" charset="0"/>
              </a:rPr>
              <a:t>Easy</a:t>
            </a:r>
            <a:r>
              <a:rPr lang="en-US" altLang="zh-CN" kern="0" spc="-19" dirty="0">
                <a:latin typeface="Arial" pitchFamily="34" charset="0"/>
                <a:ea typeface="Arial" pitchFamily="34" charset="0"/>
                <a:cs typeface="Arial" pitchFamily="34" charset="0"/>
              </a:rPr>
              <a:t> </a:t>
            </a:r>
            <a:r>
              <a:rPr lang="en-US" altLang="zh-CN" kern="0" spc="-11" dirty="0">
                <a:solidFill>
                  <a:srgbClr val="000000"/>
                </a:solidFill>
                <a:latin typeface="Arial" pitchFamily="34" charset="0"/>
                <a:ea typeface="Arial" pitchFamily="34" charset="0"/>
                <a:cs typeface="Arial" pitchFamily="34" charset="0"/>
              </a:rPr>
              <a:t>Testing.</a:t>
            </a:r>
          </a:p>
          <a:p>
            <a:pPr marL="502463" eaLnBrk="0">
              <a:lnSpc>
                <a:spcPct val="84000"/>
              </a:lnSpc>
              <a:spcBef>
                <a:spcPts val="2142"/>
              </a:spcBef>
            </a:pPr>
            <a:r>
              <a:rPr lang="en-US" altLang="zh-CN" sz="1406" kern="0" spc="955" dirty="0"/>
              <a:t> </a:t>
            </a:r>
            <a:r>
              <a:rPr lang="en-US" altLang="zh-CN" kern="0" dirty="0">
                <a:solidFill>
                  <a:srgbClr val="000000"/>
                </a:solidFill>
                <a:latin typeface="Arial" pitchFamily="34" charset="0"/>
                <a:ea typeface="Arial" pitchFamily="34" charset="0"/>
                <a:cs typeface="Arial" pitchFamily="34" charset="0"/>
              </a:rPr>
              <a:t>More</a:t>
            </a:r>
            <a:r>
              <a:rPr lang="en-US" altLang="zh-CN" kern="0" spc="68" dirty="0">
                <a:latin typeface="Arial" pitchFamily="34" charset="0"/>
                <a:ea typeface="Arial" pitchFamily="34" charset="0"/>
                <a:cs typeface="Arial" pitchFamily="34" charset="0"/>
              </a:rPr>
              <a:t> </a:t>
            </a:r>
            <a:r>
              <a:rPr lang="en-US" altLang="zh-CN" kern="0" spc="-4" dirty="0">
                <a:solidFill>
                  <a:srgbClr val="000000"/>
                </a:solidFill>
                <a:latin typeface="Arial" pitchFamily="34" charset="0"/>
                <a:ea typeface="Arial" pitchFamily="34" charset="0"/>
                <a:cs typeface="Arial" pitchFamily="34" charset="0"/>
              </a:rPr>
              <a:t>Understandable.</a:t>
            </a:r>
          </a:p>
        </p:txBody>
      </p:sp>
      <p:pic>
        <p:nvPicPr>
          <p:cNvPr id="92" name="Picture 91"/>
          <p:cNvPicPr>
            <a:picLocks noChangeAspect="1"/>
          </p:cNvPicPr>
          <p:nvPr/>
        </p:nvPicPr>
        <p:blipFill>
          <a:blip r:embed="rId4" cstate="print">
            <a:extLst>
              <a:ext uri="{A251099E-D8B3-41E9-8D1A-5FE510897872}"/>
            </a:extLst>
          </a:blip>
          <a:stretch>
            <a:fillRect/>
          </a:stretch>
        </p:blipFill>
        <p:spPr>
          <a:xfrm>
            <a:off x="964406" y="2393156"/>
            <a:ext cx="171450" cy="185738"/>
          </a:xfrm>
          <a:prstGeom prst="rect">
            <a:avLst/>
          </a:prstGeom>
        </p:spPr>
      </p:pic>
      <p:pic>
        <p:nvPicPr>
          <p:cNvPr id="93" name="Picture 92"/>
          <p:cNvPicPr>
            <a:picLocks noChangeAspect="1"/>
          </p:cNvPicPr>
          <p:nvPr/>
        </p:nvPicPr>
        <p:blipFill>
          <a:blip r:embed="rId5" cstate="print">
            <a:extLst>
              <a:ext uri="{A820D3CD-DF01-4AA8-8821-2DFEDF3379A0}"/>
            </a:extLst>
          </a:blip>
          <a:stretch>
            <a:fillRect/>
          </a:stretch>
        </p:blipFill>
        <p:spPr>
          <a:xfrm>
            <a:off x="964406" y="2928938"/>
            <a:ext cx="171450" cy="178594"/>
          </a:xfrm>
          <a:prstGeom prst="rect">
            <a:avLst/>
          </a:prstGeom>
        </p:spPr>
      </p:pic>
      <p:pic>
        <p:nvPicPr>
          <p:cNvPr id="94" name="Picture 93"/>
          <p:cNvPicPr>
            <a:picLocks noChangeAspect="1"/>
          </p:cNvPicPr>
          <p:nvPr/>
        </p:nvPicPr>
        <p:blipFill>
          <a:blip r:embed="rId6" cstate="print">
            <a:extLst>
              <a:ext uri="{BFE6812C-3E0E-4D08-EB3C-B9BED4304F7D}"/>
            </a:extLst>
          </a:blip>
          <a:stretch>
            <a:fillRect/>
          </a:stretch>
        </p:blipFill>
        <p:spPr>
          <a:xfrm>
            <a:off x="964406" y="3421857"/>
            <a:ext cx="171450" cy="178594"/>
          </a:xfrm>
          <a:prstGeom prst="rect">
            <a:avLst/>
          </a:prstGeom>
        </p:spPr>
      </p:pic>
    </p:spTree>
    <p:extLst>
      <p:ext uri="{FE4B6444-67FD-4A7F-ED3E-CC643BEBB615}"/>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102D88AF-5A54-4FAF-8BC2-89EA50DF0F90"/>
          <p:cNvPicPr>
            <a:picLocks noChangeAspect="1"/>
          </p:cNvPicPr>
          <p:nvPr/>
        </p:nvPicPr>
        <p:blipFill>
          <a:blip r:embed="rId2" cstate="print">
            <a:extLst>
              <a:ext uri="{689015DA-B92E-43AF-D387-6EDF55C8F741}"/>
            </a:extLst>
          </a:blip>
          <a:stretch>
            <a:fillRect/>
          </a:stretch>
        </p:blipFill>
        <p:spPr>
          <a:xfrm>
            <a:off x="0" y="0"/>
            <a:ext cx="9144000" cy="5143500"/>
          </a:xfrm>
          <a:prstGeom prst="rect">
            <a:avLst/>
          </a:prstGeom>
        </p:spPr>
      </p:pic>
      <p:pic>
        <p:nvPicPr>
          <p:cNvPr id="96" name="3C52A07C-A595-4409-ADA3-BB70271CD9AA"/>
          <p:cNvPicPr>
            <a:picLocks noChangeAspect="1"/>
          </p:cNvPicPr>
          <p:nvPr/>
        </p:nvPicPr>
        <p:blipFill>
          <a:blip r:embed="rId3" cstate="print">
            <a:extLst>
              <a:ext uri="{F07F6DD2-5765-49A2-A91D-B02B5FCA3778}"/>
            </a:extLst>
          </a:blip>
          <a:stretch>
            <a:fillRect/>
          </a:stretch>
        </p:blipFill>
        <p:spPr>
          <a:xfrm>
            <a:off x="5563941" y="2750344"/>
            <a:ext cx="3586163" cy="2393156"/>
          </a:xfrm>
          <a:prstGeom prst="rect">
            <a:avLst/>
          </a:prstGeom>
        </p:spPr>
      </p:pic>
      <p:sp>
        <p:nvSpPr>
          <p:cNvPr id="99" name="TextBox99"/>
          <p:cNvSpPr txBox="1"/>
          <p:nvPr/>
        </p:nvSpPr>
        <p:spPr>
          <a:xfrm>
            <a:off x="386438" y="302005"/>
            <a:ext cx="2952750" cy="682623"/>
          </a:xfrm>
          <a:prstGeom prst="rect">
            <a:avLst/>
          </a:prstGeom>
          <a:noFill/>
        </p:spPr>
        <p:txBody>
          <a:bodyPr wrap="square" lIns="0" tIns="0" rIns="0" bIns="0" rtlCol="0">
            <a:spAutoFit/>
          </a:bodyPr>
          <a:lstStyle/>
          <a:p>
            <a:pPr eaLnBrk="0">
              <a:lnSpc>
                <a:spcPct val="82000"/>
              </a:lnSpc>
            </a:pPr>
            <a:r>
              <a:rPr lang="en-US" altLang="zh-CN" sz="2400" kern="0" spc="-184" dirty="0">
                <a:solidFill>
                  <a:srgbClr val="90C226"/>
                </a:solidFill>
                <a:latin typeface="Arial" pitchFamily="34" charset="0"/>
                <a:ea typeface="Arial" pitchFamily="34" charset="0"/>
                <a:cs typeface="Arial" pitchFamily="34" charset="0"/>
              </a:rPr>
              <a:t>Key</a:t>
            </a:r>
            <a:r>
              <a:rPr lang="en-US" altLang="zh-CN" sz="2400" kern="0" spc="34" dirty="0">
                <a:latin typeface="Arial" pitchFamily="34" charset="0"/>
                <a:ea typeface="Arial" pitchFamily="34" charset="0"/>
                <a:cs typeface="Arial" pitchFamily="34" charset="0"/>
              </a:rPr>
              <a:t> </a:t>
            </a:r>
            <a:r>
              <a:rPr lang="en-US" altLang="zh-CN" sz="2400" kern="0" spc="-30" dirty="0">
                <a:solidFill>
                  <a:srgbClr val="90C226"/>
                </a:solidFill>
                <a:latin typeface="Arial" pitchFamily="34" charset="0"/>
                <a:ea typeface="Arial" pitchFamily="34" charset="0"/>
                <a:cs typeface="Arial" pitchFamily="34" charset="0"/>
              </a:rPr>
              <a:t>Component</a:t>
            </a:r>
            <a:r>
              <a:rPr lang="en-US" altLang="zh-CN" sz="2400" kern="0" spc="165" dirty="0">
                <a:latin typeface="Arial" pitchFamily="34" charset="0"/>
                <a:ea typeface="Arial" pitchFamily="34" charset="0"/>
                <a:cs typeface="Arial" pitchFamily="34" charset="0"/>
              </a:rPr>
              <a:t> </a:t>
            </a:r>
            <a:r>
              <a:rPr lang="en-US" altLang="zh-CN" sz="2400" kern="0" dirty="0">
                <a:solidFill>
                  <a:srgbClr val="90C226"/>
                </a:solidFill>
                <a:latin typeface="Arial" pitchFamily="34" charset="0"/>
                <a:ea typeface="Arial" pitchFamily="34" charset="0"/>
                <a:cs typeface="Arial" pitchFamily="34" charset="0"/>
              </a:rPr>
              <a:t>-</a:t>
            </a:r>
            <a:r>
              <a:rPr lang="en-US" altLang="zh-CN" sz="2400" kern="0" spc="127" dirty="0">
                <a:latin typeface="Arial" pitchFamily="34" charset="0"/>
                <a:ea typeface="Arial" pitchFamily="34" charset="0"/>
                <a:cs typeface="Arial" pitchFamily="34" charset="0"/>
              </a:rPr>
              <a:t> </a:t>
            </a:r>
            <a:r>
              <a:rPr lang="en-US" altLang="zh-CN" sz="2400" kern="0" spc="-188" dirty="0">
                <a:solidFill>
                  <a:srgbClr val="90C226"/>
                </a:solidFill>
                <a:latin typeface="Arial" pitchFamily="34" charset="0"/>
                <a:ea typeface="Arial" pitchFamily="34" charset="0"/>
                <a:cs typeface="Arial" pitchFamily="34" charset="0"/>
              </a:rPr>
              <a:t>DI</a:t>
            </a:r>
          </a:p>
          <a:p>
            <a:pPr eaLnBrk="0">
              <a:lnSpc>
                <a:spcPct val="82000"/>
              </a:lnSpc>
              <a:spcBef>
                <a:spcPts val="617"/>
              </a:spcBef>
            </a:pPr>
            <a:r>
              <a:rPr lang="en-US" altLang="zh-CN" sz="2400" kern="0" spc="-68" dirty="0">
                <a:solidFill>
                  <a:srgbClr val="000000"/>
                </a:solidFill>
                <a:latin typeface="Arial" pitchFamily="34" charset="0"/>
                <a:ea typeface="Arial" pitchFamily="34" charset="0"/>
                <a:cs typeface="Arial" pitchFamily="34" charset="0"/>
              </a:rPr>
              <a:t>Dependency</a:t>
            </a:r>
            <a:r>
              <a:rPr lang="en-US" altLang="zh-CN" sz="2400" kern="0" spc="154" dirty="0">
                <a:latin typeface="Arial" pitchFamily="34" charset="0"/>
                <a:ea typeface="Arial" pitchFamily="34" charset="0"/>
                <a:cs typeface="Arial" pitchFamily="34" charset="0"/>
              </a:rPr>
              <a:t> </a:t>
            </a:r>
            <a:r>
              <a:rPr lang="en-US" altLang="zh-CN" sz="2400" kern="0" dirty="0">
                <a:solidFill>
                  <a:srgbClr val="000000"/>
                </a:solidFill>
                <a:latin typeface="Arial" pitchFamily="34" charset="0"/>
                <a:ea typeface="Arial" pitchFamily="34" charset="0"/>
                <a:cs typeface="Arial" pitchFamily="34" charset="0"/>
              </a:rPr>
              <a:t>Injection</a:t>
            </a:r>
          </a:p>
        </p:txBody>
      </p:sp>
      <p:pic>
        <p:nvPicPr>
          <p:cNvPr id="100" name="D5269897-DD9C-4769-1EEC-478661C54F2F"/>
          <p:cNvPicPr>
            <a:picLocks noChangeAspect="1"/>
          </p:cNvPicPr>
          <p:nvPr/>
        </p:nvPicPr>
        <p:blipFill>
          <a:blip r:embed="rId4" cstate="print">
            <a:extLst>
              <a:ext uri="{C6B5F0A0-6EBD-43B1-31E8-2AF0A05170AD}"/>
            </a:extLst>
          </a:blip>
          <a:stretch>
            <a:fillRect/>
          </a:stretch>
        </p:blipFill>
        <p:spPr>
          <a:xfrm>
            <a:off x="393192" y="1357313"/>
            <a:ext cx="7136607" cy="1743075"/>
          </a:xfrm>
          <a:prstGeom prst="rect">
            <a:avLst/>
          </a:prstGeom>
        </p:spPr>
      </p:pic>
      <p:sp>
        <p:nvSpPr>
          <p:cNvPr id="101" name="TextBox101"/>
          <p:cNvSpPr txBox="1"/>
          <p:nvPr/>
        </p:nvSpPr>
        <p:spPr>
          <a:xfrm>
            <a:off x="465201" y="1449820"/>
            <a:ext cx="6724650" cy="1646413"/>
          </a:xfrm>
          <a:prstGeom prst="rect">
            <a:avLst/>
          </a:prstGeom>
          <a:noFill/>
        </p:spPr>
        <p:txBody>
          <a:bodyPr wrap="square" lIns="0" tIns="0" rIns="0" bIns="0" rtlCol="0">
            <a:spAutoFit/>
          </a:bodyPr>
          <a:lstStyle/>
          <a:p>
            <a:pPr marL="8009" indent="-8009" eaLnBrk="0">
              <a:lnSpc>
                <a:spcPct val="93000"/>
              </a:lnSpc>
            </a:pPr>
            <a:r>
              <a:rPr lang="en-US" altLang="zh-CN" kern="0" spc="-113" dirty="0">
                <a:solidFill>
                  <a:srgbClr val="FFFFFF"/>
                </a:solidFill>
                <a:latin typeface="Arial" pitchFamily="34" charset="0"/>
                <a:ea typeface="Arial" pitchFamily="34" charset="0"/>
                <a:cs typeface="Arial" pitchFamily="34" charset="0"/>
              </a:rPr>
              <a:t>An</a:t>
            </a:r>
            <a:r>
              <a:rPr lang="en-US" altLang="zh-CN" kern="0" spc="38"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injection</a:t>
            </a:r>
            <a:r>
              <a:rPr lang="en-US" altLang="zh-CN" kern="0" spc="608" dirty="0">
                <a:latin typeface="Arial" pitchFamily="34" charset="0"/>
                <a:ea typeface="Arial" pitchFamily="34" charset="0"/>
                <a:cs typeface="Arial" pitchFamily="34" charset="0"/>
              </a:rPr>
              <a:t> </a:t>
            </a:r>
            <a:r>
              <a:rPr lang="en-US" altLang="zh-CN" kern="0" spc="-38" dirty="0">
                <a:solidFill>
                  <a:srgbClr val="FFFFFF"/>
                </a:solidFill>
                <a:latin typeface="Arial" pitchFamily="34" charset="0"/>
                <a:ea typeface="Arial" pitchFamily="34" charset="0"/>
                <a:cs typeface="Arial" pitchFamily="34" charset="0"/>
              </a:rPr>
              <a:t>is</a:t>
            </a:r>
            <a:r>
              <a:rPr lang="en-US" altLang="zh-CN" kern="0" spc="6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233" dirty="0">
                <a:latin typeface="Arial" pitchFamily="34" charset="0"/>
                <a:ea typeface="Arial" pitchFamily="34" charset="0"/>
                <a:cs typeface="Arial" pitchFamily="34" charset="0"/>
              </a:rPr>
              <a:t> </a:t>
            </a:r>
            <a:r>
              <a:rPr lang="en-US" altLang="zh-CN" kern="0" spc="-68" dirty="0">
                <a:solidFill>
                  <a:srgbClr val="FFFFFF"/>
                </a:solidFill>
                <a:latin typeface="Arial" pitchFamily="34" charset="0"/>
                <a:ea typeface="Arial" pitchFamily="34" charset="0"/>
                <a:cs typeface="Arial" pitchFamily="34" charset="0"/>
              </a:rPr>
              <a:t>passing</a:t>
            </a:r>
            <a:r>
              <a:rPr lang="en-US" altLang="zh-CN" kern="0" spc="26"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of</a:t>
            </a:r>
            <a:r>
              <a:rPr lang="en-US" altLang="zh-CN" kern="0" spc="150" dirty="0">
                <a:latin typeface="Arial" pitchFamily="34" charset="0"/>
                <a:ea typeface="Arial" pitchFamily="34" charset="0"/>
                <a:cs typeface="Arial" pitchFamily="34" charset="0"/>
              </a:rPr>
              <a:t> </a:t>
            </a:r>
            <a:r>
              <a:rPr lang="en-US" altLang="zh-CN" kern="0" spc="-23" dirty="0">
                <a:solidFill>
                  <a:srgbClr val="FFFFFF"/>
                </a:solidFill>
                <a:latin typeface="Arial" pitchFamily="34" charset="0"/>
                <a:ea typeface="Arial" pitchFamily="34" charset="0"/>
                <a:cs typeface="Arial" pitchFamily="34" charset="0"/>
              </a:rPr>
              <a:t>dependency</a:t>
            </a:r>
            <a:r>
              <a:rPr lang="en-US" altLang="zh-CN" kern="0" spc="180" dirty="0">
                <a:latin typeface="Arial" pitchFamily="34" charset="0"/>
                <a:ea typeface="Arial" pitchFamily="34" charset="0"/>
                <a:cs typeface="Arial" pitchFamily="34" charset="0"/>
              </a:rPr>
              <a:t> </a:t>
            </a:r>
            <a:r>
              <a:rPr lang="en-US" altLang="zh-CN" kern="0" spc="-38" dirty="0">
                <a:solidFill>
                  <a:srgbClr val="FFFFFF"/>
                </a:solidFill>
                <a:latin typeface="Arial" pitchFamily="34" charset="0"/>
                <a:ea typeface="Arial" pitchFamily="34" charset="0"/>
                <a:cs typeface="Arial" pitchFamily="34" charset="0"/>
              </a:rPr>
              <a:t>(a</a:t>
            </a:r>
            <a:r>
              <a:rPr lang="en-US" altLang="zh-CN" kern="0" spc="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service)</a:t>
            </a:r>
            <a:r>
              <a:rPr lang="en-US" altLang="zh-CN" kern="0" spc="109"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to</a:t>
            </a:r>
            <a:r>
              <a:rPr lang="en-US" altLang="zh-CN" kern="0" spc="195" dirty="0">
                <a:latin typeface="Arial" pitchFamily="34" charset="0"/>
                <a:ea typeface="Arial" pitchFamily="34" charset="0"/>
                <a:cs typeface="Arial" pitchFamily="34" charset="0"/>
              </a:rPr>
              <a:t> </a:t>
            </a:r>
            <a:r>
              <a:rPr lang="en-US" altLang="zh-CN" kern="0" spc="-75" dirty="0">
                <a:solidFill>
                  <a:srgbClr val="FFFFFF"/>
                </a:solidFill>
                <a:latin typeface="Arial" pitchFamily="34" charset="0"/>
                <a:ea typeface="Arial" pitchFamily="34" charset="0"/>
                <a:cs typeface="Arial" pitchFamily="34" charset="0"/>
              </a:rPr>
              <a:t>a</a:t>
            </a:r>
            <a:r>
              <a:rPr lang="en-US" altLang="zh-CN" kern="0" spc="6146" dirty="0">
                <a:latin typeface="Arial" pitchFamily="34" charset="0"/>
                <a:ea typeface="Arial" pitchFamily="34" charset="0"/>
                <a:cs typeface="Arial" pitchFamily="34" charset="0"/>
              </a:rPr>
              <a:t> </a:t>
            </a:r>
            <a:r>
              <a:rPr lang="en-US" altLang="zh-CN" kern="0" spc="-8" dirty="0">
                <a:solidFill>
                  <a:srgbClr val="FFFFFF"/>
                </a:solidFill>
                <a:latin typeface="Arial" pitchFamily="34" charset="0"/>
                <a:ea typeface="Arial" pitchFamily="34" charset="0"/>
                <a:cs typeface="Arial" pitchFamily="34" charset="0"/>
              </a:rPr>
              <a:t>dependent</a:t>
            </a:r>
            <a:r>
              <a:rPr lang="en-US" altLang="zh-CN" kern="0" spc="23"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object</a:t>
            </a:r>
            <a:r>
              <a:rPr lang="en-US" altLang="zh-CN" kern="0" spc="518" dirty="0">
                <a:latin typeface="Arial" pitchFamily="34" charset="0"/>
                <a:ea typeface="Arial" pitchFamily="34" charset="0"/>
                <a:cs typeface="Arial" pitchFamily="34" charset="0"/>
              </a:rPr>
              <a:t> </a:t>
            </a:r>
            <a:r>
              <a:rPr lang="en-US" altLang="zh-CN" kern="0" spc="-38" dirty="0">
                <a:solidFill>
                  <a:srgbClr val="FFFFFF"/>
                </a:solidFill>
                <a:latin typeface="Arial" pitchFamily="34" charset="0"/>
                <a:ea typeface="Arial" pitchFamily="34" charset="0"/>
                <a:cs typeface="Arial" pitchFamily="34" charset="0"/>
              </a:rPr>
              <a:t>(a</a:t>
            </a:r>
            <a:r>
              <a:rPr lang="en-US" altLang="zh-CN" kern="0" spc="15"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client).</a:t>
            </a:r>
          </a:p>
          <a:p>
            <a:pPr marL="14630" eaLnBrk="0">
              <a:lnSpc>
                <a:spcPct val="96000"/>
              </a:lnSpc>
              <a:spcBef>
                <a:spcPts val="2631"/>
              </a:spcBef>
            </a:pPr>
            <a:r>
              <a:rPr lang="en-US" altLang="zh-CN" kern="0" spc="-124" dirty="0">
                <a:solidFill>
                  <a:srgbClr val="FFFFFF"/>
                </a:solidFill>
                <a:latin typeface="Arial" pitchFamily="34" charset="0"/>
                <a:ea typeface="Arial" pitchFamily="34" charset="0"/>
                <a:cs typeface="Arial" pitchFamily="34" charset="0"/>
              </a:rPr>
              <a:t>Passing</a:t>
            </a:r>
            <a:r>
              <a:rPr lang="en-US" altLang="zh-CN" kern="0" spc="15"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72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service</a:t>
            </a:r>
            <a:r>
              <a:rPr lang="en-US" altLang="zh-CN" kern="0" spc="23"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to</a:t>
            </a:r>
            <a:r>
              <a:rPr lang="en-US" altLang="zh-CN" kern="0" spc="195"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180"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client,</a:t>
            </a:r>
            <a:r>
              <a:rPr lang="en-US" altLang="zh-CN" kern="0" spc="66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rather</a:t>
            </a:r>
            <a:r>
              <a:rPr lang="en-US" altLang="zh-CN" kern="0" spc="285"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than</a:t>
            </a:r>
            <a:r>
              <a:rPr lang="en-US" altLang="zh-CN" kern="0" spc="12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allowing</a:t>
            </a:r>
            <a:r>
              <a:rPr lang="en-US" altLang="zh-CN" kern="0" spc="233" dirty="0">
                <a:latin typeface="Arial" pitchFamily="34" charset="0"/>
                <a:ea typeface="Arial" pitchFamily="34" charset="0"/>
                <a:cs typeface="Arial" pitchFamily="34" charset="0"/>
              </a:rPr>
              <a:t> </a:t>
            </a:r>
            <a:r>
              <a:rPr lang="en-US" altLang="zh-CN" kern="0" spc="-75" dirty="0">
                <a:solidFill>
                  <a:srgbClr val="FFFFFF"/>
                </a:solidFill>
                <a:latin typeface="Arial" pitchFamily="34" charset="0"/>
                <a:ea typeface="Arial" pitchFamily="34" charset="0"/>
                <a:cs typeface="Arial" pitchFamily="34" charset="0"/>
              </a:rPr>
              <a:t>a</a:t>
            </a:r>
            <a:r>
              <a:rPr lang="en-US" altLang="zh-CN" kern="0" spc="3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client</a:t>
            </a:r>
            <a:r>
              <a:rPr lang="en-US" altLang="zh-CN" kern="0" spc="45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to</a:t>
            </a:r>
            <a:r>
              <a:rPr lang="en-US" altLang="zh-CN" kern="0" spc="300"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build</a:t>
            </a:r>
            <a:r>
              <a:rPr lang="en-US" altLang="zh-CN" kern="0" spc="75"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or</a:t>
            </a:r>
            <a:r>
              <a:rPr lang="en-US" altLang="zh-CN" kern="0" spc="101"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find</a:t>
            </a:r>
            <a:r>
              <a:rPr lang="en-US" altLang="zh-CN" kern="0" spc="296"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169"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service,</a:t>
            </a:r>
            <a:r>
              <a:rPr lang="en-US" altLang="zh-CN" kern="0" spc="195" dirty="0">
                <a:latin typeface="Arial" pitchFamily="34" charset="0"/>
                <a:ea typeface="Arial" pitchFamily="34" charset="0"/>
                <a:cs typeface="Arial" pitchFamily="34" charset="0"/>
              </a:rPr>
              <a:t> </a:t>
            </a:r>
            <a:r>
              <a:rPr lang="en-US" altLang="zh-CN" kern="0" spc="-38" dirty="0">
                <a:solidFill>
                  <a:srgbClr val="FFFFFF"/>
                </a:solidFill>
                <a:latin typeface="Arial" pitchFamily="34" charset="0"/>
                <a:ea typeface="Arial" pitchFamily="34" charset="0"/>
                <a:cs typeface="Arial" pitchFamily="34" charset="0"/>
              </a:rPr>
              <a:t>is</a:t>
            </a:r>
            <a:r>
              <a:rPr lang="en-US" altLang="zh-CN" kern="0" spc="6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169"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fundamental</a:t>
            </a:r>
            <a:r>
              <a:rPr lang="en-US" altLang="zh-CN" kern="0" spc="368"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requirement</a:t>
            </a:r>
            <a:r>
              <a:rPr lang="en-US" altLang="zh-CN" kern="0" spc="364"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of</a:t>
            </a:r>
            <a:r>
              <a:rPr lang="en-US" altLang="zh-CN" kern="0" spc="161"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the</a:t>
            </a:r>
            <a:r>
              <a:rPr lang="en-US" altLang="zh-CN" kern="0" spc="750" dirty="0">
                <a:latin typeface="Arial" pitchFamily="34" charset="0"/>
                <a:ea typeface="Arial" pitchFamily="34" charset="0"/>
                <a:cs typeface="Arial" pitchFamily="34" charset="0"/>
              </a:rPr>
              <a:t> </a:t>
            </a:r>
            <a:r>
              <a:rPr lang="en-US" altLang="zh-CN" kern="0" dirty="0">
                <a:solidFill>
                  <a:srgbClr val="FFFFFF"/>
                </a:solidFill>
                <a:latin typeface="Arial" pitchFamily="34" charset="0"/>
                <a:ea typeface="Arial" pitchFamily="34" charset="0"/>
                <a:cs typeface="Arial" pitchFamily="34" charset="0"/>
              </a:rPr>
              <a:t>pattern.</a:t>
            </a:r>
          </a:p>
        </p:txBody>
      </p:sp>
      <p:sp>
        <p:nvSpPr>
          <p:cNvPr id="102" name="TextBox102"/>
          <p:cNvSpPr txBox="1"/>
          <p:nvPr/>
        </p:nvSpPr>
        <p:spPr>
          <a:xfrm>
            <a:off x="373194" y="3288412"/>
            <a:ext cx="6496050" cy="629211"/>
          </a:xfrm>
          <a:prstGeom prst="rect">
            <a:avLst/>
          </a:prstGeom>
          <a:noFill/>
        </p:spPr>
        <p:txBody>
          <a:bodyPr wrap="square" lIns="0" tIns="0" rIns="0" bIns="0" rtlCol="0">
            <a:spAutoFit/>
          </a:bodyPr>
          <a:lstStyle/>
          <a:p>
            <a:pPr eaLnBrk="0">
              <a:lnSpc>
                <a:spcPct val="74000"/>
              </a:lnSpc>
            </a:pPr>
            <a:r>
              <a:rPr lang="en-US" altLang="zh-CN" sz="1838" kern="0" spc="-83" dirty="0">
                <a:solidFill>
                  <a:srgbClr val="000000"/>
                </a:solidFill>
                <a:latin typeface="Arial Unicode MS" pitchFamily="34" charset="0"/>
                <a:ea typeface="Arial Unicode MS" pitchFamily="34" charset="0"/>
                <a:cs typeface="Arial Unicode MS" pitchFamily="34" charset="0"/>
              </a:rPr>
              <a:t>“</a:t>
            </a:r>
            <a:r>
              <a:rPr lang="en-US" altLang="zh-CN" sz="1838" i="1" kern="0" spc="-83" dirty="0">
                <a:solidFill>
                  <a:srgbClr val="000000"/>
                </a:solidFill>
                <a:latin typeface="Arial" pitchFamily="34" charset="0"/>
                <a:ea typeface="Arial" pitchFamily="34" charset="0"/>
                <a:cs typeface="Arial" pitchFamily="34" charset="0"/>
              </a:rPr>
              <a:t>Dependency</a:t>
            </a:r>
            <a:r>
              <a:rPr lang="en-US" altLang="zh-CN" sz="1838" i="1" kern="0" spc="-60" dirty="0">
                <a:latin typeface="Arial" pitchFamily="34" charset="0"/>
                <a:ea typeface="Arial" pitchFamily="34" charset="0"/>
                <a:cs typeface="Arial" pitchFamily="34" charset="0"/>
              </a:rPr>
              <a:t> </a:t>
            </a:r>
            <a:r>
              <a:rPr lang="en-US" altLang="zh-CN" sz="1838" i="1" kern="0" spc="-38" dirty="0">
                <a:solidFill>
                  <a:srgbClr val="000000"/>
                </a:solidFill>
                <a:latin typeface="Arial" pitchFamily="34" charset="0"/>
                <a:ea typeface="Arial" pitchFamily="34" charset="0"/>
                <a:cs typeface="Arial" pitchFamily="34" charset="0"/>
              </a:rPr>
              <a:t>Injection</a:t>
            </a:r>
            <a:r>
              <a:rPr lang="en-US" altLang="zh-CN" sz="1838" i="1" kern="0" spc="-116" dirty="0">
                <a:latin typeface="Arial" pitchFamily="34" charset="0"/>
                <a:ea typeface="Arial" pitchFamily="34" charset="0"/>
                <a:cs typeface="Arial" pitchFamily="34" charset="0"/>
              </a:rPr>
              <a:t> </a:t>
            </a:r>
            <a:r>
              <a:rPr lang="en-US" altLang="zh-CN" sz="1838" i="1" kern="0" spc="-75" dirty="0">
                <a:solidFill>
                  <a:srgbClr val="000000"/>
                </a:solidFill>
                <a:latin typeface="Arial" pitchFamily="34" charset="0"/>
                <a:ea typeface="Arial" pitchFamily="34" charset="0"/>
                <a:cs typeface="Arial" pitchFamily="34" charset="0"/>
              </a:rPr>
              <a:t>is</a:t>
            </a:r>
            <a:r>
              <a:rPr lang="en-US" altLang="zh-CN" sz="1838" i="1" kern="0" spc="-90" dirty="0">
                <a:latin typeface="Arial" pitchFamily="34" charset="0"/>
                <a:ea typeface="Arial" pitchFamily="34" charset="0"/>
                <a:cs typeface="Arial" pitchFamily="34" charset="0"/>
              </a:rPr>
              <a:t> </a:t>
            </a:r>
            <a:r>
              <a:rPr lang="en-US" altLang="zh-CN" sz="1838" i="1" kern="0" spc="-75" dirty="0">
                <a:solidFill>
                  <a:srgbClr val="000000"/>
                </a:solidFill>
                <a:latin typeface="Arial" pitchFamily="34" charset="0"/>
                <a:ea typeface="Arial" pitchFamily="34" charset="0"/>
                <a:cs typeface="Arial" pitchFamily="34" charset="0"/>
              </a:rPr>
              <a:t>a</a:t>
            </a:r>
            <a:r>
              <a:rPr lang="en-US" altLang="zh-CN" sz="1838" i="1" kern="0" spc="-169" dirty="0">
                <a:latin typeface="Arial" pitchFamily="34" charset="0"/>
                <a:ea typeface="Arial" pitchFamily="34" charset="0"/>
                <a:cs typeface="Arial" pitchFamily="34" charset="0"/>
              </a:rPr>
              <a:t> </a:t>
            </a:r>
            <a:r>
              <a:rPr lang="en-US" altLang="zh-CN" sz="1838" i="1" kern="0" spc="-11" dirty="0">
                <a:solidFill>
                  <a:srgbClr val="000000"/>
                </a:solidFill>
                <a:latin typeface="Arial" pitchFamily="34" charset="0"/>
                <a:ea typeface="Arial" pitchFamily="34" charset="0"/>
                <a:cs typeface="Arial" pitchFamily="34" charset="0"/>
              </a:rPr>
              <a:t>pattern</a:t>
            </a:r>
            <a:r>
              <a:rPr lang="en-US" altLang="zh-CN" sz="1838" i="1" kern="0" spc="11" dirty="0">
                <a:latin typeface="Arial" pitchFamily="34" charset="0"/>
                <a:ea typeface="Arial" pitchFamily="34" charset="0"/>
                <a:cs typeface="Arial" pitchFamily="34" charset="0"/>
              </a:rPr>
              <a:t> </a:t>
            </a:r>
            <a:r>
              <a:rPr lang="en-US" altLang="zh-CN" sz="1838" i="1" kern="0" spc="-75" dirty="0">
                <a:solidFill>
                  <a:srgbClr val="000000"/>
                </a:solidFill>
                <a:latin typeface="Arial" pitchFamily="34" charset="0"/>
                <a:ea typeface="Arial" pitchFamily="34" charset="0"/>
                <a:cs typeface="Arial" pitchFamily="34" charset="0"/>
              </a:rPr>
              <a:t>where</a:t>
            </a:r>
            <a:r>
              <a:rPr lang="en-US" altLang="zh-CN" sz="1838" i="1" kern="0" spc="-23" dirty="0">
                <a:latin typeface="Arial" pitchFamily="34" charset="0"/>
                <a:ea typeface="Arial" pitchFamily="34" charset="0"/>
                <a:cs typeface="Arial" pitchFamily="34" charset="0"/>
              </a:rPr>
              <a:t> </a:t>
            </a:r>
            <a:r>
              <a:rPr lang="en-US" altLang="zh-CN" sz="1838" i="1" kern="0" spc="-53" dirty="0">
                <a:solidFill>
                  <a:srgbClr val="000000"/>
                </a:solidFill>
                <a:latin typeface="Arial" pitchFamily="34" charset="0"/>
                <a:ea typeface="Arial" pitchFamily="34" charset="0"/>
                <a:cs typeface="Arial" pitchFamily="34" charset="0"/>
              </a:rPr>
              <a:t>the</a:t>
            </a:r>
            <a:r>
              <a:rPr lang="en-US" altLang="zh-CN" sz="1838" i="1" kern="0" spc="-64" dirty="0">
                <a:latin typeface="Arial" pitchFamily="34" charset="0"/>
                <a:ea typeface="Arial" pitchFamily="34" charset="0"/>
                <a:cs typeface="Arial" pitchFamily="34" charset="0"/>
              </a:rPr>
              <a:t> </a:t>
            </a:r>
            <a:r>
              <a:rPr lang="en-US" altLang="zh-CN" sz="1838" i="1" kern="0" spc="-45" dirty="0">
                <a:solidFill>
                  <a:srgbClr val="000000"/>
                </a:solidFill>
                <a:latin typeface="Arial" pitchFamily="34" charset="0"/>
                <a:ea typeface="Arial" pitchFamily="34" charset="0"/>
                <a:cs typeface="Arial" pitchFamily="34" charset="0"/>
              </a:rPr>
              <a:t>container</a:t>
            </a:r>
            <a:r>
              <a:rPr lang="en-US" altLang="zh-CN" sz="1838" i="1" kern="0" spc="-184" dirty="0">
                <a:latin typeface="Arial" pitchFamily="34" charset="0"/>
                <a:ea typeface="Arial" pitchFamily="34" charset="0"/>
                <a:cs typeface="Arial" pitchFamily="34" charset="0"/>
              </a:rPr>
              <a:t> </a:t>
            </a:r>
            <a:r>
              <a:rPr lang="en-US" altLang="zh-CN" sz="1838" i="1" kern="0" spc="-124" dirty="0">
                <a:solidFill>
                  <a:srgbClr val="000000"/>
                </a:solidFill>
                <a:latin typeface="Arial" pitchFamily="34" charset="0"/>
                <a:ea typeface="Arial" pitchFamily="34" charset="0"/>
                <a:cs typeface="Arial" pitchFamily="34" charset="0"/>
              </a:rPr>
              <a:t>passes</a:t>
            </a:r>
            <a:r>
              <a:rPr lang="en-US" altLang="zh-CN" sz="1838" i="1" kern="0" spc="3199" dirty="0">
                <a:latin typeface="Arial" pitchFamily="34" charset="0"/>
                <a:ea typeface="Arial" pitchFamily="34" charset="0"/>
                <a:cs typeface="Arial" pitchFamily="34" charset="0"/>
              </a:rPr>
              <a:t> </a:t>
            </a:r>
            <a:r>
              <a:rPr lang="en-US" altLang="zh-CN" sz="1838" i="1" kern="0" spc="-79" dirty="0">
                <a:solidFill>
                  <a:srgbClr val="000000"/>
                </a:solidFill>
                <a:latin typeface="Arial" pitchFamily="34" charset="0"/>
                <a:ea typeface="Arial" pitchFamily="34" charset="0"/>
                <a:cs typeface="Arial" pitchFamily="34" charset="0"/>
              </a:rPr>
              <a:t>objects</a:t>
            </a:r>
            <a:r>
              <a:rPr lang="en-US" altLang="zh-CN" sz="1838" i="1" kern="0" spc="-113" dirty="0">
                <a:latin typeface="Arial" pitchFamily="34" charset="0"/>
                <a:ea typeface="Arial" pitchFamily="34" charset="0"/>
                <a:cs typeface="Arial" pitchFamily="34" charset="0"/>
              </a:rPr>
              <a:t> </a:t>
            </a:r>
            <a:r>
              <a:rPr lang="en-US" altLang="zh-CN" sz="1838" i="1" kern="0" spc="-75" dirty="0">
                <a:solidFill>
                  <a:srgbClr val="000000"/>
                </a:solidFill>
                <a:latin typeface="Arial" pitchFamily="34" charset="0"/>
                <a:ea typeface="Arial" pitchFamily="34" charset="0"/>
                <a:cs typeface="Arial" pitchFamily="34" charset="0"/>
              </a:rPr>
              <a:t>by</a:t>
            </a:r>
            <a:r>
              <a:rPr lang="en-US" altLang="zh-CN" sz="1838" i="1" kern="0" spc="-105" dirty="0">
                <a:latin typeface="Arial" pitchFamily="34" charset="0"/>
                <a:ea typeface="Arial" pitchFamily="34" charset="0"/>
                <a:cs typeface="Arial" pitchFamily="34" charset="0"/>
              </a:rPr>
              <a:t> </a:t>
            </a:r>
            <a:r>
              <a:rPr lang="en-US" altLang="zh-CN" sz="1838" i="1" kern="0" spc="-75" dirty="0">
                <a:solidFill>
                  <a:srgbClr val="000000"/>
                </a:solidFill>
                <a:latin typeface="Arial" pitchFamily="34" charset="0"/>
                <a:ea typeface="Arial" pitchFamily="34" charset="0"/>
                <a:cs typeface="Arial" pitchFamily="34" charset="0"/>
              </a:rPr>
              <a:t>name</a:t>
            </a:r>
            <a:r>
              <a:rPr lang="en-US" altLang="zh-CN" sz="1838" i="1" kern="0" spc="-68" dirty="0">
                <a:latin typeface="Arial" pitchFamily="34" charset="0"/>
                <a:ea typeface="Arial" pitchFamily="34" charset="0"/>
                <a:cs typeface="Arial" pitchFamily="34" charset="0"/>
              </a:rPr>
              <a:t> </a:t>
            </a:r>
            <a:r>
              <a:rPr lang="en-US" altLang="zh-CN" sz="1838" i="1" kern="0" dirty="0">
                <a:solidFill>
                  <a:srgbClr val="000000"/>
                </a:solidFill>
                <a:latin typeface="Arial" pitchFamily="34" charset="0"/>
                <a:ea typeface="Arial" pitchFamily="34" charset="0"/>
                <a:cs typeface="Arial" pitchFamily="34" charset="0"/>
              </a:rPr>
              <a:t>to</a:t>
            </a:r>
            <a:r>
              <a:rPr lang="en-US" altLang="zh-CN" sz="1838" i="1" kern="0" spc="-105" dirty="0">
                <a:latin typeface="Arial" pitchFamily="34" charset="0"/>
                <a:ea typeface="Arial" pitchFamily="34" charset="0"/>
                <a:cs typeface="Arial" pitchFamily="34" charset="0"/>
              </a:rPr>
              <a:t> </a:t>
            </a:r>
            <a:r>
              <a:rPr lang="en-US" altLang="zh-CN" sz="1838" i="1" kern="0" spc="-15" dirty="0">
                <a:solidFill>
                  <a:srgbClr val="000000"/>
                </a:solidFill>
                <a:latin typeface="Arial" pitchFamily="34" charset="0"/>
                <a:ea typeface="Arial" pitchFamily="34" charset="0"/>
                <a:cs typeface="Arial" pitchFamily="34" charset="0"/>
              </a:rPr>
              <a:t>other</a:t>
            </a:r>
            <a:r>
              <a:rPr lang="en-US" altLang="zh-CN" sz="1838" i="1" kern="0" spc="-135" dirty="0">
                <a:latin typeface="Arial" pitchFamily="34" charset="0"/>
                <a:ea typeface="Arial" pitchFamily="34" charset="0"/>
                <a:cs typeface="Arial" pitchFamily="34" charset="0"/>
              </a:rPr>
              <a:t> </a:t>
            </a:r>
            <a:r>
              <a:rPr lang="en-US" altLang="zh-CN" sz="1838" i="1" kern="0" spc="-68" dirty="0">
                <a:solidFill>
                  <a:srgbClr val="000000"/>
                </a:solidFill>
                <a:latin typeface="Arial" pitchFamily="34" charset="0"/>
                <a:ea typeface="Arial" pitchFamily="34" charset="0"/>
                <a:cs typeface="Arial" pitchFamily="34" charset="0"/>
              </a:rPr>
              <a:t>objects,</a:t>
            </a:r>
            <a:r>
              <a:rPr lang="en-US" altLang="zh-CN" sz="1838" i="1" kern="0" spc="-4" dirty="0">
                <a:latin typeface="Arial" pitchFamily="34" charset="0"/>
                <a:ea typeface="Arial" pitchFamily="34" charset="0"/>
                <a:cs typeface="Arial" pitchFamily="34" charset="0"/>
              </a:rPr>
              <a:t> </a:t>
            </a:r>
            <a:r>
              <a:rPr lang="en-US" altLang="zh-CN" sz="1838" i="1" kern="0" spc="-53" dirty="0">
                <a:solidFill>
                  <a:srgbClr val="000000"/>
                </a:solidFill>
                <a:latin typeface="Arial" pitchFamily="34" charset="0"/>
                <a:ea typeface="Arial" pitchFamily="34" charset="0"/>
                <a:cs typeface="Arial" pitchFamily="34" charset="0"/>
              </a:rPr>
              <a:t>via</a:t>
            </a:r>
            <a:r>
              <a:rPr lang="en-US" altLang="zh-CN" sz="1838" i="1" kern="0" spc="-105" dirty="0">
                <a:latin typeface="Arial" pitchFamily="34" charset="0"/>
                <a:ea typeface="Arial" pitchFamily="34" charset="0"/>
                <a:cs typeface="Arial" pitchFamily="34" charset="0"/>
              </a:rPr>
              <a:t> </a:t>
            </a:r>
            <a:r>
              <a:rPr lang="en-US" altLang="zh-CN" sz="1838" i="1" kern="0" spc="-23" dirty="0">
                <a:solidFill>
                  <a:srgbClr val="000000"/>
                </a:solidFill>
                <a:latin typeface="Arial" pitchFamily="34" charset="0"/>
                <a:ea typeface="Arial" pitchFamily="34" charset="0"/>
                <a:cs typeface="Arial" pitchFamily="34" charset="0"/>
              </a:rPr>
              <a:t>either</a:t>
            </a:r>
            <a:r>
              <a:rPr lang="en-US" altLang="zh-CN" sz="1838" i="1" kern="0" spc="-109" dirty="0">
                <a:latin typeface="Arial" pitchFamily="34" charset="0"/>
                <a:ea typeface="Arial" pitchFamily="34" charset="0"/>
                <a:cs typeface="Arial" pitchFamily="34" charset="0"/>
              </a:rPr>
              <a:t> </a:t>
            </a:r>
            <a:r>
              <a:rPr lang="en-US" altLang="zh-CN" sz="1838" i="1" kern="0" spc="-60" dirty="0">
                <a:solidFill>
                  <a:srgbClr val="000000"/>
                </a:solidFill>
                <a:latin typeface="Arial" pitchFamily="34" charset="0"/>
                <a:ea typeface="Arial" pitchFamily="34" charset="0"/>
                <a:cs typeface="Arial" pitchFamily="34" charset="0"/>
              </a:rPr>
              <a:t>constructors,</a:t>
            </a:r>
            <a:r>
              <a:rPr lang="en-US" altLang="zh-CN" sz="1838" i="1" kern="0" spc="-116" dirty="0">
                <a:latin typeface="Arial" pitchFamily="34" charset="0"/>
                <a:ea typeface="Arial" pitchFamily="34" charset="0"/>
                <a:cs typeface="Arial" pitchFamily="34" charset="0"/>
              </a:rPr>
              <a:t> </a:t>
            </a:r>
            <a:r>
              <a:rPr lang="en-US" altLang="zh-CN" sz="1838" i="1" kern="0" spc="-38" dirty="0">
                <a:solidFill>
                  <a:srgbClr val="000000"/>
                </a:solidFill>
                <a:latin typeface="Arial" pitchFamily="34" charset="0"/>
                <a:ea typeface="Arial" pitchFamily="34" charset="0"/>
                <a:cs typeface="Arial" pitchFamily="34" charset="0"/>
              </a:rPr>
              <a:t>properties</a:t>
            </a:r>
            <a:r>
              <a:rPr lang="en-US" altLang="zh-CN" sz="1838" i="1" kern="0" spc="300" dirty="0">
                <a:latin typeface="Arial" pitchFamily="34" charset="0"/>
                <a:ea typeface="Arial" pitchFamily="34" charset="0"/>
                <a:cs typeface="Arial" pitchFamily="34" charset="0"/>
              </a:rPr>
              <a:t> </a:t>
            </a:r>
            <a:r>
              <a:rPr lang="en-US" altLang="zh-CN" sz="1838" i="1" kern="0" spc="-38" dirty="0">
                <a:solidFill>
                  <a:srgbClr val="000000"/>
                </a:solidFill>
                <a:latin typeface="Arial" pitchFamily="34" charset="0"/>
                <a:ea typeface="Arial" pitchFamily="34" charset="0"/>
                <a:cs typeface="Arial" pitchFamily="34" charset="0"/>
              </a:rPr>
              <a:t>or</a:t>
            </a:r>
            <a:r>
              <a:rPr lang="en-US" altLang="zh-CN" sz="1838" i="1" kern="0" spc="-409" dirty="0">
                <a:latin typeface="Arial" pitchFamily="34" charset="0"/>
                <a:ea typeface="Arial" pitchFamily="34" charset="0"/>
                <a:cs typeface="Arial" pitchFamily="34" charset="0"/>
              </a:rPr>
              <a:t> </a:t>
            </a:r>
            <a:r>
              <a:rPr lang="en-US" altLang="zh-CN" sz="1838" i="1" kern="0" dirty="0">
                <a:solidFill>
                  <a:srgbClr val="000000"/>
                </a:solidFill>
                <a:latin typeface="Arial" pitchFamily="34" charset="0"/>
                <a:ea typeface="Arial" pitchFamily="34" charset="0"/>
                <a:cs typeface="Arial" pitchFamily="34" charset="0"/>
              </a:rPr>
              <a:t>factory</a:t>
            </a:r>
            <a:r>
              <a:rPr lang="en-US" altLang="zh-CN" sz="1838" i="1" kern="0" spc="-49" dirty="0">
                <a:latin typeface="Arial" pitchFamily="34" charset="0"/>
                <a:ea typeface="Arial" pitchFamily="34" charset="0"/>
                <a:cs typeface="Arial" pitchFamily="34" charset="0"/>
              </a:rPr>
              <a:t> </a:t>
            </a:r>
            <a:r>
              <a:rPr lang="en-US" altLang="zh-CN" sz="1838" i="1" kern="0" spc="-45" dirty="0">
                <a:solidFill>
                  <a:srgbClr val="000000"/>
                </a:solidFill>
                <a:latin typeface="Arial" pitchFamily="34" charset="0"/>
                <a:ea typeface="Arial" pitchFamily="34" charset="0"/>
                <a:cs typeface="Arial" pitchFamily="34" charset="0"/>
              </a:rPr>
              <a:t>methods.</a:t>
            </a:r>
            <a:r>
              <a:rPr lang="en-US" altLang="zh-CN" sz="1838" kern="0" spc="-45" dirty="0">
                <a:solidFill>
                  <a:srgbClr val="000000"/>
                </a:solidFill>
                <a:latin typeface="Arial Unicode MS" pitchFamily="34" charset="0"/>
                <a:ea typeface="Arial Unicode MS" pitchFamily="34" charset="0"/>
                <a:cs typeface="Arial Unicode MS" pitchFamily="34" charset="0"/>
              </a:rPr>
              <a:t>”</a:t>
            </a:r>
          </a:p>
        </p:txBody>
      </p:sp>
    </p:spTree>
    <p:extLst>
      <p:ext uri="{EAC38089-0C05-4CFD-2736-0333F5C41385}"/>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F005EB83-EE42-4C24-1DB6-F31BA1DBC5B8"/>
          <p:cNvPicPr>
            <a:picLocks noChangeAspect="1"/>
          </p:cNvPicPr>
          <p:nvPr/>
        </p:nvPicPr>
        <p:blipFill>
          <a:blip r:embed="rId2" cstate="print">
            <a:extLst>
              <a:ext uri="{2B0D64F1-1EF7-4D25-CB6C-F06FEA158326}"/>
            </a:extLst>
          </a:blip>
          <a:stretch>
            <a:fillRect/>
          </a:stretch>
        </p:blipFill>
        <p:spPr>
          <a:xfrm>
            <a:off x="0" y="0"/>
            <a:ext cx="9144000" cy="5143500"/>
          </a:xfrm>
          <a:prstGeom prst="rect">
            <a:avLst/>
          </a:prstGeom>
        </p:spPr>
      </p:pic>
      <p:pic>
        <p:nvPicPr>
          <p:cNvPr id="104" name="CD98645D-CD1F-4545-4910-BE97EBA09D85"/>
          <p:cNvPicPr>
            <a:picLocks noChangeAspect="1"/>
          </p:cNvPicPr>
          <p:nvPr/>
        </p:nvPicPr>
        <p:blipFill>
          <a:blip r:embed="rId3" cstate="print">
            <a:extLst>
              <a:ext uri="{6F4DB163-E876-4E2B-44F2-E2EAB138861C}"/>
            </a:extLst>
          </a:blip>
          <a:stretch>
            <a:fillRect/>
          </a:stretch>
        </p:blipFill>
        <p:spPr>
          <a:xfrm>
            <a:off x="5563941" y="2750344"/>
            <a:ext cx="3586163" cy="2393156"/>
          </a:xfrm>
          <a:prstGeom prst="rect">
            <a:avLst/>
          </a:prstGeom>
        </p:spPr>
      </p:pic>
      <p:sp>
        <p:nvSpPr>
          <p:cNvPr id="107" name="TextBox107"/>
          <p:cNvSpPr txBox="1"/>
          <p:nvPr/>
        </p:nvSpPr>
        <p:spPr>
          <a:xfrm>
            <a:off x="356721" y="397650"/>
            <a:ext cx="6038850" cy="575735"/>
          </a:xfrm>
          <a:prstGeom prst="rect">
            <a:avLst/>
          </a:prstGeom>
          <a:noFill/>
        </p:spPr>
        <p:txBody>
          <a:bodyPr wrap="square" lIns="0" tIns="0" rIns="0" bIns="0" rtlCol="0">
            <a:spAutoFit/>
          </a:bodyPr>
          <a:lstStyle/>
          <a:p>
            <a:pPr marL="3439" eaLnBrk="0">
              <a:lnSpc>
                <a:spcPct val="54000"/>
              </a:lnSpc>
            </a:pPr>
            <a:r>
              <a:rPr lang="en-US" altLang="zh-CN" sz="2700" kern="0" spc="-210" dirty="0">
                <a:solidFill>
                  <a:srgbClr val="90C226"/>
                </a:solidFill>
                <a:latin typeface="Arial" pitchFamily="34" charset="0"/>
                <a:ea typeface="Arial" pitchFamily="34" charset="0"/>
                <a:cs typeface="Arial" pitchFamily="34" charset="0"/>
              </a:rPr>
              <a:t>Key</a:t>
            </a:r>
            <a:r>
              <a:rPr lang="en-US" altLang="zh-CN" sz="2700" kern="0" spc="75" dirty="0">
                <a:latin typeface="Arial" pitchFamily="34" charset="0"/>
                <a:ea typeface="Arial" pitchFamily="34" charset="0"/>
                <a:cs typeface="Arial" pitchFamily="34" charset="0"/>
              </a:rPr>
              <a:t> </a:t>
            </a:r>
            <a:r>
              <a:rPr lang="en-US" altLang="zh-CN" sz="2700" kern="0" spc="-38" dirty="0">
                <a:solidFill>
                  <a:srgbClr val="90C226"/>
                </a:solidFill>
                <a:latin typeface="Arial" pitchFamily="34" charset="0"/>
                <a:ea typeface="Arial" pitchFamily="34" charset="0"/>
                <a:cs typeface="Arial" pitchFamily="34" charset="0"/>
              </a:rPr>
              <a:t>Component</a:t>
            </a:r>
            <a:r>
              <a:rPr lang="en-US" altLang="zh-CN" sz="2700" kern="0" spc="105" dirty="0">
                <a:latin typeface="Arial" pitchFamily="34" charset="0"/>
                <a:ea typeface="Arial" pitchFamily="34" charset="0"/>
                <a:cs typeface="Arial" pitchFamily="34" charset="0"/>
              </a:rPr>
              <a:t> </a:t>
            </a:r>
            <a:r>
              <a:rPr lang="en-US" altLang="zh-CN" sz="2700" kern="0" spc="-375" dirty="0">
                <a:solidFill>
                  <a:srgbClr val="90C226"/>
                </a:solidFill>
                <a:latin typeface="Arial Unicode MS" pitchFamily="34" charset="0"/>
                <a:ea typeface="Arial Unicode MS" pitchFamily="34" charset="0"/>
                <a:cs typeface="Arial Unicode MS" pitchFamily="34" charset="0"/>
              </a:rPr>
              <a:t>–</a:t>
            </a:r>
            <a:r>
              <a:rPr lang="en-US" altLang="zh-CN" sz="2700" kern="0" spc="150" dirty="0">
                <a:latin typeface="Arial Unicode MS" pitchFamily="34" charset="0"/>
                <a:ea typeface="Arial Unicode MS" pitchFamily="34" charset="0"/>
                <a:cs typeface="Arial Unicode MS" pitchFamily="34" charset="0"/>
              </a:rPr>
              <a:t> </a:t>
            </a:r>
            <a:r>
              <a:rPr lang="en-US" altLang="zh-CN" sz="2700" kern="0" spc="-225" dirty="0">
                <a:solidFill>
                  <a:srgbClr val="90C226"/>
                </a:solidFill>
                <a:latin typeface="Arial" pitchFamily="34" charset="0"/>
                <a:ea typeface="Arial" pitchFamily="34" charset="0"/>
                <a:cs typeface="Arial" pitchFamily="34" charset="0"/>
              </a:rPr>
              <a:t>DI</a:t>
            </a:r>
            <a:r>
              <a:rPr lang="en-US" altLang="zh-CN" sz="2700" kern="0" spc="210" dirty="0">
                <a:latin typeface="Arial" pitchFamily="34" charset="0"/>
                <a:ea typeface="Arial" pitchFamily="34" charset="0"/>
                <a:cs typeface="Arial" pitchFamily="34" charset="0"/>
              </a:rPr>
              <a:t> </a:t>
            </a:r>
            <a:r>
              <a:rPr lang="en-US" altLang="zh-CN" sz="2700" kern="0" dirty="0">
                <a:solidFill>
                  <a:srgbClr val="90C226"/>
                </a:solidFill>
                <a:latin typeface="Arial" pitchFamily="34" charset="0"/>
                <a:ea typeface="Arial" pitchFamily="34" charset="0"/>
                <a:cs typeface="Arial" pitchFamily="34" charset="0"/>
              </a:rPr>
              <a:t>&amp;</a:t>
            </a:r>
            <a:r>
              <a:rPr lang="en-US" altLang="zh-CN" sz="2700" kern="0" spc="203" dirty="0">
                <a:latin typeface="Arial" pitchFamily="34" charset="0"/>
                <a:ea typeface="Arial" pitchFamily="34" charset="0"/>
                <a:cs typeface="Arial" pitchFamily="34" charset="0"/>
              </a:rPr>
              <a:t> </a:t>
            </a:r>
            <a:r>
              <a:rPr lang="en-US" altLang="zh-CN" sz="2700" kern="0" spc="-184" dirty="0">
                <a:solidFill>
                  <a:srgbClr val="90C226"/>
                </a:solidFill>
                <a:latin typeface="Arial" pitchFamily="34" charset="0"/>
                <a:ea typeface="Arial" pitchFamily="34" charset="0"/>
                <a:cs typeface="Arial" pitchFamily="34" charset="0"/>
              </a:rPr>
              <a:t>IoC</a:t>
            </a:r>
          </a:p>
          <a:p>
            <a:pPr eaLnBrk="0">
              <a:lnSpc>
                <a:spcPct val="82000"/>
              </a:lnSpc>
              <a:spcBef>
                <a:spcPts val="580"/>
              </a:spcBef>
            </a:pPr>
            <a:r>
              <a:rPr lang="en-US" altLang="zh-CN" sz="2175" kern="0" spc="-30" dirty="0">
                <a:solidFill>
                  <a:srgbClr val="000000"/>
                </a:solidFill>
                <a:latin typeface="Arial" pitchFamily="34" charset="0"/>
                <a:ea typeface="Arial" pitchFamily="34" charset="0"/>
                <a:cs typeface="Arial" pitchFamily="34" charset="0"/>
              </a:rPr>
              <a:t>Relationship</a:t>
            </a:r>
            <a:r>
              <a:rPr lang="en-US" altLang="zh-CN" sz="2175" kern="0" spc="116" dirty="0">
                <a:latin typeface="Arial" pitchFamily="34" charset="0"/>
                <a:ea typeface="Arial" pitchFamily="34" charset="0"/>
                <a:cs typeface="Arial" pitchFamily="34" charset="0"/>
              </a:rPr>
              <a:t> </a:t>
            </a:r>
            <a:r>
              <a:rPr lang="en-US" altLang="zh-CN" sz="2175" kern="0" dirty="0">
                <a:solidFill>
                  <a:srgbClr val="000000"/>
                </a:solidFill>
                <a:latin typeface="Arial" pitchFamily="34" charset="0"/>
                <a:ea typeface="Arial" pitchFamily="34" charset="0"/>
                <a:cs typeface="Arial" pitchFamily="34" charset="0"/>
              </a:rPr>
              <a:t>between</a:t>
            </a:r>
            <a:r>
              <a:rPr lang="en-US" altLang="zh-CN" sz="2175" kern="0" spc="225" dirty="0">
                <a:latin typeface="Arial" pitchFamily="34" charset="0"/>
                <a:ea typeface="Arial" pitchFamily="34" charset="0"/>
                <a:cs typeface="Arial" pitchFamily="34" charset="0"/>
              </a:rPr>
              <a:t> </a:t>
            </a:r>
            <a:r>
              <a:rPr lang="en-US" altLang="zh-CN" sz="2175" kern="0" spc="-150" dirty="0">
                <a:solidFill>
                  <a:srgbClr val="000000"/>
                </a:solidFill>
                <a:latin typeface="Arial" pitchFamily="34" charset="0"/>
                <a:ea typeface="Arial" pitchFamily="34" charset="0"/>
                <a:cs typeface="Arial" pitchFamily="34" charset="0"/>
              </a:rPr>
              <a:t>DI</a:t>
            </a:r>
            <a:r>
              <a:rPr lang="en-US" altLang="zh-CN" sz="2175" kern="0" spc="34" dirty="0">
                <a:latin typeface="Arial" pitchFamily="34" charset="0"/>
                <a:ea typeface="Arial" pitchFamily="34" charset="0"/>
                <a:cs typeface="Arial" pitchFamily="34" charset="0"/>
              </a:rPr>
              <a:t> </a:t>
            </a:r>
            <a:r>
              <a:rPr lang="en-US" altLang="zh-CN" sz="2175" kern="0" spc="-53" dirty="0">
                <a:solidFill>
                  <a:srgbClr val="000000"/>
                </a:solidFill>
                <a:latin typeface="Arial" pitchFamily="34" charset="0"/>
                <a:ea typeface="Arial" pitchFamily="34" charset="0"/>
                <a:cs typeface="Arial" pitchFamily="34" charset="0"/>
              </a:rPr>
              <a:t>and</a:t>
            </a:r>
            <a:r>
              <a:rPr lang="en-US" altLang="zh-CN" sz="2175" kern="0" spc="191" dirty="0">
                <a:latin typeface="Arial" pitchFamily="34" charset="0"/>
                <a:ea typeface="Arial" pitchFamily="34" charset="0"/>
                <a:cs typeface="Arial" pitchFamily="34" charset="0"/>
              </a:rPr>
              <a:t> </a:t>
            </a:r>
            <a:r>
              <a:rPr lang="en-US" altLang="zh-CN" sz="2175" kern="0" spc="-23" dirty="0">
                <a:solidFill>
                  <a:srgbClr val="000000"/>
                </a:solidFill>
                <a:latin typeface="Arial" pitchFamily="34" charset="0"/>
                <a:ea typeface="Arial" pitchFamily="34" charset="0"/>
                <a:cs typeface="Arial" pitchFamily="34" charset="0"/>
              </a:rPr>
              <a:t>Inversion</a:t>
            </a:r>
            <a:r>
              <a:rPr lang="en-US" altLang="zh-CN" sz="2175" kern="0" spc="8" dirty="0">
                <a:latin typeface="Arial" pitchFamily="34" charset="0"/>
                <a:ea typeface="Arial" pitchFamily="34" charset="0"/>
                <a:cs typeface="Arial" pitchFamily="34" charset="0"/>
              </a:rPr>
              <a:t> </a:t>
            </a:r>
            <a:r>
              <a:rPr lang="en-US" altLang="zh-CN" sz="2175" kern="0" dirty="0">
                <a:solidFill>
                  <a:srgbClr val="000000"/>
                </a:solidFill>
                <a:latin typeface="Arial" pitchFamily="34" charset="0"/>
                <a:ea typeface="Arial" pitchFamily="34" charset="0"/>
                <a:cs typeface="Arial" pitchFamily="34" charset="0"/>
              </a:rPr>
              <a:t>of</a:t>
            </a:r>
            <a:r>
              <a:rPr lang="en-US" altLang="zh-CN" sz="2175" kern="0" spc="195" dirty="0">
                <a:latin typeface="Arial" pitchFamily="34" charset="0"/>
                <a:ea typeface="Arial" pitchFamily="34" charset="0"/>
                <a:cs typeface="Arial" pitchFamily="34" charset="0"/>
              </a:rPr>
              <a:t> </a:t>
            </a:r>
            <a:r>
              <a:rPr lang="en-US" altLang="zh-CN" sz="2175" kern="0" dirty="0">
                <a:solidFill>
                  <a:srgbClr val="000000"/>
                </a:solidFill>
                <a:latin typeface="Arial" pitchFamily="34" charset="0"/>
                <a:ea typeface="Arial" pitchFamily="34" charset="0"/>
                <a:cs typeface="Arial" pitchFamily="34" charset="0"/>
              </a:rPr>
              <a:t>Control</a:t>
            </a:r>
          </a:p>
        </p:txBody>
      </p:sp>
      <p:pic>
        <p:nvPicPr>
          <p:cNvPr id="108" name="70CCB70A-E6DB-462A-4152-2B7EA81BDD6E"/>
          <p:cNvPicPr>
            <a:picLocks noChangeAspect="1"/>
          </p:cNvPicPr>
          <p:nvPr/>
        </p:nvPicPr>
        <p:blipFill>
          <a:blip r:embed="rId4" cstate="print">
            <a:extLst>
              <a:ext uri="{98349AD9-8ED7-428A-0837-D4E5114281A1}"/>
            </a:extLst>
          </a:blip>
          <a:stretch>
            <a:fillRect/>
          </a:stretch>
        </p:blipFill>
        <p:spPr>
          <a:xfrm>
            <a:off x="266890" y="1485900"/>
            <a:ext cx="6958013" cy="1371600"/>
          </a:xfrm>
          <a:prstGeom prst="rect">
            <a:avLst/>
          </a:prstGeom>
        </p:spPr>
      </p:pic>
      <p:pic>
        <p:nvPicPr>
          <p:cNvPr id="109" name="613D3A0D-4CE3-490F-5357-4971E091D9FB"/>
          <p:cNvPicPr>
            <a:picLocks noChangeAspect="1"/>
          </p:cNvPicPr>
          <p:nvPr/>
        </p:nvPicPr>
        <p:blipFill>
          <a:blip r:embed="rId5" cstate="print">
            <a:extLst>
              <a:ext uri="{62B5CB6C-2003-42B3-12F6-C384EEB48DF7}"/>
            </a:extLst>
          </a:blip>
          <a:stretch>
            <a:fillRect/>
          </a:stretch>
        </p:blipFill>
        <p:spPr>
          <a:xfrm>
            <a:off x="259461" y="1478756"/>
            <a:ext cx="6972300" cy="1385888"/>
          </a:xfrm>
          <a:prstGeom prst="rect">
            <a:avLst/>
          </a:prstGeom>
        </p:spPr>
      </p:pic>
      <p:sp>
        <p:nvSpPr>
          <p:cNvPr id="110" name="TextBox110"/>
          <p:cNvSpPr txBox="1"/>
          <p:nvPr/>
        </p:nvSpPr>
        <p:spPr>
          <a:xfrm>
            <a:off x="343650" y="1586137"/>
            <a:ext cx="6762750" cy="1269835"/>
          </a:xfrm>
          <a:prstGeom prst="rect">
            <a:avLst/>
          </a:prstGeom>
          <a:noFill/>
        </p:spPr>
        <p:txBody>
          <a:bodyPr wrap="square" lIns="0" tIns="0" rIns="0" bIns="0" rtlCol="0">
            <a:spAutoFit/>
          </a:bodyPr>
          <a:lstStyle/>
          <a:p>
            <a:pPr eaLnBrk="0"/>
            <a:r>
              <a:rPr lang="en-US" altLang="zh-CN" sz="2063" kern="0" spc="-113" dirty="0">
                <a:solidFill>
                  <a:srgbClr val="FFFFFF"/>
                </a:solidFill>
                <a:latin typeface="Arial" pitchFamily="34" charset="0"/>
                <a:ea typeface="Arial" pitchFamily="34" charset="0"/>
                <a:cs typeface="Arial" pitchFamily="34" charset="0"/>
              </a:rPr>
              <a:t>In</a:t>
            </a:r>
            <a:r>
              <a:rPr lang="en-US" altLang="zh-CN" sz="2063" kern="0" spc="19"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software</a:t>
            </a:r>
            <a:r>
              <a:rPr lang="en-US" altLang="zh-CN" sz="2063" kern="0" spc="443"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engineering,</a:t>
            </a:r>
            <a:r>
              <a:rPr lang="en-US" altLang="zh-CN" sz="2063" kern="0" spc="368"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inversion</a:t>
            </a:r>
            <a:r>
              <a:rPr lang="en-US" altLang="zh-CN" sz="2063" kern="0" spc="206"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of</a:t>
            </a:r>
            <a:r>
              <a:rPr lang="en-US" altLang="zh-CN" sz="2063" kern="0" spc="229"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Control</a:t>
            </a:r>
            <a:r>
              <a:rPr lang="en-US" altLang="zh-CN" sz="2063" kern="0" spc="409" dirty="0">
                <a:latin typeface="Arial" pitchFamily="34" charset="0"/>
                <a:ea typeface="Arial" pitchFamily="34" charset="0"/>
                <a:cs typeface="Arial" pitchFamily="34" charset="0"/>
              </a:rPr>
              <a:t> </a:t>
            </a:r>
            <a:r>
              <a:rPr lang="en-US" altLang="zh-CN" sz="2063" kern="0" spc="-45" dirty="0">
                <a:solidFill>
                  <a:srgbClr val="FFFFFF"/>
                </a:solidFill>
                <a:latin typeface="Arial" pitchFamily="34" charset="0"/>
                <a:ea typeface="Arial" pitchFamily="34" charset="0"/>
                <a:cs typeface="Arial" pitchFamily="34" charset="0"/>
              </a:rPr>
              <a:t>(IoC)</a:t>
            </a:r>
            <a:r>
              <a:rPr lang="en-US" altLang="zh-CN" sz="2063" kern="0" spc="5505" dirty="0">
                <a:latin typeface="Arial" pitchFamily="34" charset="0"/>
                <a:ea typeface="Arial" pitchFamily="34" charset="0"/>
                <a:cs typeface="Arial" pitchFamily="34" charset="0"/>
              </a:rPr>
              <a:t> </a:t>
            </a:r>
            <a:r>
              <a:rPr lang="en-US" altLang="zh-CN" sz="2063" kern="0" spc="-23" dirty="0">
                <a:solidFill>
                  <a:srgbClr val="FFFFFF"/>
                </a:solidFill>
                <a:latin typeface="Arial" pitchFamily="34" charset="0"/>
                <a:ea typeface="Arial" pitchFamily="34" charset="0"/>
                <a:cs typeface="Arial" pitchFamily="34" charset="0"/>
              </a:rPr>
              <a:t>describes</a:t>
            </a:r>
            <a:r>
              <a:rPr lang="en-US" altLang="zh-CN" sz="2063" kern="0" spc="71" dirty="0">
                <a:latin typeface="Arial" pitchFamily="34" charset="0"/>
                <a:ea typeface="Arial" pitchFamily="34" charset="0"/>
                <a:cs typeface="Arial" pitchFamily="34" charset="0"/>
              </a:rPr>
              <a:t> </a:t>
            </a:r>
            <a:r>
              <a:rPr lang="en-US" altLang="zh-CN" sz="2063" kern="0" spc="-75" dirty="0">
                <a:solidFill>
                  <a:srgbClr val="FFFFFF"/>
                </a:solidFill>
                <a:latin typeface="Arial" pitchFamily="34" charset="0"/>
                <a:ea typeface="Arial" pitchFamily="34" charset="0"/>
                <a:cs typeface="Arial" pitchFamily="34" charset="0"/>
              </a:rPr>
              <a:t>a</a:t>
            </a:r>
            <a:r>
              <a:rPr lang="en-US" altLang="zh-CN" sz="2063" kern="0" spc="64" dirty="0">
                <a:latin typeface="Arial" pitchFamily="34" charset="0"/>
                <a:ea typeface="Arial" pitchFamily="34" charset="0"/>
                <a:cs typeface="Arial" pitchFamily="34" charset="0"/>
              </a:rPr>
              <a:t> </a:t>
            </a:r>
            <a:r>
              <a:rPr lang="en-US" altLang="zh-CN" sz="2063" kern="0" spc="-23" dirty="0">
                <a:solidFill>
                  <a:srgbClr val="FFFFFF"/>
                </a:solidFill>
                <a:latin typeface="Arial" pitchFamily="34" charset="0"/>
                <a:ea typeface="Arial" pitchFamily="34" charset="0"/>
                <a:cs typeface="Arial" pitchFamily="34" charset="0"/>
              </a:rPr>
              <a:t>design</a:t>
            </a:r>
            <a:r>
              <a:rPr lang="en-US" altLang="zh-CN" sz="2063" kern="0" spc="26"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in</a:t>
            </a:r>
            <a:r>
              <a:rPr lang="en-US" altLang="zh-CN" sz="2063" kern="0" spc="109"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which</a:t>
            </a:r>
            <a:r>
              <a:rPr lang="en-US" altLang="zh-CN" sz="2063" kern="0" spc="315"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custom-written</a:t>
            </a:r>
            <a:r>
              <a:rPr lang="en-US" altLang="zh-CN" sz="2063" kern="0" spc="1140"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portions</a:t>
            </a:r>
            <a:r>
              <a:rPr lang="en-US" altLang="zh-CN" sz="2063" kern="0" spc="263"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of</a:t>
            </a:r>
            <a:r>
              <a:rPr lang="en-US" altLang="zh-CN" sz="2063" kern="0" spc="225" dirty="0">
                <a:latin typeface="Arial" pitchFamily="34" charset="0"/>
                <a:ea typeface="Arial" pitchFamily="34" charset="0"/>
                <a:cs typeface="Arial" pitchFamily="34" charset="0"/>
              </a:rPr>
              <a:t> </a:t>
            </a:r>
            <a:r>
              <a:rPr lang="en-US" altLang="zh-CN" sz="2063" kern="0" spc="-75" dirty="0">
                <a:solidFill>
                  <a:srgbClr val="FFFFFF"/>
                </a:solidFill>
                <a:latin typeface="Arial" pitchFamily="34" charset="0"/>
                <a:ea typeface="Arial" pitchFamily="34" charset="0"/>
                <a:cs typeface="Arial" pitchFamily="34" charset="0"/>
              </a:rPr>
              <a:t>a</a:t>
            </a:r>
            <a:r>
              <a:rPr lang="en-US" altLang="zh-CN" sz="2063" kern="0" spc="300"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computer</a:t>
            </a:r>
            <a:r>
              <a:rPr lang="en-US" altLang="zh-CN" sz="2063" kern="0" spc="386"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program</a:t>
            </a:r>
            <a:r>
              <a:rPr lang="en-US" altLang="zh-CN" sz="2063" kern="0" spc="184"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receive</a:t>
            </a:r>
            <a:r>
              <a:rPr lang="en-US" altLang="zh-CN" sz="2063" kern="0" spc="225"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the</a:t>
            </a:r>
            <a:r>
              <a:rPr lang="en-US" altLang="zh-CN" sz="2063" kern="0" spc="251"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flow</a:t>
            </a:r>
            <a:r>
              <a:rPr lang="en-US" altLang="zh-CN" sz="2063" kern="0" spc="465"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of</a:t>
            </a:r>
            <a:r>
              <a:rPr lang="en-US" altLang="zh-CN" sz="2063" kern="0" spc="214"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control</a:t>
            </a:r>
            <a:r>
              <a:rPr lang="en-US" altLang="zh-CN" sz="2063" kern="0" spc="525"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from</a:t>
            </a:r>
            <a:r>
              <a:rPr lang="en-US" altLang="zh-CN" sz="2063" kern="0" spc="398" dirty="0">
                <a:latin typeface="Arial" pitchFamily="34" charset="0"/>
                <a:ea typeface="Arial" pitchFamily="34" charset="0"/>
                <a:cs typeface="Arial" pitchFamily="34" charset="0"/>
              </a:rPr>
              <a:t> </a:t>
            </a:r>
            <a:r>
              <a:rPr lang="en-US" altLang="zh-CN" sz="2063" kern="0" spc="-75" dirty="0">
                <a:solidFill>
                  <a:srgbClr val="FFFFFF"/>
                </a:solidFill>
                <a:latin typeface="Arial" pitchFamily="34" charset="0"/>
                <a:ea typeface="Arial" pitchFamily="34" charset="0"/>
                <a:cs typeface="Arial" pitchFamily="34" charset="0"/>
              </a:rPr>
              <a:t>a</a:t>
            </a:r>
            <a:r>
              <a:rPr lang="en-US" altLang="zh-CN" sz="2063" kern="0" spc="2625"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generic</a:t>
            </a:r>
            <a:r>
              <a:rPr lang="en-US" altLang="zh-CN" sz="2063" kern="0" spc="146" dirty="0">
                <a:latin typeface="Arial" pitchFamily="34" charset="0"/>
                <a:ea typeface="Arial" pitchFamily="34" charset="0"/>
                <a:cs typeface="Arial" pitchFamily="34" charset="0"/>
              </a:rPr>
              <a:t> </a:t>
            </a:r>
            <a:r>
              <a:rPr lang="en-US" altLang="zh-CN" sz="2063" kern="0" spc="-11" dirty="0">
                <a:solidFill>
                  <a:srgbClr val="FFFFFF"/>
                </a:solidFill>
                <a:latin typeface="Arial" pitchFamily="34" charset="0"/>
                <a:ea typeface="Arial" pitchFamily="34" charset="0"/>
                <a:cs typeface="Arial" pitchFamily="34" charset="0"/>
              </a:rPr>
              <a:t>reusable</a:t>
            </a:r>
            <a:r>
              <a:rPr lang="en-US" altLang="zh-CN" sz="2063" kern="0" spc="169" dirty="0">
                <a:latin typeface="Arial" pitchFamily="34" charset="0"/>
                <a:ea typeface="Arial" pitchFamily="34" charset="0"/>
                <a:cs typeface="Arial" pitchFamily="34" charset="0"/>
              </a:rPr>
              <a:t> </a:t>
            </a:r>
            <a:r>
              <a:rPr lang="en-US" altLang="zh-CN" sz="2063" kern="0" dirty="0">
                <a:solidFill>
                  <a:srgbClr val="FFFFFF"/>
                </a:solidFill>
                <a:latin typeface="Arial" pitchFamily="34" charset="0"/>
                <a:ea typeface="Arial" pitchFamily="34" charset="0"/>
                <a:cs typeface="Arial" pitchFamily="34" charset="0"/>
              </a:rPr>
              <a:t>library.</a:t>
            </a:r>
          </a:p>
        </p:txBody>
      </p:sp>
      <p:sp>
        <p:nvSpPr>
          <p:cNvPr id="111" name="TextBox111"/>
          <p:cNvSpPr txBox="1"/>
          <p:nvPr/>
        </p:nvSpPr>
        <p:spPr>
          <a:xfrm>
            <a:off x="337010" y="3117585"/>
            <a:ext cx="7953375" cy="728854"/>
          </a:xfrm>
          <a:prstGeom prst="rect">
            <a:avLst/>
          </a:prstGeom>
          <a:noFill/>
        </p:spPr>
        <p:txBody>
          <a:bodyPr wrap="square" lIns="0" tIns="0" rIns="0" bIns="0" rtlCol="0">
            <a:spAutoFit/>
          </a:bodyPr>
          <a:lstStyle/>
          <a:p>
            <a:pPr eaLnBrk="0">
              <a:lnSpc>
                <a:spcPct val="83000"/>
              </a:lnSpc>
            </a:pPr>
            <a:r>
              <a:rPr lang="en-US" altLang="zh-CN" sz="1613" kern="0" spc="-26" dirty="0">
                <a:solidFill>
                  <a:srgbClr val="000000"/>
                </a:solidFill>
                <a:latin typeface="Arial" pitchFamily="34" charset="0"/>
                <a:ea typeface="Arial" pitchFamily="34" charset="0"/>
                <a:cs typeface="Arial" pitchFamily="34" charset="0"/>
              </a:rPr>
              <a:t>The</a:t>
            </a:r>
            <a:r>
              <a:rPr lang="en-US" altLang="zh-CN" sz="1613" kern="0" spc="9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Inversion</a:t>
            </a:r>
            <a:r>
              <a:rPr lang="en-US" altLang="zh-CN" sz="1613" kern="0" spc="-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of</a:t>
            </a:r>
            <a:r>
              <a:rPr lang="en-US" altLang="zh-CN" sz="1613" kern="0" spc="18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Control</a:t>
            </a:r>
            <a:r>
              <a:rPr lang="en-US" altLang="zh-CN" sz="1613" kern="0" spc="34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(Ioc)</a:t>
            </a:r>
            <a:r>
              <a:rPr lang="en-US" altLang="zh-CN" sz="1613" kern="0" spc="101"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is</a:t>
            </a:r>
            <a:r>
              <a:rPr lang="en-US" altLang="zh-CN" sz="1613" kern="0" spc="26"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a</a:t>
            </a:r>
            <a:r>
              <a:rPr lang="en-US" altLang="zh-CN" sz="1613" kern="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general</a:t>
            </a:r>
            <a:r>
              <a:rPr lang="en-US" altLang="zh-CN" sz="1613" kern="0" spc="116"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concepts,</a:t>
            </a:r>
            <a:r>
              <a:rPr lang="en-US" altLang="zh-CN" sz="1613" kern="0" spc="27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and</a:t>
            </a:r>
            <a:r>
              <a:rPr lang="en-US" altLang="zh-CN" sz="1613" kern="0" spc="4"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it</a:t>
            </a:r>
            <a:r>
              <a:rPr lang="en-US" altLang="zh-CN" sz="1613" kern="0" spc="34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can</a:t>
            </a:r>
            <a:r>
              <a:rPr lang="en-US" altLang="zh-CN" sz="1613" kern="0" spc="6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be</a:t>
            </a:r>
            <a:r>
              <a:rPr lang="en-US" altLang="zh-CN" sz="1613" kern="0" spc="-11" dirty="0">
                <a:latin typeface="Arial" pitchFamily="34" charset="0"/>
                <a:ea typeface="Arial" pitchFamily="34" charset="0"/>
                <a:cs typeface="Arial" pitchFamily="34" charset="0"/>
              </a:rPr>
              <a:t> </a:t>
            </a:r>
            <a:r>
              <a:rPr lang="en-US" altLang="zh-CN" sz="1613" kern="0" spc="-15" dirty="0">
                <a:solidFill>
                  <a:srgbClr val="000000"/>
                </a:solidFill>
                <a:latin typeface="Arial" pitchFamily="34" charset="0"/>
                <a:ea typeface="Arial" pitchFamily="34" charset="0"/>
                <a:cs typeface="Arial" pitchFamily="34" charset="0"/>
              </a:rPr>
              <a:t>expressed</a:t>
            </a:r>
            <a:r>
              <a:rPr lang="en-US" altLang="zh-CN" sz="1613" kern="0" spc="3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in</a:t>
            </a:r>
            <a:r>
              <a:rPr lang="en-US" altLang="zh-CN" sz="1613" kern="0" spc="195" dirty="0">
                <a:latin typeface="Arial" pitchFamily="34" charset="0"/>
                <a:ea typeface="Arial" pitchFamily="34" charset="0"/>
                <a:cs typeface="Arial" pitchFamily="34" charset="0"/>
              </a:rPr>
              <a:t> </a:t>
            </a:r>
            <a:r>
              <a:rPr lang="en-US" altLang="zh-CN" sz="1613" kern="0" spc="-19" dirty="0">
                <a:solidFill>
                  <a:srgbClr val="000000"/>
                </a:solidFill>
                <a:latin typeface="Arial" pitchFamily="34" charset="0"/>
                <a:ea typeface="Arial" pitchFamily="34" charset="0"/>
                <a:cs typeface="Arial" pitchFamily="34" charset="0"/>
              </a:rPr>
              <a:t>many</a:t>
            </a:r>
          </a:p>
          <a:p>
            <a:pPr marL="3046331" marR="340684" indent="-2599277" eaLnBrk="0">
              <a:lnSpc>
                <a:spcPct val="95000"/>
              </a:lnSpc>
              <a:spcBef>
                <a:spcPts val="443"/>
              </a:spcBef>
            </a:pPr>
            <a:r>
              <a:rPr lang="en-US" altLang="zh-CN" sz="1613" kern="0" dirty="0">
                <a:solidFill>
                  <a:srgbClr val="000000"/>
                </a:solidFill>
                <a:latin typeface="Arial" pitchFamily="34" charset="0"/>
                <a:ea typeface="Arial" pitchFamily="34" charset="0"/>
                <a:cs typeface="Arial" pitchFamily="34" charset="0"/>
              </a:rPr>
              <a:t>different</a:t>
            </a:r>
            <a:r>
              <a:rPr lang="en-US" altLang="zh-CN" sz="1613" kern="0" spc="611" dirty="0">
                <a:latin typeface="Arial" pitchFamily="34" charset="0"/>
                <a:ea typeface="Arial" pitchFamily="34" charset="0"/>
                <a:cs typeface="Arial" pitchFamily="34" charset="0"/>
              </a:rPr>
              <a:t> </a:t>
            </a:r>
            <a:r>
              <a:rPr lang="en-US" altLang="zh-CN" sz="1613" kern="0" spc="-19" dirty="0">
                <a:solidFill>
                  <a:srgbClr val="000000"/>
                </a:solidFill>
                <a:latin typeface="Arial" pitchFamily="34" charset="0"/>
                <a:ea typeface="Arial" pitchFamily="34" charset="0"/>
                <a:cs typeface="Arial" pitchFamily="34" charset="0"/>
              </a:rPr>
              <a:t>ways</a:t>
            </a:r>
            <a:r>
              <a:rPr lang="en-US" altLang="zh-CN" sz="1613" kern="0" spc="6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and</a:t>
            </a:r>
            <a:r>
              <a:rPr lang="en-US" altLang="zh-CN" sz="1613" kern="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dependency</a:t>
            </a:r>
            <a:r>
              <a:rPr lang="en-US" altLang="zh-CN" sz="1613" kern="0" spc="15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Injection</a:t>
            </a:r>
            <a:r>
              <a:rPr lang="en-US" altLang="zh-CN" sz="1613" kern="0" spc="49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is</a:t>
            </a:r>
            <a:r>
              <a:rPr lang="en-US" altLang="zh-CN" sz="1613" kern="0" spc="6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merely</a:t>
            </a:r>
            <a:r>
              <a:rPr lang="en-US" altLang="zh-CN" sz="1613" kern="0" spc="259"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one</a:t>
            </a:r>
            <a:r>
              <a:rPr lang="en-US" altLang="zh-CN" sz="1613" kern="0" spc="4"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concrete</a:t>
            </a:r>
            <a:r>
              <a:rPr lang="en-US" altLang="zh-CN" sz="1613" kern="0" spc="319"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example</a:t>
            </a:r>
            <a:r>
              <a:rPr lang="en-US" altLang="zh-CN" sz="1613" kern="0" spc="18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of</a:t>
            </a:r>
            <a:r>
              <a:rPr lang="en-US" altLang="zh-CN" sz="1613" kern="0" spc="300" dirty="0">
                <a:latin typeface="Arial" pitchFamily="34" charset="0"/>
                <a:ea typeface="Arial" pitchFamily="34" charset="0"/>
                <a:cs typeface="Arial" pitchFamily="34" charset="0"/>
              </a:rPr>
              <a:t> </a:t>
            </a:r>
            <a:r>
              <a:rPr lang="en-US" altLang="zh-CN" sz="1613" kern="0" spc="-15" dirty="0">
                <a:solidFill>
                  <a:srgbClr val="000000"/>
                </a:solidFill>
                <a:latin typeface="Arial" pitchFamily="34" charset="0"/>
                <a:ea typeface="Arial" pitchFamily="34" charset="0"/>
                <a:cs typeface="Arial" pitchFamily="34" charset="0"/>
              </a:rPr>
              <a:t>Inversion</a:t>
            </a:r>
            <a:r>
              <a:rPr lang="en-US" altLang="zh-CN" sz="1613" kern="0" spc="1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of</a:t>
            </a:r>
            <a:r>
              <a:rPr lang="en-US" altLang="zh-CN" sz="1613" kern="0" spc="176"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Control.</a:t>
            </a:r>
          </a:p>
        </p:txBody>
      </p:sp>
    </p:spTree>
    <p:extLst>
      <p:ext uri="{B73644CB-1FDB-4263-5454-6449C6497BDD}"/>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EB832DA8-AC5B-4173-0E72-CDBD525CE084"/>
          <p:cNvPicPr>
            <a:picLocks noChangeAspect="1"/>
          </p:cNvPicPr>
          <p:nvPr/>
        </p:nvPicPr>
        <p:blipFill>
          <a:blip r:embed="rId2" cstate="print">
            <a:extLst>
              <a:ext uri="{E3EA612D-1AAC-4318-8A28-891BE98A2055}"/>
            </a:extLst>
          </a:blip>
          <a:stretch>
            <a:fillRect/>
          </a:stretch>
        </p:blipFill>
        <p:spPr>
          <a:xfrm>
            <a:off x="0" y="0"/>
            <a:ext cx="9144000" cy="5143500"/>
          </a:xfrm>
          <a:prstGeom prst="rect">
            <a:avLst/>
          </a:prstGeom>
        </p:spPr>
      </p:pic>
      <p:pic>
        <p:nvPicPr>
          <p:cNvPr id="36" name="7ECC9129-FB2E-4C35-FE0B-8C33637FC3CD"/>
          <p:cNvPicPr>
            <a:picLocks noChangeAspect="1"/>
          </p:cNvPicPr>
          <p:nvPr/>
        </p:nvPicPr>
        <p:blipFill>
          <a:blip r:embed="rId3" cstate="print">
            <a:extLst>
              <a:ext uri="{2318FC08-09ED-48C0-3AFF-834C2DDEE5C1}"/>
            </a:extLst>
          </a:blip>
          <a:stretch>
            <a:fillRect/>
          </a:stretch>
        </p:blipFill>
        <p:spPr>
          <a:xfrm>
            <a:off x="188595" y="600075"/>
            <a:ext cx="342900" cy="342900"/>
          </a:xfrm>
          <a:prstGeom prst="rect">
            <a:avLst/>
          </a:prstGeom>
        </p:spPr>
      </p:pic>
      <p:sp>
        <p:nvSpPr>
          <p:cNvPr id="37" name="TextBox37"/>
          <p:cNvSpPr txBox="1"/>
          <p:nvPr/>
        </p:nvSpPr>
        <p:spPr>
          <a:xfrm>
            <a:off x="711345" y="417576"/>
            <a:ext cx="7448550" cy="2642390"/>
          </a:xfrm>
          <a:prstGeom prst="rect">
            <a:avLst/>
          </a:prstGeom>
          <a:noFill/>
        </p:spPr>
        <p:txBody>
          <a:bodyPr wrap="square" lIns="0" tIns="0" rIns="0" bIns="0" rtlCol="0">
            <a:spAutoFit/>
          </a:bodyPr>
          <a:lstStyle/>
          <a:p>
            <a:pPr marL="24477"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83"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marL="12195" eaLnBrk="0">
              <a:lnSpc>
                <a:spcPct val="87000"/>
              </a:lnSpc>
              <a:spcBef>
                <a:spcPts val="196"/>
              </a:spcBef>
            </a:pPr>
            <a:r>
              <a:rPr lang="en-US" altLang="zh-CN" sz="2250" kern="0" spc="-289" dirty="0">
                <a:solidFill>
                  <a:srgbClr val="000000"/>
                </a:solidFill>
                <a:latin typeface="Arial" pitchFamily="34" charset="0"/>
                <a:ea typeface="Arial" pitchFamily="34" charset="0"/>
                <a:cs typeface="Arial" pitchFamily="34" charset="0"/>
              </a:rPr>
              <a:t>IoC</a:t>
            </a:r>
            <a:r>
              <a:rPr lang="en-US" altLang="zh-CN" sz="2250" kern="0" spc="-49" dirty="0">
                <a:latin typeface="Arial" pitchFamily="34" charset="0"/>
                <a:ea typeface="Arial" pitchFamily="34" charset="0"/>
                <a:cs typeface="Arial" pitchFamily="34" charset="0"/>
              </a:rPr>
              <a:t> </a:t>
            </a:r>
            <a:r>
              <a:rPr lang="en-US" altLang="zh-CN" sz="2250" kern="0" spc="-113" dirty="0">
                <a:solidFill>
                  <a:srgbClr val="000000"/>
                </a:solidFill>
                <a:latin typeface="Arial" pitchFamily="34" charset="0"/>
                <a:ea typeface="Arial" pitchFamily="34" charset="0"/>
                <a:cs typeface="Arial" pitchFamily="34" charset="0"/>
              </a:rPr>
              <a:t>Container</a:t>
            </a:r>
          </a:p>
          <a:p>
            <a:pPr marL="179954" marR="454443" indent="-179954" eaLnBrk="0">
              <a:lnSpc>
                <a:spcPct val="91000"/>
              </a:lnSpc>
              <a:spcBef>
                <a:spcPts val="2155"/>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The</a:t>
            </a:r>
            <a:r>
              <a:rPr lang="en-US" altLang="zh-CN" sz="2063" kern="0" spc="-143"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94"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container</a:t>
            </a:r>
            <a:r>
              <a:rPr lang="en-US" altLang="zh-CN" sz="2063" kern="0" spc="-15" dirty="0">
                <a:latin typeface="Arial" pitchFamily="34" charset="0"/>
                <a:ea typeface="Arial" pitchFamily="34" charset="0"/>
                <a:cs typeface="Arial" pitchFamily="34" charset="0"/>
              </a:rPr>
              <a:t> </a:t>
            </a:r>
            <a:r>
              <a:rPr lang="en-US" altLang="zh-CN" sz="2063" kern="0" spc="-150" dirty="0">
                <a:solidFill>
                  <a:srgbClr val="000000"/>
                </a:solidFill>
                <a:latin typeface="Arial" pitchFamily="34" charset="0"/>
                <a:ea typeface="Arial" pitchFamily="34" charset="0"/>
                <a:cs typeface="Arial" pitchFamily="34" charset="0"/>
              </a:rPr>
              <a:t>(IoC</a:t>
            </a:r>
            <a:r>
              <a:rPr lang="en-US" altLang="zh-CN" sz="2063" kern="0" spc="-60" dirty="0">
                <a:latin typeface="Arial" pitchFamily="34" charset="0"/>
                <a:ea typeface="Arial" pitchFamily="34" charset="0"/>
                <a:cs typeface="Arial" pitchFamily="34" charset="0"/>
              </a:rPr>
              <a:t> </a:t>
            </a:r>
            <a:r>
              <a:rPr lang="en-US" altLang="zh-CN" sz="2063" kern="0" spc="-75" dirty="0">
                <a:solidFill>
                  <a:srgbClr val="000000"/>
                </a:solidFill>
                <a:latin typeface="Arial" pitchFamily="34" charset="0"/>
                <a:ea typeface="Arial" pitchFamily="34" charset="0"/>
                <a:cs typeface="Arial" pitchFamily="34" charset="0"/>
              </a:rPr>
              <a:t>Container)</a:t>
            </a:r>
            <a:r>
              <a:rPr lang="en-US" altLang="zh-CN" sz="2063" kern="0" spc="4"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is</a:t>
            </a:r>
            <a:r>
              <a:rPr lang="en-US" altLang="zh-CN" sz="2063" kern="0" spc="-98" dirty="0">
                <a:latin typeface="Arial" pitchFamily="34" charset="0"/>
                <a:ea typeface="Arial" pitchFamily="34" charset="0"/>
                <a:cs typeface="Arial" pitchFamily="34" charset="0"/>
              </a:rPr>
              <a:t> </a:t>
            </a:r>
            <a:r>
              <a:rPr lang="en-US" altLang="zh-CN" sz="2063" kern="0" spc="-38" dirty="0">
                <a:solidFill>
                  <a:srgbClr val="000000"/>
                </a:solidFill>
                <a:latin typeface="Arial" pitchFamily="34" charset="0"/>
                <a:ea typeface="Arial" pitchFamily="34" charset="0"/>
                <a:cs typeface="Arial" pitchFamily="34" charset="0"/>
              </a:rPr>
              <a:t>at</a:t>
            </a:r>
            <a:r>
              <a:rPr lang="en-US" altLang="zh-CN" sz="2063" kern="0" spc="-139"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the</a:t>
            </a:r>
            <a:r>
              <a:rPr lang="en-US" altLang="zh-CN" sz="2063" kern="0" spc="-101" dirty="0">
                <a:latin typeface="Arial" pitchFamily="34" charset="0"/>
                <a:ea typeface="Arial" pitchFamily="34" charset="0"/>
                <a:cs typeface="Arial" pitchFamily="34" charset="0"/>
              </a:rPr>
              <a:t> </a:t>
            </a:r>
            <a:r>
              <a:rPr lang="en-US" altLang="zh-CN" sz="2063" kern="0" spc="-75" dirty="0">
                <a:solidFill>
                  <a:srgbClr val="000000"/>
                </a:solidFill>
                <a:latin typeface="Arial" pitchFamily="34" charset="0"/>
                <a:ea typeface="Arial" pitchFamily="34" charset="0"/>
                <a:cs typeface="Arial" pitchFamily="34" charset="0"/>
              </a:rPr>
              <a:t>core</a:t>
            </a:r>
            <a:r>
              <a:rPr lang="en-US" altLang="zh-CN" sz="2063" kern="0" spc="-98"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of</a:t>
            </a:r>
            <a:r>
              <a:rPr lang="en-US" altLang="zh-CN" sz="2063" kern="0" spc="-154"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the</a:t>
            </a:r>
            <a:r>
              <a:rPr lang="en-US" altLang="zh-CN" sz="2063" kern="0" spc="-105"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300" dirty="0">
                <a:latin typeface="Arial" pitchFamily="34" charset="0"/>
                <a:ea typeface="Arial" pitchFamily="34" charset="0"/>
                <a:cs typeface="Arial" pitchFamily="34" charset="0"/>
              </a:rPr>
              <a:t> </a:t>
            </a:r>
            <a:r>
              <a:rPr lang="en-US" altLang="zh-CN" sz="2063" kern="0" spc="-98" dirty="0">
                <a:solidFill>
                  <a:srgbClr val="000000"/>
                </a:solidFill>
                <a:latin typeface="Arial" pitchFamily="34" charset="0"/>
                <a:ea typeface="Arial" pitchFamily="34" charset="0"/>
                <a:cs typeface="Arial" pitchFamily="34" charset="0"/>
              </a:rPr>
              <a:t>Framework.</a:t>
            </a:r>
          </a:p>
          <a:p>
            <a:pPr marL="161825" indent="-161825" eaLnBrk="0">
              <a:lnSpc>
                <a:spcPct val="93000"/>
              </a:lnSpc>
              <a:spcBef>
                <a:spcPts val="97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The</a:t>
            </a:r>
            <a:r>
              <a:rPr lang="en-US" altLang="zh-CN" sz="2063" kern="0" spc="-124"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container</a:t>
            </a:r>
            <a:r>
              <a:rPr lang="en-US" altLang="zh-CN" sz="2063" kern="0" spc="-98"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will</a:t>
            </a:r>
            <a:r>
              <a:rPr lang="en-US" altLang="zh-CN" sz="2063" kern="0" spc="38" dirty="0">
                <a:latin typeface="Arial" pitchFamily="34" charset="0"/>
                <a:ea typeface="Arial" pitchFamily="34" charset="0"/>
                <a:cs typeface="Arial" pitchFamily="34" charset="0"/>
              </a:rPr>
              <a:t> </a:t>
            </a:r>
            <a:r>
              <a:rPr lang="en-US" altLang="zh-CN" sz="2063" kern="0" spc="-68" dirty="0">
                <a:solidFill>
                  <a:srgbClr val="000000"/>
                </a:solidFill>
                <a:latin typeface="Arial" pitchFamily="34" charset="0"/>
                <a:ea typeface="Arial" pitchFamily="34" charset="0"/>
                <a:cs typeface="Arial" pitchFamily="34" charset="0"/>
              </a:rPr>
              <a:t>create</a:t>
            </a:r>
            <a:r>
              <a:rPr lang="en-US" altLang="zh-CN" sz="2063" kern="0" spc="-191"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the</a:t>
            </a:r>
            <a:r>
              <a:rPr lang="en-US" altLang="zh-CN" sz="2063" kern="0" spc="-94" dirty="0">
                <a:latin typeface="Arial" pitchFamily="34" charset="0"/>
                <a:ea typeface="Arial" pitchFamily="34" charset="0"/>
                <a:cs typeface="Arial" pitchFamily="34" charset="0"/>
              </a:rPr>
              <a:t> </a:t>
            </a:r>
            <a:r>
              <a:rPr lang="en-US" altLang="zh-CN" sz="2063" kern="0" spc="-56" dirty="0">
                <a:solidFill>
                  <a:srgbClr val="000000"/>
                </a:solidFill>
                <a:latin typeface="Arial" pitchFamily="34" charset="0"/>
                <a:ea typeface="Arial" pitchFamily="34" charset="0"/>
                <a:cs typeface="Arial" pitchFamily="34" charset="0"/>
              </a:rPr>
              <a:t>objects,</a:t>
            </a:r>
            <a:r>
              <a:rPr lang="en-US" altLang="zh-CN" sz="2063" kern="0" spc="-143"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wire</a:t>
            </a:r>
            <a:r>
              <a:rPr lang="en-US" altLang="zh-CN" sz="2063" kern="0" spc="-161" dirty="0">
                <a:latin typeface="Arial" pitchFamily="34" charset="0"/>
                <a:ea typeface="Arial" pitchFamily="34" charset="0"/>
                <a:cs typeface="Arial" pitchFamily="34" charset="0"/>
              </a:rPr>
              <a:t> </a:t>
            </a:r>
            <a:r>
              <a:rPr lang="en-US" altLang="zh-CN" sz="2063" kern="0" spc="-19" dirty="0">
                <a:solidFill>
                  <a:srgbClr val="000000"/>
                </a:solidFill>
                <a:latin typeface="Arial" pitchFamily="34" charset="0"/>
                <a:ea typeface="Arial" pitchFamily="34" charset="0"/>
                <a:cs typeface="Arial" pitchFamily="34" charset="0"/>
              </a:rPr>
              <a:t>them</a:t>
            </a:r>
            <a:r>
              <a:rPr lang="en-US" altLang="zh-CN" sz="2063" kern="0" spc="-109"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together,</a:t>
            </a:r>
            <a:r>
              <a:rPr lang="en-US" altLang="zh-CN" sz="2063" kern="0" spc="-75" dirty="0">
                <a:latin typeface="Arial" pitchFamily="34" charset="0"/>
                <a:ea typeface="Arial" pitchFamily="34" charset="0"/>
                <a:cs typeface="Arial" pitchFamily="34" charset="0"/>
              </a:rPr>
              <a:t> </a:t>
            </a:r>
            <a:r>
              <a:rPr lang="en-US" altLang="zh-CN" sz="2063" kern="0" spc="-60" dirty="0">
                <a:solidFill>
                  <a:srgbClr val="000000"/>
                </a:solidFill>
                <a:latin typeface="Arial" pitchFamily="34" charset="0"/>
                <a:ea typeface="Arial" pitchFamily="34" charset="0"/>
                <a:cs typeface="Arial" pitchFamily="34" charset="0"/>
              </a:rPr>
              <a:t>configure</a:t>
            </a:r>
            <a:r>
              <a:rPr lang="en-US" altLang="zh-CN" sz="2063" kern="0" spc="300"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them,</a:t>
            </a:r>
            <a:r>
              <a:rPr lang="en-US" altLang="zh-CN" sz="2063" kern="0" spc="-6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and</a:t>
            </a:r>
            <a:r>
              <a:rPr lang="en-US" altLang="zh-CN" sz="2063" kern="0" spc="11" dirty="0">
                <a:latin typeface="Arial" pitchFamily="34" charset="0"/>
                <a:ea typeface="Arial" pitchFamily="34" charset="0"/>
                <a:cs typeface="Arial" pitchFamily="34" charset="0"/>
              </a:rPr>
              <a:t> </a:t>
            </a:r>
            <a:r>
              <a:rPr lang="en-US" altLang="zh-CN" sz="2063" kern="0" spc="-135" dirty="0">
                <a:solidFill>
                  <a:srgbClr val="000000"/>
                </a:solidFill>
                <a:latin typeface="Arial" pitchFamily="34" charset="0"/>
                <a:ea typeface="Arial" pitchFamily="34" charset="0"/>
                <a:cs typeface="Arial" pitchFamily="34" charset="0"/>
              </a:rPr>
              <a:t>manage</a:t>
            </a:r>
            <a:r>
              <a:rPr lang="en-US" altLang="zh-CN" sz="2063" kern="0" spc="-120"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their</a:t>
            </a:r>
            <a:r>
              <a:rPr lang="en-US" altLang="zh-CN" sz="2063" kern="0" spc="-15" dirty="0">
                <a:latin typeface="Arial" pitchFamily="34" charset="0"/>
                <a:ea typeface="Arial" pitchFamily="34" charset="0"/>
                <a:cs typeface="Arial" pitchFamily="34" charset="0"/>
              </a:rPr>
              <a:t> </a:t>
            </a:r>
            <a:r>
              <a:rPr lang="en-US" altLang="zh-CN" sz="2063" kern="0" spc="-56" dirty="0">
                <a:solidFill>
                  <a:srgbClr val="000000"/>
                </a:solidFill>
                <a:latin typeface="Arial" pitchFamily="34" charset="0"/>
                <a:ea typeface="Arial" pitchFamily="34" charset="0"/>
                <a:cs typeface="Arial" pitchFamily="34" charset="0"/>
              </a:rPr>
              <a:t>complete</a:t>
            </a:r>
            <a:r>
              <a:rPr lang="en-US" altLang="zh-CN" sz="2063" kern="0" spc="-11" dirty="0">
                <a:latin typeface="Arial" pitchFamily="34" charset="0"/>
                <a:ea typeface="Arial" pitchFamily="34" charset="0"/>
                <a:cs typeface="Arial" pitchFamily="34" charset="0"/>
              </a:rPr>
              <a:t> </a:t>
            </a:r>
            <a:r>
              <a:rPr lang="en-US" altLang="zh-CN" sz="2063" kern="0" spc="-68" dirty="0">
                <a:solidFill>
                  <a:srgbClr val="000000"/>
                </a:solidFill>
                <a:latin typeface="Arial" pitchFamily="34" charset="0"/>
                <a:ea typeface="Arial" pitchFamily="34" charset="0"/>
                <a:cs typeface="Arial" pitchFamily="34" charset="0"/>
              </a:rPr>
              <a:t>lifecycle</a:t>
            </a:r>
            <a:r>
              <a:rPr lang="en-US" altLang="zh-CN" sz="2063" kern="0" spc="-154"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from</a:t>
            </a:r>
            <a:r>
              <a:rPr lang="en-US" altLang="zh-CN" sz="2063" kern="0" spc="-49"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creation</a:t>
            </a:r>
            <a:r>
              <a:rPr lang="en-US" altLang="zh-CN" sz="2063" kern="0" spc="-169"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till</a:t>
            </a:r>
            <a:r>
              <a:rPr lang="en-US" altLang="zh-CN" sz="2063" kern="0" spc="6079"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destruction.</a:t>
            </a:r>
          </a:p>
        </p:txBody>
      </p:sp>
      <p:pic>
        <p:nvPicPr>
          <p:cNvPr id="38" name="AED9C0C0-2680-4712-F6E4-806115C35F53"/>
          <p:cNvPicPr>
            <a:picLocks noChangeAspect="1"/>
          </p:cNvPicPr>
          <p:nvPr/>
        </p:nvPicPr>
        <p:blipFill>
          <a:blip r:embed="rId4" cstate="print">
            <a:extLst>
              <a:ext uri="{D814BA4C-1FCA-4680-83AA-870CA910026C}"/>
            </a:extLst>
          </a:blip>
          <a:stretch>
            <a:fillRect/>
          </a:stretch>
        </p:blipFill>
        <p:spPr>
          <a:xfrm>
            <a:off x="2311146" y="3314701"/>
            <a:ext cx="3971925" cy="1078706"/>
          </a:xfrm>
          <a:prstGeom prst="rect">
            <a:avLst/>
          </a:prstGeom>
        </p:spPr>
      </p:pic>
      <p:sp>
        <p:nvSpPr>
          <p:cNvPr id="39" name="TextBox39"/>
          <p:cNvSpPr txBox="1"/>
          <p:nvPr/>
        </p:nvSpPr>
        <p:spPr>
          <a:xfrm>
            <a:off x="8393964" y="4858437"/>
            <a:ext cx="85725" cy="119135"/>
          </a:xfrm>
          <a:prstGeom prst="rect">
            <a:avLst/>
          </a:prstGeom>
          <a:noFill/>
        </p:spPr>
        <p:txBody>
          <a:bodyPr wrap="square" lIns="0" tIns="0" rIns="0" bIns="0" rtlCol="0">
            <a:spAutoFit/>
          </a:bodyPr>
          <a:lstStyle/>
          <a:p>
            <a:pPr eaLnBrk="0">
              <a:lnSpc>
                <a:spcPct val="86000"/>
              </a:lnSpc>
            </a:pPr>
            <a:r>
              <a:rPr lang="en-US" altLang="zh-CN" sz="900" kern="0" spc="-150" dirty="0">
                <a:solidFill>
                  <a:srgbClr val="898989"/>
                </a:solidFill>
                <a:latin typeface="Arial" pitchFamily="34" charset="0"/>
                <a:ea typeface="Arial" pitchFamily="34" charset="0"/>
                <a:cs typeface="Arial" pitchFamily="34" charset="0"/>
              </a:rPr>
              <a:t>7</a:t>
            </a:r>
          </a:p>
        </p:txBody>
      </p:sp>
    </p:spTree>
    <p:extLst>
      <p:ext uri="{18F80EF0-5479-4FC3-3C29-E5B9A2D35735}"/>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B632792F-4175-4C8F-2B38-83209D33F860"/>
          <p:cNvPicPr>
            <a:picLocks noChangeAspect="1"/>
          </p:cNvPicPr>
          <p:nvPr/>
        </p:nvPicPr>
        <p:blipFill>
          <a:blip r:embed="rId2" cstate="print">
            <a:extLst>
              <a:ext uri="{34167E17-2E74-4712-4F85-0F45FE7E740D}"/>
            </a:extLst>
          </a:blip>
          <a:stretch>
            <a:fillRect/>
          </a:stretch>
        </p:blipFill>
        <p:spPr>
          <a:xfrm>
            <a:off x="0" y="0"/>
            <a:ext cx="9144000" cy="5143500"/>
          </a:xfrm>
          <a:prstGeom prst="rect">
            <a:avLst/>
          </a:prstGeom>
        </p:spPr>
      </p:pic>
      <p:pic>
        <p:nvPicPr>
          <p:cNvPr id="41" name="C8777F3D-8A01-4B73-FD5B-175034301227"/>
          <p:cNvPicPr>
            <a:picLocks noChangeAspect="1"/>
          </p:cNvPicPr>
          <p:nvPr/>
        </p:nvPicPr>
        <p:blipFill>
          <a:blip r:embed="rId3" cstate="print">
            <a:extLst>
              <a:ext uri="{4D2ADBCC-FD21-4063-72AB-16383552E2DB}"/>
            </a:extLst>
          </a:blip>
          <a:stretch>
            <a:fillRect/>
          </a:stretch>
        </p:blipFill>
        <p:spPr>
          <a:xfrm>
            <a:off x="188595" y="600075"/>
            <a:ext cx="342900" cy="342900"/>
          </a:xfrm>
          <a:prstGeom prst="rect">
            <a:avLst/>
          </a:prstGeom>
        </p:spPr>
      </p:pic>
      <p:sp>
        <p:nvSpPr>
          <p:cNvPr id="42" name="TextBox42"/>
          <p:cNvSpPr txBox="1"/>
          <p:nvPr/>
        </p:nvSpPr>
        <p:spPr>
          <a:xfrm>
            <a:off x="711345" y="1421225"/>
            <a:ext cx="4343400" cy="2802947"/>
          </a:xfrm>
          <a:prstGeom prst="rect">
            <a:avLst/>
          </a:prstGeom>
          <a:noFill/>
        </p:spPr>
        <p:txBody>
          <a:bodyPr wrap="square" lIns="0" tIns="0" rIns="0" bIns="0" rtlCol="0">
            <a:spAutoFit/>
          </a:bodyPr>
          <a:lstStyle/>
          <a:p>
            <a:pPr marL="164494" indent="-164494" eaLnBrk="0">
              <a:lnSpc>
                <a:spcPct val="93000"/>
              </a:lnSpc>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The</a:t>
            </a:r>
            <a:r>
              <a:rPr lang="en-US" altLang="zh-CN" sz="2063" kern="0" spc="-120"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container</a:t>
            </a:r>
            <a:r>
              <a:rPr lang="en-US" altLang="zh-CN" sz="2063" kern="0" spc="-101" dirty="0">
                <a:latin typeface="Arial" pitchFamily="34" charset="0"/>
                <a:ea typeface="Arial" pitchFamily="34" charset="0"/>
                <a:cs typeface="Arial" pitchFamily="34" charset="0"/>
              </a:rPr>
              <a:t> </a:t>
            </a:r>
            <a:r>
              <a:rPr lang="en-US" altLang="zh-CN" sz="2063" kern="0" spc="-94" dirty="0">
                <a:solidFill>
                  <a:srgbClr val="000000"/>
                </a:solidFill>
                <a:latin typeface="Arial" pitchFamily="34" charset="0"/>
                <a:ea typeface="Arial" pitchFamily="34" charset="0"/>
                <a:cs typeface="Arial" pitchFamily="34" charset="0"/>
              </a:rPr>
              <a:t>gets</a:t>
            </a:r>
            <a:r>
              <a:rPr lang="en-US" altLang="zh-CN" sz="2063" kern="0" spc="-60" dirty="0">
                <a:latin typeface="Arial" pitchFamily="34" charset="0"/>
                <a:ea typeface="Arial" pitchFamily="34" charset="0"/>
                <a:cs typeface="Arial" pitchFamily="34" charset="0"/>
              </a:rPr>
              <a:t> </a:t>
            </a:r>
            <a:r>
              <a:rPr lang="en-US" altLang="zh-CN" sz="2063" kern="0" spc="-53" dirty="0">
                <a:solidFill>
                  <a:srgbClr val="000000"/>
                </a:solidFill>
                <a:latin typeface="Arial" pitchFamily="34" charset="0"/>
                <a:ea typeface="Arial" pitchFamily="34" charset="0"/>
                <a:cs typeface="Arial" pitchFamily="34" charset="0"/>
              </a:rPr>
              <a:t>its</a:t>
            </a:r>
            <a:r>
              <a:rPr lang="en-US" altLang="zh-CN" sz="2063" kern="0" spc="8"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instructions</a:t>
            </a:r>
            <a:r>
              <a:rPr lang="en-US" altLang="zh-CN" sz="2063" kern="0" spc="-38" dirty="0">
                <a:latin typeface="Arial" pitchFamily="34" charset="0"/>
                <a:ea typeface="Arial" pitchFamily="34" charset="0"/>
                <a:cs typeface="Arial" pitchFamily="34" charset="0"/>
              </a:rPr>
              <a:t> </a:t>
            </a:r>
            <a:r>
              <a:rPr lang="en-US" altLang="zh-CN" sz="2063" kern="0" spc="-75" dirty="0">
                <a:solidFill>
                  <a:srgbClr val="000000"/>
                </a:solidFill>
                <a:latin typeface="Arial" pitchFamily="34" charset="0"/>
                <a:ea typeface="Arial" pitchFamily="34" charset="0"/>
                <a:cs typeface="Arial" pitchFamily="34" charset="0"/>
              </a:rPr>
              <a:t>on</a:t>
            </a:r>
            <a:r>
              <a:rPr lang="en-US" altLang="zh-CN" sz="2063" kern="0" spc="975" dirty="0">
                <a:latin typeface="Arial" pitchFamily="34" charset="0"/>
                <a:ea typeface="Arial" pitchFamily="34" charset="0"/>
                <a:cs typeface="Arial" pitchFamily="34" charset="0"/>
              </a:rPr>
              <a:t> </a:t>
            </a:r>
            <a:r>
              <a:rPr lang="en-US" altLang="zh-CN" sz="2063" kern="0" spc="-38" dirty="0">
                <a:solidFill>
                  <a:srgbClr val="000000"/>
                </a:solidFill>
                <a:latin typeface="Arial" pitchFamily="34" charset="0"/>
                <a:ea typeface="Arial" pitchFamily="34" charset="0"/>
                <a:cs typeface="Arial" pitchFamily="34" charset="0"/>
              </a:rPr>
              <a:t>what</a:t>
            </a:r>
            <a:r>
              <a:rPr lang="en-US" altLang="zh-CN" sz="2063" kern="0" spc="-116" dirty="0">
                <a:latin typeface="Arial" pitchFamily="34" charset="0"/>
                <a:ea typeface="Arial" pitchFamily="34" charset="0"/>
                <a:cs typeface="Arial" pitchFamily="34" charset="0"/>
              </a:rPr>
              <a:t> </a:t>
            </a:r>
            <a:r>
              <a:rPr lang="en-US" altLang="zh-CN" sz="2063" kern="0" spc="-56" dirty="0">
                <a:solidFill>
                  <a:srgbClr val="000000"/>
                </a:solidFill>
                <a:latin typeface="Arial" pitchFamily="34" charset="0"/>
                <a:ea typeface="Arial" pitchFamily="34" charset="0"/>
                <a:cs typeface="Arial" pitchFamily="34" charset="0"/>
              </a:rPr>
              <a:t>objects</a:t>
            </a:r>
            <a:r>
              <a:rPr lang="en-US" altLang="zh-CN" sz="2063" kern="0" spc="-165"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to</a:t>
            </a:r>
            <a:r>
              <a:rPr lang="en-US" altLang="zh-CN" sz="2063" kern="0" spc="49"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instantiate,</a:t>
            </a:r>
            <a:r>
              <a:rPr lang="en-US" altLang="zh-CN" sz="2063" kern="0" spc="-98" dirty="0">
                <a:latin typeface="Arial" pitchFamily="34" charset="0"/>
                <a:ea typeface="Arial" pitchFamily="34" charset="0"/>
                <a:cs typeface="Arial" pitchFamily="34" charset="0"/>
              </a:rPr>
              <a:t> </a:t>
            </a:r>
            <a:r>
              <a:rPr lang="en-US" altLang="zh-CN" sz="2063" kern="0" spc="-60" dirty="0">
                <a:solidFill>
                  <a:srgbClr val="000000"/>
                </a:solidFill>
                <a:latin typeface="Arial" pitchFamily="34" charset="0"/>
                <a:ea typeface="Arial" pitchFamily="34" charset="0"/>
                <a:cs typeface="Arial" pitchFamily="34" charset="0"/>
              </a:rPr>
              <a:t>configure,</a:t>
            </a:r>
            <a:r>
              <a:rPr lang="en-US" altLang="zh-CN" sz="2063" kern="0" spc="300"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and</a:t>
            </a:r>
            <a:r>
              <a:rPr lang="en-US" altLang="zh-CN" sz="2063" kern="0" spc="-90"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assemble</a:t>
            </a:r>
            <a:r>
              <a:rPr lang="en-US" altLang="zh-CN" sz="2063" kern="0" spc="-4"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by</a:t>
            </a:r>
            <a:r>
              <a:rPr lang="en-US" altLang="zh-CN" sz="2063" kern="0" spc="-30"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reading</a:t>
            </a:r>
            <a:r>
              <a:rPr lang="en-US" altLang="zh-CN" sz="2063" kern="0" spc="-34"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configuration</a:t>
            </a:r>
            <a:r>
              <a:rPr lang="en-US" altLang="zh-CN" sz="2063" kern="0" spc="300"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metadata</a:t>
            </a:r>
            <a:r>
              <a:rPr lang="en-US" altLang="zh-CN" sz="2063" kern="0" spc="-4" dirty="0">
                <a:latin typeface="Arial" pitchFamily="34" charset="0"/>
                <a:ea typeface="Arial" pitchFamily="34" charset="0"/>
                <a:cs typeface="Arial" pitchFamily="34" charset="0"/>
              </a:rPr>
              <a:t> </a:t>
            </a:r>
            <a:r>
              <a:rPr lang="en-US" altLang="zh-CN" sz="2063" kern="0" spc="-60" dirty="0">
                <a:solidFill>
                  <a:srgbClr val="000000"/>
                </a:solidFill>
                <a:latin typeface="Arial" pitchFamily="34" charset="0"/>
                <a:ea typeface="Arial" pitchFamily="34" charset="0"/>
                <a:cs typeface="Arial" pitchFamily="34" charset="0"/>
              </a:rPr>
              <a:t>provided.</a:t>
            </a:r>
          </a:p>
          <a:p>
            <a:pPr marL="177538" marR="408505" indent="-177538" eaLnBrk="0">
              <a:lnSpc>
                <a:spcPct val="92000"/>
              </a:lnSpc>
              <a:spcBef>
                <a:spcPts val="1007"/>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The</a:t>
            </a:r>
            <a:r>
              <a:rPr lang="en-US" altLang="zh-CN" sz="2063" kern="0" spc="-124" dirty="0">
                <a:latin typeface="Arial" pitchFamily="34" charset="0"/>
                <a:ea typeface="Arial" pitchFamily="34" charset="0"/>
                <a:cs typeface="Arial" pitchFamily="34" charset="0"/>
              </a:rPr>
              <a:t> </a:t>
            </a:r>
            <a:r>
              <a:rPr lang="en-US" altLang="zh-CN" sz="2063" kern="0" spc="-45" dirty="0">
                <a:solidFill>
                  <a:srgbClr val="000000"/>
                </a:solidFill>
                <a:latin typeface="Arial" pitchFamily="34" charset="0"/>
                <a:ea typeface="Arial" pitchFamily="34" charset="0"/>
                <a:cs typeface="Arial" pitchFamily="34" charset="0"/>
              </a:rPr>
              <a:t>configuration</a:t>
            </a:r>
            <a:r>
              <a:rPr lang="en-US" altLang="zh-CN" sz="2063" kern="0" spc="11"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metadata</a:t>
            </a:r>
            <a:r>
              <a:rPr lang="en-US" altLang="zh-CN" sz="2063" kern="0" spc="-49" dirty="0">
                <a:latin typeface="Arial" pitchFamily="34" charset="0"/>
                <a:ea typeface="Arial" pitchFamily="34" charset="0"/>
                <a:cs typeface="Arial" pitchFamily="34" charset="0"/>
              </a:rPr>
              <a:t> </a:t>
            </a:r>
            <a:r>
              <a:rPr lang="en-US" altLang="zh-CN" sz="2063" kern="0" spc="-131" dirty="0">
                <a:solidFill>
                  <a:srgbClr val="000000"/>
                </a:solidFill>
                <a:latin typeface="Arial" pitchFamily="34" charset="0"/>
                <a:ea typeface="Arial" pitchFamily="34" charset="0"/>
                <a:cs typeface="Arial" pitchFamily="34" charset="0"/>
              </a:rPr>
              <a:t>can</a:t>
            </a:r>
            <a:r>
              <a:rPr lang="en-US" altLang="zh-CN" sz="2063" kern="0" spc="-11"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be</a:t>
            </a:r>
            <a:r>
              <a:rPr lang="en-US" altLang="zh-CN" sz="2063" kern="0" spc="300" dirty="0">
                <a:latin typeface="Arial" pitchFamily="34" charset="0"/>
                <a:ea typeface="Arial" pitchFamily="34" charset="0"/>
                <a:cs typeface="Arial" pitchFamily="34" charset="0"/>
              </a:rPr>
              <a:t> </a:t>
            </a:r>
            <a:r>
              <a:rPr lang="en-US" altLang="zh-CN" sz="2063" kern="0" spc="-83" dirty="0">
                <a:solidFill>
                  <a:srgbClr val="000000"/>
                </a:solidFill>
                <a:latin typeface="Arial" pitchFamily="34" charset="0"/>
                <a:ea typeface="Arial" pitchFamily="34" charset="0"/>
                <a:cs typeface="Arial" pitchFamily="34" charset="0"/>
              </a:rPr>
              <a:t>represented</a:t>
            </a:r>
            <a:r>
              <a:rPr lang="en-US" altLang="zh-CN" sz="2063" kern="0" spc="-79" dirty="0">
                <a:latin typeface="Arial" pitchFamily="34" charset="0"/>
                <a:ea typeface="Arial" pitchFamily="34" charset="0"/>
                <a:cs typeface="Arial" pitchFamily="34" charset="0"/>
              </a:rPr>
              <a:t> </a:t>
            </a:r>
            <a:r>
              <a:rPr lang="en-US" altLang="zh-CN" sz="2063" kern="0" spc="-23" dirty="0">
                <a:solidFill>
                  <a:srgbClr val="000000"/>
                </a:solidFill>
                <a:latin typeface="Arial" pitchFamily="34" charset="0"/>
                <a:ea typeface="Arial" pitchFamily="34" charset="0"/>
                <a:cs typeface="Arial" pitchFamily="34" charset="0"/>
              </a:rPr>
              <a:t>either</a:t>
            </a:r>
            <a:r>
              <a:rPr lang="en-US" altLang="zh-CN" sz="2063" kern="0" spc="11"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by;</a:t>
            </a:r>
          </a:p>
          <a:p>
            <a:pPr marL="341092" eaLnBrk="0">
              <a:lnSpc>
                <a:spcPct val="86000"/>
              </a:lnSpc>
              <a:spcBef>
                <a:spcPts val="524"/>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210" dirty="0">
                <a:latin typeface="Arial" pitchFamily="34" charset="0"/>
                <a:ea typeface="Arial" pitchFamily="34" charset="0"/>
                <a:cs typeface="Arial" pitchFamily="34" charset="0"/>
              </a:rPr>
              <a:t> </a:t>
            </a:r>
            <a:r>
              <a:rPr lang="en-US" altLang="zh-CN" kern="0" spc="-131" dirty="0">
                <a:solidFill>
                  <a:srgbClr val="000000"/>
                </a:solidFill>
                <a:latin typeface="Arial" pitchFamily="34" charset="0"/>
                <a:ea typeface="Arial" pitchFamily="34" charset="0"/>
                <a:cs typeface="Arial" pitchFamily="34" charset="0"/>
              </a:rPr>
              <a:t>XML,</a:t>
            </a:r>
          </a:p>
          <a:p>
            <a:pPr marL="341092" eaLnBrk="0">
              <a:lnSpc>
                <a:spcPct val="86000"/>
              </a:lnSpc>
              <a:spcBef>
                <a:spcPts val="541"/>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173" dirty="0">
                <a:latin typeface="Arial" pitchFamily="34" charset="0"/>
                <a:ea typeface="Arial" pitchFamily="34" charset="0"/>
                <a:cs typeface="Arial" pitchFamily="34" charset="0"/>
              </a:rPr>
              <a:t> </a:t>
            </a:r>
            <a:r>
              <a:rPr lang="en-US" altLang="zh-CN" kern="0" spc="-169" dirty="0">
                <a:solidFill>
                  <a:srgbClr val="000000"/>
                </a:solidFill>
                <a:latin typeface="Arial" pitchFamily="34" charset="0"/>
                <a:ea typeface="Arial" pitchFamily="34" charset="0"/>
                <a:cs typeface="Arial" pitchFamily="34" charset="0"/>
              </a:rPr>
              <a:t>Java</a:t>
            </a:r>
            <a:r>
              <a:rPr lang="en-US" altLang="zh-CN" kern="0" spc="-124" dirty="0">
                <a:latin typeface="Arial" pitchFamily="34" charset="0"/>
                <a:ea typeface="Arial" pitchFamily="34" charset="0"/>
                <a:cs typeface="Arial" pitchFamily="34" charset="0"/>
              </a:rPr>
              <a:t> </a:t>
            </a:r>
            <a:r>
              <a:rPr lang="en-US" altLang="zh-CN" kern="0" spc="-60" dirty="0">
                <a:solidFill>
                  <a:srgbClr val="000000"/>
                </a:solidFill>
                <a:latin typeface="Arial" pitchFamily="34" charset="0"/>
                <a:ea typeface="Arial" pitchFamily="34" charset="0"/>
                <a:cs typeface="Arial" pitchFamily="34" charset="0"/>
              </a:rPr>
              <a:t>annotations,</a:t>
            </a:r>
          </a:p>
          <a:p>
            <a:pPr marL="341104" eaLnBrk="0">
              <a:lnSpc>
                <a:spcPct val="87000"/>
              </a:lnSpc>
              <a:spcBef>
                <a:spcPts val="541"/>
              </a:spcBef>
            </a:pPr>
            <a:r>
              <a:rPr lang="en-US" altLang="zh-CN" kern="0" spc="-150" dirty="0">
                <a:solidFill>
                  <a:srgbClr val="000000"/>
                </a:solidFill>
                <a:latin typeface="Arial" pitchFamily="34" charset="0"/>
                <a:ea typeface="Arial" pitchFamily="34" charset="0"/>
                <a:cs typeface="Arial" pitchFamily="34" charset="0"/>
              </a:rPr>
              <a:t>•</a:t>
            </a:r>
            <a:r>
              <a:rPr lang="en-US" altLang="zh-CN" kern="0" spc="173" dirty="0">
                <a:latin typeface="Arial" pitchFamily="34" charset="0"/>
                <a:ea typeface="Arial" pitchFamily="34" charset="0"/>
                <a:cs typeface="Arial" pitchFamily="34" charset="0"/>
              </a:rPr>
              <a:t> </a:t>
            </a:r>
            <a:r>
              <a:rPr lang="en-US" altLang="zh-CN" kern="0" spc="-169" dirty="0">
                <a:solidFill>
                  <a:srgbClr val="000000"/>
                </a:solidFill>
                <a:latin typeface="Arial" pitchFamily="34" charset="0"/>
                <a:ea typeface="Arial" pitchFamily="34" charset="0"/>
                <a:cs typeface="Arial" pitchFamily="34" charset="0"/>
              </a:rPr>
              <a:t>Java</a:t>
            </a:r>
            <a:r>
              <a:rPr lang="en-US" altLang="zh-CN" kern="0" spc="-127" dirty="0">
                <a:latin typeface="Arial" pitchFamily="34" charset="0"/>
                <a:ea typeface="Arial" pitchFamily="34" charset="0"/>
                <a:cs typeface="Arial" pitchFamily="34" charset="0"/>
              </a:rPr>
              <a:t> </a:t>
            </a:r>
            <a:r>
              <a:rPr lang="en-US" altLang="zh-CN" kern="0" spc="-90" dirty="0">
                <a:solidFill>
                  <a:srgbClr val="000000"/>
                </a:solidFill>
                <a:latin typeface="Arial" pitchFamily="34" charset="0"/>
                <a:ea typeface="Arial" pitchFamily="34" charset="0"/>
                <a:cs typeface="Arial" pitchFamily="34" charset="0"/>
              </a:rPr>
              <a:t>code.</a:t>
            </a:r>
          </a:p>
        </p:txBody>
      </p:sp>
      <p:sp>
        <p:nvSpPr>
          <p:cNvPr id="43" name="TextBox43"/>
          <p:cNvSpPr txBox="1"/>
          <p:nvPr/>
        </p:nvSpPr>
        <p:spPr>
          <a:xfrm>
            <a:off x="723540" y="417576"/>
            <a:ext cx="3657600" cy="768672"/>
          </a:xfrm>
          <a:prstGeom prst="rect">
            <a:avLst/>
          </a:prstGeom>
          <a:noFill/>
        </p:spPr>
        <p:txBody>
          <a:bodyPr wrap="square" lIns="0" tIns="0" rIns="0" bIns="0" rtlCol="0">
            <a:spAutoFit/>
          </a:bodyPr>
          <a:lstStyle/>
          <a:p>
            <a:pPr marL="12282"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83"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eaLnBrk="0">
              <a:lnSpc>
                <a:spcPct val="87000"/>
              </a:lnSpc>
              <a:spcBef>
                <a:spcPts val="196"/>
              </a:spcBef>
            </a:pPr>
            <a:r>
              <a:rPr lang="en-US" altLang="zh-CN" sz="2250" kern="0" spc="-289" dirty="0">
                <a:solidFill>
                  <a:srgbClr val="000000"/>
                </a:solidFill>
                <a:latin typeface="Arial" pitchFamily="34" charset="0"/>
                <a:ea typeface="Arial" pitchFamily="34" charset="0"/>
                <a:cs typeface="Arial" pitchFamily="34" charset="0"/>
              </a:rPr>
              <a:t>IoC</a:t>
            </a:r>
            <a:r>
              <a:rPr lang="en-US" altLang="zh-CN" sz="2250" kern="0" spc="-49" dirty="0">
                <a:latin typeface="Arial" pitchFamily="34" charset="0"/>
                <a:ea typeface="Arial" pitchFamily="34" charset="0"/>
                <a:cs typeface="Arial" pitchFamily="34" charset="0"/>
              </a:rPr>
              <a:t> </a:t>
            </a:r>
            <a:r>
              <a:rPr lang="en-US" altLang="zh-CN" sz="2250" kern="0" spc="-113" dirty="0">
                <a:solidFill>
                  <a:srgbClr val="000000"/>
                </a:solidFill>
                <a:latin typeface="Arial" pitchFamily="34" charset="0"/>
                <a:ea typeface="Arial" pitchFamily="34" charset="0"/>
                <a:cs typeface="Arial" pitchFamily="34" charset="0"/>
              </a:rPr>
              <a:t>Container</a:t>
            </a:r>
          </a:p>
        </p:txBody>
      </p:sp>
      <p:pic>
        <p:nvPicPr>
          <p:cNvPr id="44" name="CDD70FA3-D67D-4107-0D36-49AD8D64E396"/>
          <p:cNvPicPr>
            <a:picLocks noChangeAspect="1"/>
          </p:cNvPicPr>
          <p:nvPr/>
        </p:nvPicPr>
        <p:blipFill>
          <a:blip r:embed="rId4" cstate="print">
            <a:extLst>
              <a:ext uri="{3FB528B6-BA08-4CEE-D5FB-9EF7F6165A1B}"/>
            </a:extLst>
          </a:blip>
          <a:stretch>
            <a:fillRect/>
          </a:stretch>
        </p:blipFill>
        <p:spPr>
          <a:xfrm>
            <a:off x="5022343" y="1943100"/>
            <a:ext cx="3557588" cy="2121694"/>
          </a:xfrm>
          <a:prstGeom prst="rect">
            <a:avLst/>
          </a:prstGeom>
        </p:spPr>
      </p:pic>
      <p:sp>
        <p:nvSpPr>
          <p:cNvPr id="45" name="TextBox45"/>
          <p:cNvSpPr txBox="1"/>
          <p:nvPr/>
        </p:nvSpPr>
        <p:spPr>
          <a:xfrm>
            <a:off x="8393049" y="4858437"/>
            <a:ext cx="85725" cy="119135"/>
          </a:xfrm>
          <a:prstGeom prst="rect">
            <a:avLst/>
          </a:prstGeom>
          <a:noFill/>
        </p:spPr>
        <p:txBody>
          <a:bodyPr wrap="square" lIns="0" tIns="0" rIns="0" bIns="0" rtlCol="0">
            <a:spAutoFit/>
          </a:bodyPr>
          <a:lstStyle/>
          <a:p>
            <a:pPr eaLnBrk="0">
              <a:lnSpc>
                <a:spcPct val="86000"/>
              </a:lnSpc>
            </a:pPr>
            <a:r>
              <a:rPr lang="en-US" altLang="zh-CN" sz="900" kern="0" spc="-150" dirty="0">
                <a:solidFill>
                  <a:srgbClr val="898989"/>
                </a:solidFill>
                <a:latin typeface="Arial" pitchFamily="34" charset="0"/>
                <a:ea typeface="Arial" pitchFamily="34" charset="0"/>
                <a:cs typeface="Arial" pitchFamily="34" charset="0"/>
              </a:rPr>
              <a:t>8</a:t>
            </a:r>
          </a:p>
        </p:txBody>
      </p:sp>
    </p:spTree>
    <p:extLst>
      <p:ext uri="{0E998B9B-4107-4940-7A5E-EDCF061475E4}"/>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D12F60EE-B400-4116-BE82-B5339D7C1B53"/>
          <p:cNvPicPr>
            <a:picLocks noChangeAspect="1"/>
          </p:cNvPicPr>
          <p:nvPr/>
        </p:nvPicPr>
        <p:blipFill>
          <a:blip r:embed="rId2" cstate="print">
            <a:extLst>
              <a:ext uri="{85C9DA5D-642E-4A41-41E1-F9F004C68D8D}"/>
            </a:extLst>
          </a:blip>
          <a:stretch>
            <a:fillRect/>
          </a:stretch>
        </p:blipFill>
        <p:spPr>
          <a:xfrm>
            <a:off x="0" y="0"/>
            <a:ext cx="9144000" cy="5143500"/>
          </a:xfrm>
          <a:prstGeom prst="rect">
            <a:avLst/>
          </a:prstGeom>
        </p:spPr>
      </p:pic>
      <p:pic>
        <p:nvPicPr>
          <p:cNvPr id="47" name="F5A47472-F1C8-4320-184C-E65F3814C3C5"/>
          <p:cNvPicPr>
            <a:picLocks noChangeAspect="1"/>
          </p:cNvPicPr>
          <p:nvPr/>
        </p:nvPicPr>
        <p:blipFill>
          <a:blip r:embed="rId3" cstate="print">
            <a:extLst>
              <a:ext uri="{16998E1C-E676-42FA-1718-246B5B003B2A}"/>
            </a:extLst>
          </a:blip>
          <a:stretch>
            <a:fillRect/>
          </a:stretch>
        </p:blipFill>
        <p:spPr>
          <a:xfrm>
            <a:off x="188595" y="600075"/>
            <a:ext cx="342900" cy="342900"/>
          </a:xfrm>
          <a:prstGeom prst="rect">
            <a:avLst/>
          </a:prstGeom>
        </p:spPr>
      </p:pic>
      <p:sp>
        <p:nvSpPr>
          <p:cNvPr id="48" name="TextBox48"/>
          <p:cNvSpPr txBox="1"/>
          <p:nvPr/>
        </p:nvSpPr>
        <p:spPr>
          <a:xfrm>
            <a:off x="8393049" y="4858437"/>
            <a:ext cx="85725" cy="119135"/>
          </a:xfrm>
          <a:prstGeom prst="rect">
            <a:avLst/>
          </a:prstGeom>
          <a:noFill/>
        </p:spPr>
        <p:txBody>
          <a:bodyPr wrap="square" lIns="0" tIns="0" rIns="0" bIns="0" rtlCol="0">
            <a:spAutoFit/>
          </a:bodyPr>
          <a:lstStyle/>
          <a:p>
            <a:pPr eaLnBrk="0">
              <a:lnSpc>
                <a:spcPct val="86000"/>
              </a:lnSpc>
            </a:pPr>
            <a:r>
              <a:rPr lang="en-US" altLang="zh-CN" sz="900" kern="0" spc="-150" dirty="0">
                <a:solidFill>
                  <a:srgbClr val="898989"/>
                </a:solidFill>
                <a:latin typeface="Arial" pitchFamily="34" charset="0"/>
                <a:ea typeface="Arial" pitchFamily="34" charset="0"/>
                <a:cs typeface="Arial" pitchFamily="34" charset="0"/>
              </a:rPr>
              <a:t>9</a:t>
            </a:r>
          </a:p>
        </p:txBody>
      </p:sp>
      <p:pic>
        <p:nvPicPr>
          <p:cNvPr id="49" name="FC71EAE1-453D-40FA-462E-CAF02D8309AB"/>
          <p:cNvPicPr>
            <a:picLocks noChangeAspect="1"/>
          </p:cNvPicPr>
          <p:nvPr/>
        </p:nvPicPr>
        <p:blipFill>
          <a:blip r:embed="rId4" cstate="print">
            <a:extLst>
              <a:ext uri="{27C91248-CF03-43DD-A286-0800AB1D2946}"/>
            </a:extLst>
          </a:blip>
          <a:stretch>
            <a:fillRect/>
          </a:stretch>
        </p:blipFill>
        <p:spPr>
          <a:xfrm>
            <a:off x="4073652" y="1007269"/>
            <a:ext cx="4150519" cy="3200400"/>
          </a:xfrm>
          <a:prstGeom prst="rect">
            <a:avLst/>
          </a:prstGeom>
        </p:spPr>
      </p:pic>
      <p:sp>
        <p:nvSpPr>
          <p:cNvPr id="50" name="TextBox50"/>
          <p:cNvSpPr txBox="1"/>
          <p:nvPr/>
        </p:nvSpPr>
        <p:spPr>
          <a:xfrm>
            <a:off x="712101" y="417576"/>
            <a:ext cx="3667125" cy="768672"/>
          </a:xfrm>
          <a:prstGeom prst="rect">
            <a:avLst/>
          </a:prstGeom>
          <a:noFill/>
        </p:spPr>
        <p:txBody>
          <a:bodyPr wrap="square" lIns="0" tIns="0" rIns="0" bIns="0" rtlCol="0">
            <a:spAutoFit/>
          </a:bodyPr>
          <a:lstStyle/>
          <a:p>
            <a:pPr marL="23721"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68"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eaLnBrk="0">
              <a:lnSpc>
                <a:spcPct val="87000"/>
              </a:lnSpc>
              <a:spcBef>
                <a:spcPts val="196"/>
              </a:spcBef>
            </a:pPr>
            <a:r>
              <a:rPr lang="en-US" altLang="zh-CN" sz="2250" kern="0" spc="-225" dirty="0">
                <a:solidFill>
                  <a:srgbClr val="000000"/>
                </a:solidFill>
                <a:latin typeface="Arial" pitchFamily="34" charset="0"/>
                <a:ea typeface="Arial" pitchFamily="34" charset="0"/>
                <a:cs typeface="Arial" pitchFamily="34" charset="0"/>
              </a:rPr>
              <a:t>Code</a:t>
            </a:r>
            <a:r>
              <a:rPr lang="en-US" altLang="zh-CN" sz="2250" kern="0" spc="8" dirty="0">
                <a:latin typeface="Arial" pitchFamily="34" charset="0"/>
                <a:ea typeface="Arial" pitchFamily="34" charset="0"/>
                <a:cs typeface="Arial" pitchFamily="34" charset="0"/>
              </a:rPr>
              <a:t> </a:t>
            </a:r>
            <a:r>
              <a:rPr lang="en-US" altLang="zh-CN" sz="2250" kern="0" spc="-191" dirty="0">
                <a:solidFill>
                  <a:srgbClr val="000000"/>
                </a:solidFill>
                <a:latin typeface="Arial" pitchFamily="34" charset="0"/>
                <a:ea typeface="Arial" pitchFamily="34" charset="0"/>
                <a:cs typeface="Arial" pitchFamily="34" charset="0"/>
              </a:rPr>
              <a:t>Example</a:t>
            </a:r>
          </a:p>
        </p:txBody>
      </p:sp>
      <p:pic>
        <p:nvPicPr>
          <p:cNvPr id="51" name="28B07119-4F06-4D92-29B4-E8D8A7FEF625"/>
          <p:cNvPicPr>
            <a:picLocks noChangeAspect="1"/>
          </p:cNvPicPr>
          <p:nvPr/>
        </p:nvPicPr>
        <p:blipFill>
          <a:blip r:embed="rId5" cstate="print">
            <a:extLst>
              <a:ext uri="{0A600334-5385-4F29-6448-42064DCB496B}"/>
            </a:extLst>
          </a:blip>
          <a:stretch>
            <a:fillRect/>
          </a:stretch>
        </p:blipFill>
        <p:spPr>
          <a:xfrm>
            <a:off x="1083564" y="4429125"/>
            <a:ext cx="6486525" cy="400050"/>
          </a:xfrm>
          <a:prstGeom prst="rect">
            <a:avLst/>
          </a:prstGeom>
        </p:spPr>
      </p:pic>
      <p:sp>
        <p:nvSpPr>
          <p:cNvPr id="52" name="TextBox52"/>
          <p:cNvSpPr txBox="1"/>
          <p:nvPr/>
        </p:nvSpPr>
        <p:spPr>
          <a:xfrm>
            <a:off x="1197181" y="4492505"/>
            <a:ext cx="6257925" cy="307007"/>
          </a:xfrm>
          <a:prstGeom prst="rect">
            <a:avLst/>
          </a:prstGeom>
          <a:noFill/>
        </p:spPr>
        <p:txBody>
          <a:bodyPr wrap="square" lIns="0" tIns="0" rIns="0" bIns="0" rtlCol="0">
            <a:spAutoFit/>
          </a:bodyPr>
          <a:lstStyle/>
          <a:p>
            <a:pPr marL="555559" indent="-555559" eaLnBrk="0">
              <a:lnSpc>
                <a:spcPct val="95000"/>
              </a:lnSpc>
            </a:pPr>
            <a:r>
              <a:rPr lang="en-US" altLang="zh-CN" sz="1050" kern="0" spc="-150" dirty="0">
                <a:solidFill>
                  <a:srgbClr val="333333"/>
                </a:solidFill>
                <a:latin typeface="Arial" pitchFamily="34" charset="0"/>
                <a:ea typeface="Arial" pitchFamily="34" charset="0"/>
                <a:cs typeface="Arial" pitchFamily="34" charset="0"/>
              </a:rPr>
              <a:t>To</a:t>
            </a:r>
            <a:r>
              <a:rPr lang="en-US" altLang="zh-CN" sz="1050" kern="0" spc="-71" dirty="0">
                <a:latin typeface="Arial" pitchFamily="34" charset="0"/>
                <a:ea typeface="Arial" pitchFamily="34" charset="0"/>
                <a:cs typeface="Arial" pitchFamily="34" charset="0"/>
              </a:rPr>
              <a:t> </a:t>
            </a:r>
            <a:r>
              <a:rPr lang="en-US" altLang="zh-CN" sz="1050" kern="0" spc="-23" dirty="0">
                <a:solidFill>
                  <a:srgbClr val="333333"/>
                </a:solidFill>
                <a:latin typeface="Arial" pitchFamily="34" charset="0"/>
                <a:ea typeface="Arial" pitchFamily="34" charset="0"/>
                <a:cs typeface="Arial" pitchFamily="34" charset="0"/>
              </a:rPr>
              <a:t>instantiate</a:t>
            </a:r>
            <a:r>
              <a:rPr lang="en-US" altLang="zh-CN" sz="1050" kern="0" spc="-127"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79" dirty="0">
                <a:latin typeface="Arial" pitchFamily="34" charset="0"/>
                <a:ea typeface="Arial" pitchFamily="34" charset="0"/>
                <a:cs typeface="Arial" pitchFamily="34" charset="0"/>
              </a:rPr>
              <a:t> </a:t>
            </a:r>
            <a:r>
              <a:rPr lang="en-US" altLang="zh-CN" sz="1050" kern="0" spc="-45" dirty="0">
                <a:solidFill>
                  <a:srgbClr val="333333"/>
                </a:solidFill>
                <a:latin typeface="Arial" pitchFamily="34" charset="0"/>
                <a:ea typeface="Arial" pitchFamily="34" charset="0"/>
                <a:cs typeface="Arial" pitchFamily="34" charset="0"/>
              </a:rPr>
              <a:t>above</a:t>
            </a:r>
            <a:r>
              <a:rPr lang="en-US" altLang="zh-CN" sz="1050" kern="0" spc="-120" dirty="0">
                <a:latin typeface="Arial" pitchFamily="34" charset="0"/>
                <a:ea typeface="Arial" pitchFamily="34" charset="0"/>
                <a:cs typeface="Arial" pitchFamily="34" charset="0"/>
              </a:rPr>
              <a:t> </a:t>
            </a:r>
            <a:r>
              <a:rPr lang="en-US" altLang="zh-CN" sz="1050" kern="0" spc="-68" dirty="0">
                <a:solidFill>
                  <a:srgbClr val="333333"/>
                </a:solidFill>
                <a:latin typeface="Arial" pitchFamily="34" charset="0"/>
                <a:ea typeface="Arial" pitchFamily="34" charset="0"/>
                <a:cs typeface="Arial" pitchFamily="34" charset="0"/>
              </a:rPr>
              <a:t>classes,</a:t>
            </a:r>
            <a:r>
              <a:rPr lang="en-US" altLang="zh-CN" sz="1050" kern="0" spc="-109" dirty="0">
                <a:latin typeface="Arial" pitchFamily="34" charset="0"/>
                <a:ea typeface="Arial" pitchFamily="34" charset="0"/>
                <a:cs typeface="Arial" pitchFamily="34" charset="0"/>
              </a:rPr>
              <a:t> </a:t>
            </a:r>
            <a:r>
              <a:rPr lang="en-US" altLang="zh-CN" sz="1050" kern="0" spc="-26" dirty="0">
                <a:solidFill>
                  <a:srgbClr val="333333"/>
                </a:solidFill>
                <a:latin typeface="Arial" pitchFamily="34" charset="0"/>
                <a:ea typeface="Arial" pitchFamily="34" charset="0"/>
                <a:cs typeface="Arial" pitchFamily="34" charset="0"/>
              </a:rPr>
              <a:t>one</a:t>
            </a:r>
            <a:r>
              <a:rPr lang="en-US" altLang="zh-CN" sz="1050" kern="0" spc="-143" dirty="0">
                <a:latin typeface="Arial" pitchFamily="34" charset="0"/>
                <a:ea typeface="Arial" pitchFamily="34" charset="0"/>
                <a:cs typeface="Arial" pitchFamily="34" charset="0"/>
              </a:rPr>
              <a:t> </a:t>
            </a:r>
            <a:r>
              <a:rPr lang="en-US" altLang="zh-CN" sz="1050" kern="0" spc="-26" dirty="0">
                <a:solidFill>
                  <a:srgbClr val="333333"/>
                </a:solidFill>
                <a:latin typeface="Arial" pitchFamily="34" charset="0"/>
                <a:ea typeface="Arial" pitchFamily="34" charset="0"/>
                <a:cs typeface="Arial" pitchFamily="34" charset="0"/>
              </a:rPr>
              <a:t>way</a:t>
            </a:r>
            <a:r>
              <a:rPr lang="en-US" altLang="zh-CN" sz="1050" kern="0" spc="-113" dirty="0">
                <a:latin typeface="Arial" pitchFamily="34" charset="0"/>
                <a:ea typeface="Arial" pitchFamily="34" charset="0"/>
                <a:cs typeface="Arial" pitchFamily="34" charset="0"/>
              </a:rPr>
              <a:t> </a:t>
            </a:r>
            <a:r>
              <a:rPr lang="en-US" altLang="zh-CN" sz="1050" kern="0" spc="-38" dirty="0">
                <a:solidFill>
                  <a:srgbClr val="333333"/>
                </a:solidFill>
                <a:latin typeface="Arial" pitchFamily="34" charset="0"/>
                <a:ea typeface="Arial" pitchFamily="34" charset="0"/>
                <a:cs typeface="Arial" pitchFamily="34" charset="0"/>
              </a:rPr>
              <a:t>is</a:t>
            </a:r>
            <a:r>
              <a:rPr lang="en-US" altLang="zh-CN" sz="1050" kern="0" spc="-131"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to</a:t>
            </a:r>
            <a:r>
              <a:rPr lang="en-US" altLang="zh-CN" sz="1050" kern="0" spc="-15" dirty="0">
                <a:latin typeface="Arial" pitchFamily="34" charset="0"/>
                <a:ea typeface="Arial" pitchFamily="34" charset="0"/>
                <a:cs typeface="Arial" pitchFamily="34" charset="0"/>
              </a:rPr>
              <a:t> </a:t>
            </a:r>
            <a:r>
              <a:rPr lang="en-US" altLang="zh-CN" sz="1050" kern="0" spc="-38" dirty="0">
                <a:solidFill>
                  <a:srgbClr val="333333"/>
                </a:solidFill>
                <a:latin typeface="Arial" pitchFamily="34" charset="0"/>
                <a:ea typeface="Arial" pitchFamily="34" charset="0"/>
                <a:cs typeface="Arial" pitchFamily="34" charset="0"/>
              </a:rPr>
              <a:t>do</a:t>
            </a:r>
            <a:r>
              <a:rPr lang="en-US" altLang="zh-CN" sz="1050" kern="0" spc="-94"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41" dirty="0">
                <a:latin typeface="Arial" pitchFamily="34" charset="0"/>
                <a:ea typeface="Arial" pitchFamily="34" charset="0"/>
                <a:cs typeface="Arial" pitchFamily="34" charset="0"/>
              </a:rPr>
              <a:t> </a:t>
            </a:r>
            <a:r>
              <a:rPr lang="en-US" altLang="zh-CN" sz="1050" kern="0" spc="-60" dirty="0">
                <a:solidFill>
                  <a:srgbClr val="333333"/>
                </a:solidFill>
                <a:latin typeface="Arial" pitchFamily="34" charset="0"/>
                <a:ea typeface="Arial" pitchFamily="34" charset="0"/>
                <a:cs typeface="Arial" pitchFamily="34" charset="0"/>
              </a:rPr>
              <a:t>usual</a:t>
            </a:r>
            <a:r>
              <a:rPr lang="en-US" altLang="zh-CN" sz="1050" kern="0" spc="-19" dirty="0">
                <a:latin typeface="Arial" pitchFamily="34" charset="0"/>
                <a:ea typeface="Arial" pitchFamily="34" charset="0"/>
                <a:cs typeface="Arial" pitchFamily="34" charset="0"/>
              </a:rPr>
              <a:t> </a:t>
            </a:r>
            <a:r>
              <a:rPr lang="en-US" altLang="zh-CN" sz="1050" kern="0" spc="-53" dirty="0">
                <a:solidFill>
                  <a:srgbClr val="333333"/>
                </a:solidFill>
                <a:latin typeface="Arial" pitchFamily="34" charset="0"/>
                <a:ea typeface="Arial" pitchFamily="34" charset="0"/>
                <a:cs typeface="Arial" pitchFamily="34" charset="0"/>
              </a:rPr>
              <a:t>new</a:t>
            </a:r>
            <a:r>
              <a:rPr lang="en-US" altLang="zh-CN" sz="1050" kern="0" spc="-53" dirty="0">
                <a:latin typeface="Arial" pitchFamily="34" charset="0"/>
                <a:ea typeface="Arial" pitchFamily="34" charset="0"/>
                <a:cs typeface="Arial" pitchFamily="34" charset="0"/>
              </a:rPr>
              <a:t> </a:t>
            </a:r>
            <a:r>
              <a:rPr lang="en-US" altLang="zh-CN" sz="1050" kern="0" spc="-23" dirty="0">
                <a:solidFill>
                  <a:srgbClr val="333333"/>
                </a:solidFill>
                <a:latin typeface="Arial" pitchFamily="34" charset="0"/>
                <a:ea typeface="Arial" pitchFamily="34" charset="0"/>
                <a:cs typeface="Arial" pitchFamily="34" charset="0"/>
              </a:rPr>
              <a:t>operator</a:t>
            </a:r>
            <a:r>
              <a:rPr lang="en-US" altLang="zh-CN" sz="1050" kern="0" spc="-53" dirty="0">
                <a:latin typeface="Arial" pitchFamily="34" charset="0"/>
                <a:ea typeface="Arial" pitchFamily="34" charset="0"/>
                <a:cs typeface="Arial" pitchFamily="34" charset="0"/>
              </a:rPr>
              <a:t> </a:t>
            </a:r>
            <a:r>
              <a:rPr lang="en-US" altLang="zh-CN" sz="1050" kern="0" spc="-38" dirty="0">
                <a:solidFill>
                  <a:srgbClr val="333333"/>
                </a:solidFill>
                <a:latin typeface="Arial" pitchFamily="34" charset="0"/>
                <a:ea typeface="Arial" pitchFamily="34" charset="0"/>
                <a:cs typeface="Arial" pitchFamily="34" charset="0"/>
              </a:rPr>
              <a:t>like</a:t>
            </a:r>
            <a:r>
              <a:rPr lang="en-US" altLang="zh-CN" sz="1050" kern="0" spc="-23" dirty="0">
                <a:latin typeface="Arial" pitchFamily="34" charset="0"/>
                <a:ea typeface="Arial" pitchFamily="34" charset="0"/>
                <a:cs typeface="Arial" pitchFamily="34" charset="0"/>
              </a:rPr>
              <a:t> </a:t>
            </a:r>
            <a:r>
              <a:rPr lang="en-US" altLang="zh-CN" sz="1050" kern="0" spc="-53" dirty="0">
                <a:solidFill>
                  <a:srgbClr val="DD1144"/>
                </a:solidFill>
                <a:latin typeface="Arial" pitchFamily="34" charset="0"/>
                <a:ea typeface="Arial" pitchFamily="34" charset="0"/>
                <a:cs typeface="Arial" pitchFamily="34" charset="0"/>
              </a:rPr>
              <a:t>new</a:t>
            </a:r>
            <a:r>
              <a:rPr lang="en-US" altLang="zh-CN" sz="1050" kern="0" spc="-4" dirty="0">
                <a:latin typeface="Arial" pitchFamily="34" charset="0"/>
                <a:ea typeface="Arial" pitchFamily="34" charset="0"/>
                <a:cs typeface="Arial" pitchFamily="34" charset="0"/>
              </a:rPr>
              <a:t> </a:t>
            </a:r>
            <a:r>
              <a:rPr lang="en-US" altLang="zh-CN" sz="1050" kern="0" spc="-60" dirty="0">
                <a:solidFill>
                  <a:srgbClr val="DD1144"/>
                </a:solidFill>
                <a:latin typeface="Arial" pitchFamily="34" charset="0"/>
                <a:ea typeface="Arial" pitchFamily="34" charset="0"/>
                <a:cs typeface="Arial" pitchFamily="34" charset="0"/>
              </a:rPr>
              <a:t>Foo()</a:t>
            </a:r>
            <a:r>
              <a:rPr lang="en-US" altLang="zh-CN" sz="1050" kern="0" spc="-105"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or</a:t>
            </a:r>
            <a:r>
              <a:rPr lang="en-US" altLang="zh-CN" sz="1050" kern="0" spc="-45" dirty="0">
                <a:latin typeface="Arial" pitchFamily="34" charset="0"/>
                <a:ea typeface="Arial" pitchFamily="34" charset="0"/>
                <a:cs typeface="Arial" pitchFamily="34" charset="0"/>
              </a:rPr>
              <a:t> </a:t>
            </a:r>
            <a:r>
              <a:rPr lang="en-US" altLang="zh-CN" sz="1050" kern="0" spc="-53" dirty="0">
                <a:solidFill>
                  <a:srgbClr val="DD1144"/>
                </a:solidFill>
                <a:latin typeface="Arial" pitchFamily="34" charset="0"/>
                <a:ea typeface="Arial" pitchFamily="34" charset="0"/>
                <a:cs typeface="Arial" pitchFamily="34" charset="0"/>
              </a:rPr>
              <a:t>new</a:t>
            </a:r>
            <a:r>
              <a:rPr lang="en-US" altLang="zh-CN" sz="1050" kern="0" spc="-8" dirty="0">
                <a:latin typeface="Arial" pitchFamily="34" charset="0"/>
                <a:ea typeface="Arial" pitchFamily="34" charset="0"/>
                <a:cs typeface="Arial" pitchFamily="34" charset="0"/>
              </a:rPr>
              <a:t> </a:t>
            </a:r>
            <a:r>
              <a:rPr lang="en-US" altLang="zh-CN" sz="1050" kern="0" spc="-45" dirty="0">
                <a:solidFill>
                  <a:srgbClr val="DD1144"/>
                </a:solidFill>
                <a:latin typeface="Arial" pitchFamily="34" charset="0"/>
                <a:ea typeface="Arial" pitchFamily="34" charset="0"/>
                <a:cs typeface="Arial" pitchFamily="34" charset="0"/>
              </a:rPr>
              <a:t>Bar()</a:t>
            </a:r>
            <a:r>
              <a:rPr lang="en-US" altLang="zh-CN" sz="1050" kern="0" spc="-124" dirty="0">
                <a:latin typeface="Arial" pitchFamily="34" charset="0"/>
                <a:ea typeface="Arial" pitchFamily="34" charset="0"/>
                <a:cs typeface="Arial" pitchFamily="34" charset="0"/>
              </a:rPr>
              <a:t> </a:t>
            </a:r>
            <a:r>
              <a:rPr lang="en-US" altLang="zh-CN" sz="1050" kern="0" spc="-150" dirty="0">
                <a:solidFill>
                  <a:srgbClr val="333333"/>
                </a:solidFill>
                <a:latin typeface="Arial" pitchFamily="34" charset="0"/>
                <a:ea typeface="Arial" pitchFamily="34" charset="0"/>
                <a:cs typeface="Arial" pitchFamily="34" charset="0"/>
              </a:rPr>
              <a:t>OR</a:t>
            </a:r>
            <a:r>
              <a:rPr lang="en-US" altLang="zh-CN" sz="1050" kern="0" spc="-90"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we</a:t>
            </a:r>
            <a:r>
              <a:rPr lang="en-US" altLang="zh-CN" sz="1050" kern="0" spc="-120" dirty="0">
                <a:latin typeface="Arial" pitchFamily="34" charset="0"/>
                <a:ea typeface="Arial" pitchFamily="34" charset="0"/>
                <a:cs typeface="Arial" pitchFamily="34" charset="0"/>
              </a:rPr>
              <a:t> </a:t>
            </a:r>
            <a:r>
              <a:rPr lang="en-US" altLang="zh-CN" sz="1050" kern="0" spc="-53" dirty="0">
                <a:solidFill>
                  <a:srgbClr val="333333"/>
                </a:solidFill>
                <a:latin typeface="Arial" pitchFamily="34" charset="0"/>
                <a:ea typeface="Arial" pitchFamily="34" charset="0"/>
                <a:cs typeface="Arial" pitchFamily="34" charset="0"/>
              </a:rPr>
              <a:t>can</a:t>
            </a:r>
            <a:r>
              <a:rPr lang="en-US" altLang="zh-CN" sz="1050" kern="0" spc="-98" dirty="0">
                <a:latin typeface="Arial" pitchFamily="34" charset="0"/>
                <a:ea typeface="Arial" pitchFamily="34" charset="0"/>
                <a:cs typeface="Arial" pitchFamily="34" charset="0"/>
              </a:rPr>
              <a:t> </a:t>
            </a:r>
            <a:r>
              <a:rPr lang="en-US" altLang="zh-CN" sz="1050" kern="0" spc="-79" dirty="0">
                <a:solidFill>
                  <a:srgbClr val="333333"/>
                </a:solidFill>
                <a:latin typeface="Arial" pitchFamily="34" charset="0"/>
                <a:ea typeface="Arial" pitchFamily="34" charset="0"/>
                <a:cs typeface="Arial" pitchFamily="34" charset="0"/>
              </a:rPr>
              <a:t>use</a:t>
            </a:r>
            <a:r>
              <a:rPr lang="en-US" altLang="zh-CN" sz="1050" kern="0" spc="300" dirty="0">
                <a:latin typeface="Arial" pitchFamily="34" charset="0"/>
                <a:ea typeface="Arial" pitchFamily="34" charset="0"/>
                <a:cs typeface="Arial" pitchFamily="34" charset="0"/>
              </a:rPr>
              <a:t> </a:t>
            </a:r>
            <a:r>
              <a:rPr lang="en-US" altLang="zh-CN" sz="1050" kern="0" spc="-26" dirty="0">
                <a:solidFill>
                  <a:srgbClr val="333333"/>
                </a:solidFill>
                <a:latin typeface="Arial" pitchFamily="34" charset="0"/>
                <a:ea typeface="Arial" pitchFamily="34" charset="0"/>
                <a:cs typeface="Arial" pitchFamily="34" charset="0"/>
              </a:rPr>
              <a:t>the</a:t>
            </a:r>
            <a:r>
              <a:rPr lang="en-US" altLang="zh-CN" sz="1050" kern="0" spc="-124" dirty="0">
                <a:latin typeface="Arial" pitchFamily="34" charset="0"/>
                <a:ea typeface="Arial" pitchFamily="34" charset="0"/>
                <a:cs typeface="Arial" pitchFamily="34" charset="0"/>
              </a:rPr>
              <a:t> </a:t>
            </a:r>
            <a:r>
              <a:rPr lang="en-US" altLang="zh-CN" sz="1050" kern="0" spc="-56" dirty="0">
                <a:solidFill>
                  <a:srgbClr val="333333"/>
                </a:solidFill>
                <a:latin typeface="Arial" pitchFamily="34" charset="0"/>
                <a:ea typeface="Arial" pitchFamily="34" charset="0"/>
                <a:cs typeface="Arial" pitchFamily="34" charset="0"/>
              </a:rPr>
              <a:t>Spring</a:t>
            </a:r>
            <a:r>
              <a:rPr lang="en-US" altLang="zh-CN" sz="1050" kern="0" spc="-71" dirty="0">
                <a:latin typeface="Arial" pitchFamily="34" charset="0"/>
                <a:ea typeface="Arial" pitchFamily="34" charset="0"/>
                <a:cs typeface="Arial" pitchFamily="34" charset="0"/>
              </a:rPr>
              <a:t> </a:t>
            </a:r>
            <a:r>
              <a:rPr lang="en-US" altLang="zh-CN" sz="1050" kern="0" spc="-53" dirty="0">
                <a:solidFill>
                  <a:srgbClr val="333333"/>
                </a:solidFill>
                <a:latin typeface="Arial" pitchFamily="34" charset="0"/>
                <a:ea typeface="Arial" pitchFamily="34" charset="0"/>
                <a:cs typeface="Arial" pitchFamily="34" charset="0"/>
              </a:rPr>
              <a:t>dependency</a:t>
            </a:r>
            <a:r>
              <a:rPr lang="en-US" altLang="zh-CN" sz="1050" kern="0" spc="-30" dirty="0">
                <a:latin typeface="Arial" pitchFamily="34" charset="0"/>
                <a:ea typeface="Arial" pitchFamily="34" charset="0"/>
                <a:cs typeface="Arial" pitchFamily="34" charset="0"/>
              </a:rPr>
              <a:t> </a:t>
            </a:r>
            <a:r>
              <a:rPr lang="en-US" altLang="zh-CN" sz="1050" kern="0" spc="-15" dirty="0">
                <a:solidFill>
                  <a:srgbClr val="333333"/>
                </a:solidFill>
                <a:latin typeface="Arial" pitchFamily="34" charset="0"/>
                <a:ea typeface="Arial" pitchFamily="34" charset="0"/>
                <a:cs typeface="Arial" pitchFamily="34" charset="0"/>
              </a:rPr>
              <a:t>injection</a:t>
            </a:r>
            <a:r>
              <a:rPr lang="en-US" altLang="zh-CN" sz="1050" kern="0" spc="-131"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to</a:t>
            </a:r>
            <a:r>
              <a:rPr lang="en-US" altLang="zh-CN" sz="1050" kern="0" spc="4" dirty="0">
                <a:latin typeface="Arial" pitchFamily="34" charset="0"/>
                <a:ea typeface="Arial" pitchFamily="34" charset="0"/>
                <a:cs typeface="Arial" pitchFamily="34" charset="0"/>
              </a:rPr>
              <a:t> </a:t>
            </a:r>
            <a:r>
              <a:rPr lang="en-US" altLang="zh-CN" sz="1050" kern="0" spc="-23" dirty="0">
                <a:solidFill>
                  <a:srgbClr val="333333"/>
                </a:solidFill>
                <a:latin typeface="Arial" pitchFamily="34" charset="0"/>
                <a:ea typeface="Arial" pitchFamily="34" charset="0"/>
                <a:cs typeface="Arial" pitchFamily="34" charset="0"/>
              </a:rPr>
              <a:t>instantiate</a:t>
            </a:r>
            <a:r>
              <a:rPr lang="en-US" altLang="zh-CN" sz="1050" kern="0" spc="-127" dirty="0">
                <a:latin typeface="Arial" pitchFamily="34" charset="0"/>
                <a:ea typeface="Arial" pitchFamily="34" charset="0"/>
                <a:cs typeface="Arial" pitchFamily="34" charset="0"/>
              </a:rPr>
              <a:t> </a:t>
            </a:r>
            <a:r>
              <a:rPr lang="en-US" altLang="zh-CN" sz="1050" kern="0" spc="-30" dirty="0">
                <a:solidFill>
                  <a:srgbClr val="333333"/>
                </a:solidFill>
                <a:latin typeface="Arial" pitchFamily="34" charset="0"/>
                <a:ea typeface="Arial" pitchFamily="34" charset="0"/>
                <a:cs typeface="Arial" pitchFamily="34" charset="0"/>
              </a:rPr>
              <a:t>these</a:t>
            </a:r>
            <a:r>
              <a:rPr lang="en-US" altLang="zh-CN" sz="1050" kern="0" spc="-109" dirty="0">
                <a:latin typeface="Arial" pitchFamily="34" charset="0"/>
                <a:ea typeface="Arial" pitchFamily="34" charset="0"/>
                <a:cs typeface="Arial" pitchFamily="34" charset="0"/>
              </a:rPr>
              <a:t> </a:t>
            </a:r>
            <a:r>
              <a:rPr lang="en-US" altLang="zh-CN" sz="1050" kern="0" spc="-79" dirty="0">
                <a:solidFill>
                  <a:srgbClr val="333333"/>
                </a:solidFill>
                <a:latin typeface="Arial" pitchFamily="34" charset="0"/>
                <a:ea typeface="Arial" pitchFamily="34" charset="0"/>
                <a:cs typeface="Arial" pitchFamily="34" charset="0"/>
              </a:rPr>
              <a:t>classes</a:t>
            </a:r>
            <a:r>
              <a:rPr lang="en-US" altLang="zh-CN" sz="1050" kern="0" spc="-56" dirty="0">
                <a:latin typeface="Arial" pitchFamily="34" charset="0"/>
                <a:ea typeface="Arial" pitchFamily="34" charset="0"/>
                <a:cs typeface="Arial" pitchFamily="34" charset="0"/>
              </a:rPr>
              <a:t> </a:t>
            </a:r>
            <a:r>
              <a:rPr lang="en-US" altLang="zh-CN" sz="1050" kern="0" spc="-53" dirty="0">
                <a:solidFill>
                  <a:srgbClr val="333333"/>
                </a:solidFill>
                <a:latin typeface="Arial" pitchFamily="34" charset="0"/>
                <a:ea typeface="Arial" pitchFamily="34" charset="0"/>
                <a:cs typeface="Arial" pitchFamily="34" charset="0"/>
              </a:rPr>
              <a:t>and</a:t>
            </a:r>
            <a:r>
              <a:rPr lang="en-US" altLang="zh-CN" sz="1050" kern="0" spc="-71" dirty="0">
                <a:latin typeface="Arial" pitchFamily="34" charset="0"/>
                <a:ea typeface="Arial" pitchFamily="34" charset="0"/>
                <a:cs typeface="Arial" pitchFamily="34" charset="0"/>
              </a:rPr>
              <a:t> </a:t>
            </a:r>
            <a:r>
              <a:rPr lang="en-US" altLang="zh-CN" sz="1050" kern="0" spc="-26" dirty="0">
                <a:solidFill>
                  <a:srgbClr val="333333"/>
                </a:solidFill>
                <a:latin typeface="Arial" pitchFamily="34" charset="0"/>
                <a:ea typeface="Arial" pitchFamily="34" charset="0"/>
                <a:cs typeface="Arial" pitchFamily="34" charset="0"/>
              </a:rPr>
              <a:t>set</a:t>
            </a:r>
            <a:r>
              <a:rPr lang="en-US" altLang="zh-CN" sz="1050" kern="0" spc="-135"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45" dirty="0">
                <a:latin typeface="Arial" pitchFamily="34" charset="0"/>
                <a:ea typeface="Arial" pitchFamily="34" charset="0"/>
                <a:cs typeface="Arial" pitchFamily="34" charset="0"/>
              </a:rPr>
              <a:t> </a:t>
            </a:r>
            <a:r>
              <a:rPr lang="en-US" altLang="zh-CN" sz="1050" kern="0" spc="-30" dirty="0">
                <a:solidFill>
                  <a:srgbClr val="333333"/>
                </a:solidFill>
                <a:latin typeface="Arial" pitchFamily="34" charset="0"/>
                <a:ea typeface="Arial" pitchFamily="34" charset="0"/>
                <a:cs typeface="Arial" pitchFamily="34" charset="0"/>
              </a:rPr>
              <a:t>properties</a:t>
            </a:r>
            <a:r>
              <a:rPr lang="en-US" altLang="zh-CN" sz="1050" kern="0" spc="-49" dirty="0">
                <a:latin typeface="Arial" pitchFamily="34" charset="0"/>
                <a:ea typeface="Arial" pitchFamily="34" charset="0"/>
                <a:cs typeface="Arial" pitchFamily="34" charset="0"/>
              </a:rPr>
              <a:t> </a:t>
            </a:r>
            <a:r>
              <a:rPr lang="en-US" altLang="zh-CN" sz="1050" kern="0" spc="-45" dirty="0">
                <a:solidFill>
                  <a:srgbClr val="333333"/>
                </a:solidFill>
                <a:latin typeface="Arial" pitchFamily="34" charset="0"/>
                <a:ea typeface="Arial" pitchFamily="34" charset="0"/>
                <a:cs typeface="Arial" pitchFamily="34" charset="0"/>
              </a:rPr>
              <a:t>accordingly.</a:t>
            </a:r>
          </a:p>
        </p:txBody>
      </p:sp>
      <p:pic>
        <p:nvPicPr>
          <p:cNvPr id="53" name="ECF6E3B4-46D7-421F-633F-66A598B79299"/>
          <p:cNvPicPr>
            <a:picLocks noChangeAspect="1"/>
          </p:cNvPicPr>
          <p:nvPr/>
        </p:nvPicPr>
        <p:blipFill>
          <a:blip r:embed="rId6" cstate="print">
            <a:extLst>
              <a:ext uri="{05694B91-26D7-4DFE-43AD-D97EB07F8FDD}"/>
            </a:extLst>
          </a:blip>
          <a:stretch>
            <a:fillRect/>
          </a:stretch>
        </p:blipFill>
        <p:spPr>
          <a:xfrm>
            <a:off x="834390" y="1364456"/>
            <a:ext cx="2664619" cy="2843213"/>
          </a:xfrm>
          <a:prstGeom prst="rect">
            <a:avLst/>
          </a:prstGeom>
        </p:spPr>
      </p:pic>
    </p:spTree>
    <p:extLst>
      <p:ext uri="{73566350-5BBE-4D1D-93BF-9C802C917170}"/>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7EDA4D82-B4A3-4441-15C0-97F6DF77A72A"/>
          <p:cNvPicPr>
            <a:picLocks noChangeAspect="1"/>
          </p:cNvPicPr>
          <p:nvPr/>
        </p:nvPicPr>
        <p:blipFill>
          <a:blip r:embed="rId2" cstate="print">
            <a:extLst>
              <a:ext uri="{476FDF04-6F61-4844-270F-D140B36E9903}"/>
            </a:extLst>
          </a:blip>
          <a:stretch>
            <a:fillRect/>
          </a:stretch>
        </p:blipFill>
        <p:spPr>
          <a:xfrm>
            <a:off x="0" y="0"/>
            <a:ext cx="9144000" cy="5143500"/>
          </a:xfrm>
          <a:prstGeom prst="rect">
            <a:avLst/>
          </a:prstGeom>
        </p:spPr>
      </p:pic>
      <p:pic>
        <p:nvPicPr>
          <p:cNvPr id="62" name="0DE83E5E-EB77-4D47-3BA5-C8DA646A5E8C"/>
          <p:cNvPicPr>
            <a:picLocks noChangeAspect="1"/>
          </p:cNvPicPr>
          <p:nvPr/>
        </p:nvPicPr>
        <p:blipFill>
          <a:blip r:embed="rId3" cstate="print">
            <a:extLst>
              <a:ext uri="{31EB2853-F4D9-45E3-5365-5962AEAA60F8}"/>
            </a:extLst>
          </a:blip>
          <a:stretch>
            <a:fillRect/>
          </a:stretch>
        </p:blipFill>
        <p:spPr>
          <a:xfrm>
            <a:off x="0" y="647700"/>
            <a:ext cx="9144000" cy="4495800"/>
          </a:xfrm>
          <a:prstGeom prst="rect">
            <a:avLst/>
          </a:prstGeom>
        </p:spPr>
      </p:pic>
      <p:pic>
        <p:nvPicPr>
          <p:cNvPr id="63" name="C78A5F33-7A43-47E8-A475-EC6969F51C78"/>
          <p:cNvPicPr>
            <a:picLocks noChangeAspect="1"/>
          </p:cNvPicPr>
          <p:nvPr/>
        </p:nvPicPr>
        <p:blipFill>
          <a:blip r:embed="rId4" cstate="print">
            <a:extLst>
              <a:ext uri="{8038254B-2C4A-4140-AF29-AA1F48FCC0EF}"/>
            </a:extLst>
          </a:blip>
          <a:stretch>
            <a:fillRect/>
          </a:stretch>
        </p:blipFill>
        <p:spPr>
          <a:xfrm>
            <a:off x="0" y="647700"/>
            <a:ext cx="9144000" cy="123825"/>
          </a:xfrm>
          <a:prstGeom prst="rect">
            <a:avLst/>
          </a:prstGeom>
        </p:spPr>
      </p:pic>
      <p:sp>
        <p:nvSpPr>
          <p:cNvPr id="64" name="TextBox64"/>
          <p:cNvSpPr txBox="1"/>
          <p:nvPr/>
        </p:nvSpPr>
        <p:spPr>
          <a:xfrm>
            <a:off x="195986" y="217906"/>
            <a:ext cx="51181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JSP</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(JavaServer</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Page)</a:t>
            </a:r>
          </a:p>
        </p:txBody>
      </p:sp>
      <p:pic>
        <p:nvPicPr>
          <p:cNvPr id="65" name="2AC5135B-EA9A-4A51-159C-A5668F771396"/>
          <p:cNvPicPr>
            <a:picLocks noChangeAspect="1"/>
          </p:cNvPicPr>
          <p:nvPr/>
        </p:nvPicPr>
        <p:blipFill>
          <a:blip r:embed="rId5" cstate="print">
            <a:extLst>
              <a:ext uri="{2577139C-FFF6-4612-8637-1A53CF105014}"/>
            </a:extLst>
          </a:blip>
          <a:stretch>
            <a:fillRect/>
          </a:stretch>
        </p:blipFill>
        <p:spPr>
          <a:xfrm>
            <a:off x="455676" y="828675"/>
            <a:ext cx="8286750" cy="4095750"/>
          </a:xfrm>
          <a:prstGeom prst="rect">
            <a:avLst/>
          </a:prstGeom>
        </p:spPr>
      </p:pic>
      <p:pic>
        <p:nvPicPr>
          <p:cNvPr id="66" name="7C3D7B19-020F-4B1B-CA81-293B7BAFFFC7"/>
          <p:cNvPicPr>
            <a:picLocks noChangeAspect="1"/>
          </p:cNvPicPr>
          <p:nvPr/>
        </p:nvPicPr>
        <p:blipFill>
          <a:blip r:embed="rId6" cstate="print">
            <a:extLst>
              <a:ext uri="{6DC77419-BD60-4B91-5E44-53D63D816C4D}"/>
            </a:extLst>
          </a:blip>
          <a:stretch>
            <a:fillRect/>
          </a:stretch>
        </p:blipFill>
        <p:spPr>
          <a:xfrm>
            <a:off x="552298" y="962025"/>
            <a:ext cx="1990725" cy="352425"/>
          </a:xfrm>
          <a:prstGeom prst="rect">
            <a:avLst/>
          </a:prstGeom>
        </p:spPr>
      </p:pic>
      <p:pic>
        <p:nvPicPr>
          <p:cNvPr id="67" name="DD97E95E-A8EC-4659-FA16-6B212B7DA1BC"/>
          <p:cNvPicPr>
            <a:picLocks noChangeAspect="1"/>
          </p:cNvPicPr>
          <p:nvPr/>
        </p:nvPicPr>
        <p:blipFill>
          <a:blip r:embed="rId7" cstate="print">
            <a:extLst>
              <a:ext uri="{92EF5738-BE6A-4813-7330-46044B26F7AD}"/>
            </a:extLst>
          </a:blip>
          <a:stretch>
            <a:fillRect/>
          </a:stretch>
        </p:blipFill>
        <p:spPr>
          <a:xfrm>
            <a:off x="2524379" y="962025"/>
            <a:ext cx="85725" cy="352425"/>
          </a:xfrm>
          <a:prstGeom prst="rect">
            <a:avLst/>
          </a:prstGeom>
        </p:spPr>
      </p:pic>
      <p:pic>
        <p:nvPicPr>
          <p:cNvPr id="68" name="4A6DA41A-5CF7-42FE-4567-8C35994F836A"/>
          <p:cNvPicPr>
            <a:picLocks noChangeAspect="1"/>
          </p:cNvPicPr>
          <p:nvPr/>
        </p:nvPicPr>
        <p:blipFill>
          <a:blip r:embed="rId8" cstate="print">
            <a:extLst>
              <a:ext uri="{23221A2F-2989-4AF3-69E3-66CB4B3621E3}"/>
            </a:extLst>
          </a:blip>
          <a:stretch>
            <a:fillRect/>
          </a:stretch>
        </p:blipFill>
        <p:spPr>
          <a:xfrm>
            <a:off x="552298" y="1809750"/>
            <a:ext cx="7905750" cy="342900"/>
          </a:xfrm>
          <a:prstGeom prst="rect">
            <a:avLst/>
          </a:prstGeom>
        </p:spPr>
      </p:pic>
      <p:pic>
        <p:nvPicPr>
          <p:cNvPr id="69" name="880D3E12-5A6D-416D-31E1-D705B8D0C5E3"/>
          <p:cNvPicPr>
            <a:picLocks noChangeAspect="1"/>
          </p:cNvPicPr>
          <p:nvPr/>
        </p:nvPicPr>
        <p:blipFill>
          <a:blip r:embed="rId9" cstate="print">
            <a:extLst>
              <a:ext uri="{00D1521F-9CD0-456A-B28F-7D8B5B03713D}"/>
            </a:extLst>
          </a:blip>
          <a:stretch>
            <a:fillRect/>
          </a:stretch>
        </p:blipFill>
        <p:spPr>
          <a:xfrm>
            <a:off x="552298" y="1390650"/>
            <a:ext cx="8086725" cy="342900"/>
          </a:xfrm>
          <a:prstGeom prst="rect">
            <a:avLst/>
          </a:prstGeom>
        </p:spPr>
      </p:pic>
      <p:sp>
        <p:nvSpPr>
          <p:cNvPr id="70" name="TextBox70"/>
          <p:cNvSpPr txBox="1"/>
          <p:nvPr/>
        </p:nvSpPr>
        <p:spPr>
          <a:xfrm>
            <a:off x="555041" y="1035457"/>
            <a:ext cx="8001000" cy="1117600"/>
          </a:xfrm>
          <a:prstGeom prst="rect">
            <a:avLst/>
          </a:prstGeom>
          <a:noFill/>
        </p:spPr>
        <p:txBody>
          <a:bodyPr wrap="square" lIns="0" tIns="0" rIns="0" bIns="0" rtlCol="0">
            <a:spAutoFit/>
          </a:bodyPr>
          <a:lstStyle/>
          <a:p>
            <a:pPr marL="0" marR="0" indent="0" eaLnBrk="0">
              <a:lnSpc>
                <a:spcPct val="77000"/>
              </a:lnSpc>
            </a:pPr>
            <a:r>
              <a:rPr lang="en-US" altLang="zh-CN" sz="2400" b="1" kern="0" spc="-25" baseline="0" noProof="0" dirty="0">
                <a:solidFill>
                  <a:srgbClr val="3D3D3D"/>
                </a:solidFill>
                <a:latin typeface="Times New Roman" pitchFamily="18" charset="0"/>
                <a:ea typeface="Times New Roman" pitchFamily="18" charset="0"/>
                <a:cs typeface="Times New Roman" pitchFamily="18" charset="0"/>
              </a:rPr>
              <a:t>What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is</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a</a:t>
            </a:r>
            <a:r>
              <a:rPr lang="en-US" altLang="zh-CN" sz="2400" b="1" kern="0" spc="-8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JSP?</a:t>
            </a:r>
          </a:p>
          <a:p>
            <a:pPr marL="308" marR="0" indent="0" eaLnBrk="0">
              <a:lnSpc>
                <a:spcPct val="99000"/>
              </a:lnSpc>
              <a:spcBef>
                <a:spcPts val="1149"/>
              </a:spcBef>
            </a:pPr>
            <a:r>
              <a:rPr lang="en-US" altLang="zh-CN" sz="2400" kern="0" spc="0" baseline="0" noProof="0" dirty="0">
                <a:solidFill>
                  <a:srgbClr val="000000"/>
                </a:solidFill>
                <a:latin typeface="Times New Roman" pitchFamily="18" charset="0"/>
                <a:ea typeface="Times New Roman" pitchFamily="18" charset="0"/>
                <a:cs typeface="Times New Roman" pitchFamily="18" charset="0"/>
              </a:rPr>
              <a:t>JavaServer</a:t>
            </a:r>
            <a:r>
              <a:rPr lang="en-US" altLang="zh-CN" sz="2400" kern="0" spc="-10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Pages</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(JSP)</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technology</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developing</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pages</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25" baseline="0" noProof="0" dirty="0">
                <a:solidFill>
                  <a:srgbClr val="000000"/>
                </a:solidFill>
                <a:latin typeface="Times New Roman" pitchFamily="18" charset="0"/>
                <a:ea typeface="Times New Roman" pitchFamily="18" charset="0"/>
                <a:cs typeface="Times New Roman" pitchFamily="18" charset="0"/>
              </a:rPr>
              <a:t>that</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support</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dynamic</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content</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helps</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developers</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insert</a:t>
            </a:r>
            <a:r>
              <a:rPr lang="en-US" altLang="zh-CN" sz="2400" kern="0" spc="-2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java</a:t>
            </a:r>
          </a:p>
        </p:txBody>
      </p:sp>
      <p:pic>
        <p:nvPicPr>
          <p:cNvPr id="71" name="25BE8AEB-02A1-4F83-FBE6-07C2F7AC7B8C"/>
          <p:cNvPicPr>
            <a:picLocks noChangeAspect="1"/>
          </p:cNvPicPr>
          <p:nvPr/>
        </p:nvPicPr>
        <p:blipFill>
          <a:blip r:embed="rId10" cstate="print">
            <a:extLst>
              <a:ext uri="{0C693F3C-2480-42D3-C370-82C52009900E}"/>
            </a:extLst>
          </a:blip>
          <a:stretch>
            <a:fillRect/>
          </a:stretch>
        </p:blipFill>
        <p:spPr>
          <a:xfrm>
            <a:off x="552298" y="2228850"/>
            <a:ext cx="6896100" cy="342900"/>
          </a:xfrm>
          <a:prstGeom prst="rect">
            <a:avLst/>
          </a:prstGeom>
        </p:spPr>
      </p:pic>
      <p:pic>
        <p:nvPicPr>
          <p:cNvPr id="72" name="21081F67-D241-46B2-F278-F69AC9DC7C6D"/>
          <p:cNvPicPr>
            <a:picLocks noChangeAspect="1"/>
          </p:cNvPicPr>
          <p:nvPr/>
        </p:nvPicPr>
        <p:blipFill>
          <a:blip r:embed="rId11" cstate="print">
            <a:extLst>
              <a:ext uri="{4D3AA5A2-44D2-4F58-872C-0EE90FD252C4}"/>
            </a:extLst>
          </a:blip>
          <a:stretch>
            <a:fillRect/>
          </a:stretch>
        </p:blipFill>
        <p:spPr>
          <a:xfrm>
            <a:off x="7433184" y="2228850"/>
            <a:ext cx="85725" cy="342900"/>
          </a:xfrm>
          <a:prstGeom prst="rect">
            <a:avLst/>
          </a:prstGeom>
        </p:spPr>
      </p:pic>
      <p:sp>
        <p:nvSpPr>
          <p:cNvPr id="73" name="TextBox73"/>
          <p:cNvSpPr txBox="1"/>
          <p:nvPr/>
        </p:nvSpPr>
        <p:spPr>
          <a:xfrm>
            <a:off x="558698" y="2292706"/>
            <a:ext cx="7747000" cy="1130300"/>
          </a:xfrm>
          <a:prstGeom prst="rect">
            <a:avLst/>
          </a:prstGeom>
          <a:noFill/>
        </p:spPr>
        <p:txBody>
          <a:bodyPr wrap="square" lIns="0" tIns="0" rIns="0" bIns="0" rtlCol="0">
            <a:spAutoFit/>
          </a:bodyPr>
          <a:lstStyle/>
          <a:p>
            <a:pPr marL="3962" marR="0" indent="0" eaLnBrk="0">
              <a:lnSpc>
                <a:spcPct val="79000"/>
              </a:lnSpc>
            </a:pPr>
            <a:r>
              <a:rPr lang="en-US" altLang="zh-CN" sz="2400" kern="0" spc="-25" baseline="0" noProof="0" dirty="0">
                <a:solidFill>
                  <a:srgbClr val="000000"/>
                </a:solidFill>
                <a:latin typeface="Times New Roman" pitchFamily="18" charset="0"/>
                <a:ea typeface="Times New Roman" pitchFamily="18" charset="0"/>
                <a:cs typeface="Times New Roman" pitchFamily="18" charset="0"/>
              </a:rPr>
              <a:t>code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HTML</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pages</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making</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special</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JSP</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tags.</a:t>
            </a:r>
          </a:p>
          <a:p>
            <a:pPr marL="0" marR="0" indent="0" eaLnBrk="0">
              <a:lnSpc>
                <a:spcPct val="79000"/>
              </a:lnSpc>
              <a:spcBef>
                <a:spcPts val="4446"/>
              </a:spcBef>
            </a:pPr>
            <a:r>
              <a:rPr lang="en-US" altLang="zh-CN" sz="2400" kern="0" spc="-35" baseline="0" noProof="0" dirty="0">
                <a:solidFill>
                  <a:srgbClr val="000000"/>
                </a:solidFill>
                <a:latin typeface="Times New Roman" pitchFamily="18" charset="0"/>
                <a:ea typeface="Times New Roman" pitchFamily="18" charset="0"/>
                <a:cs typeface="Times New Roman" pitchFamily="18" charset="0"/>
              </a:rPr>
              <a:t>JSP</a:t>
            </a:r>
            <a:r>
              <a:rPr lang="en-US" altLang="zh-CN" sz="2400" kern="0" spc="-1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have</a:t>
            </a:r>
            <a:r>
              <a:rPr lang="en-US" altLang="zh-CN" sz="2400" kern="0" spc="9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access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entire</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family</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APIs,</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including</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the</a:t>
            </a:r>
          </a:p>
        </p:txBody>
      </p:sp>
      <p:pic>
        <p:nvPicPr>
          <p:cNvPr id="74" name="1DF5DD17-4275-43CC-1D29-0EAC45805321"/>
          <p:cNvPicPr>
            <a:picLocks noChangeAspect="1"/>
          </p:cNvPicPr>
          <p:nvPr/>
        </p:nvPicPr>
        <p:blipFill>
          <a:blip r:embed="rId12" cstate="print">
            <a:extLst>
              <a:ext uri="{EFB1D37C-5AC2-4D2F-2EE1-F36383E3C7F9}"/>
            </a:extLst>
          </a:blip>
          <a:stretch>
            <a:fillRect/>
          </a:stretch>
        </p:blipFill>
        <p:spPr>
          <a:xfrm>
            <a:off x="552298" y="2647950"/>
            <a:ext cx="85725" cy="342900"/>
          </a:xfrm>
          <a:prstGeom prst="rect">
            <a:avLst/>
          </a:prstGeom>
        </p:spPr>
      </p:pic>
      <p:pic>
        <p:nvPicPr>
          <p:cNvPr id="75" name="7E854483-583A-4CA8-6991-AAE7A36DA4CD"/>
          <p:cNvPicPr>
            <a:picLocks noChangeAspect="1"/>
          </p:cNvPicPr>
          <p:nvPr/>
        </p:nvPicPr>
        <p:blipFill>
          <a:blip r:embed="rId13" cstate="print">
            <a:extLst>
              <a:ext uri="{863BDC9D-A9D1-497F-C781-73938A81B3DB}"/>
            </a:extLst>
          </a:blip>
          <a:stretch>
            <a:fillRect/>
          </a:stretch>
        </p:blipFill>
        <p:spPr>
          <a:xfrm>
            <a:off x="552298" y="3067050"/>
            <a:ext cx="7839076" cy="342900"/>
          </a:xfrm>
          <a:prstGeom prst="rect">
            <a:avLst/>
          </a:prstGeom>
        </p:spPr>
      </p:pic>
      <p:pic>
        <p:nvPicPr>
          <p:cNvPr id="76" name="6CD9217B-530A-429E-7CB8-75C225656BFA"/>
          <p:cNvPicPr>
            <a:picLocks noChangeAspect="1"/>
          </p:cNvPicPr>
          <p:nvPr/>
        </p:nvPicPr>
        <p:blipFill>
          <a:blip r:embed="rId14" cstate="print">
            <a:extLst>
              <a:ext uri="{91244103-7DDD-4244-6A73-9BAD3D221E79}"/>
            </a:extLst>
          </a:blip>
          <a:stretch>
            <a:fillRect/>
          </a:stretch>
        </p:blipFill>
        <p:spPr>
          <a:xfrm>
            <a:off x="552298" y="3486150"/>
            <a:ext cx="5095875" cy="352425"/>
          </a:xfrm>
          <a:prstGeom prst="rect">
            <a:avLst/>
          </a:prstGeom>
        </p:spPr>
      </p:pic>
      <p:sp>
        <p:nvSpPr>
          <p:cNvPr id="77" name="TextBox77"/>
          <p:cNvSpPr txBox="1"/>
          <p:nvPr/>
        </p:nvSpPr>
        <p:spPr>
          <a:xfrm>
            <a:off x="558698" y="3554832"/>
            <a:ext cx="51181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000000"/>
                </a:solidFill>
                <a:latin typeface="Times New Roman" pitchFamily="18" charset="0"/>
                <a:ea typeface="Times New Roman" pitchFamily="18" charset="0"/>
                <a:cs typeface="Times New Roman" pitchFamily="18" charset="0"/>
              </a:rPr>
              <a:t>JDBC</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API</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access</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enterprise</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databases.</a:t>
            </a:r>
          </a:p>
        </p:txBody>
      </p:sp>
      <p:pic>
        <p:nvPicPr>
          <p:cNvPr id="78" name="9AE665B4-80E1-40C0-6043-01F81393804A"/>
          <p:cNvPicPr>
            <a:picLocks noChangeAspect="1"/>
          </p:cNvPicPr>
          <p:nvPr/>
        </p:nvPicPr>
        <p:blipFill>
          <a:blip r:embed="rId15" cstate="print">
            <a:extLst>
              <a:ext uri="{E5C400A0-7B9C-4182-1D53-AC7F209C634A}"/>
            </a:extLst>
          </a:blip>
          <a:stretch>
            <a:fillRect/>
          </a:stretch>
        </p:blipFill>
        <p:spPr>
          <a:xfrm>
            <a:off x="5633339" y="3486150"/>
            <a:ext cx="85725" cy="352425"/>
          </a:xfrm>
          <a:prstGeom prst="rect">
            <a:avLst/>
          </a:prstGeom>
        </p:spPr>
      </p:pic>
      <p:pic>
        <p:nvPicPr>
          <p:cNvPr id="79" name="7F833C5C-AB34-4470-953E-F67D56E0FF7E"/>
          <p:cNvPicPr>
            <a:picLocks noChangeAspect="1"/>
          </p:cNvPicPr>
          <p:nvPr/>
        </p:nvPicPr>
        <p:blipFill>
          <a:blip r:embed="rId16" cstate="print">
            <a:extLst>
              <a:ext uri="{BB7DF588-2126-4626-949A-5E1C6EC7DA62}"/>
            </a:extLst>
          </a:blip>
          <a:stretch>
            <a:fillRect/>
          </a:stretch>
        </p:blipFill>
        <p:spPr>
          <a:xfrm>
            <a:off x="552298" y="3905250"/>
            <a:ext cx="85725" cy="352425"/>
          </a:xfrm>
          <a:prstGeom prst="rect">
            <a:avLst/>
          </a:prstGeom>
        </p:spPr>
      </p:pic>
      <p:pic>
        <p:nvPicPr>
          <p:cNvPr id="80" name="32709C7C-D28C-40D4-3709-4E2497872900"/>
          <p:cNvPicPr>
            <a:picLocks noChangeAspect="1"/>
          </p:cNvPicPr>
          <p:nvPr/>
        </p:nvPicPr>
        <p:blipFill>
          <a:blip r:embed="rId12" cstate="print">
            <a:extLst>
              <a:ext uri="{9E09EEB9-C5B7-461B-DE39-7A7D1A7B9210}"/>
            </a:extLst>
          </a:blip>
          <a:stretch>
            <a:fillRect/>
          </a:stretch>
        </p:blipFill>
        <p:spPr>
          <a:xfrm>
            <a:off x="552298" y="4333875"/>
            <a:ext cx="85725" cy="342900"/>
          </a:xfrm>
          <a:prstGeom prst="rect">
            <a:avLst/>
          </a:prstGeom>
        </p:spPr>
      </p:pic>
    </p:spTree>
    <p:extLst>
      <p:ext uri="{BF702E4B-0B8C-4FE1-54E1-BAAB153D2241}"/>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10ED3555-31B4-4FC4-E7AE-802BE5BD5C1B"/>
          <p:cNvPicPr>
            <a:picLocks noChangeAspect="1"/>
          </p:cNvPicPr>
          <p:nvPr/>
        </p:nvPicPr>
        <p:blipFill>
          <a:blip r:embed="rId2" cstate="print">
            <a:extLst>
              <a:ext uri="{1E34809E-D6DD-4585-2C20-C9970F9C0C50}"/>
            </a:extLst>
          </a:blip>
          <a:stretch>
            <a:fillRect/>
          </a:stretch>
        </p:blipFill>
        <p:spPr>
          <a:xfrm>
            <a:off x="0" y="0"/>
            <a:ext cx="9144000" cy="5143500"/>
          </a:xfrm>
          <a:prstGeom prst="rect">
            <a:avLst/>
          </a:prstGeom>
        </p:spPr>
      </p:pic>
      <p:pic>
        <p:nvPicPr>
          <p:cNvPr id="55" name="5919CCB2-E5ED-458A-9CBE-575470BB2C33"/>
          <p:cNvPicPr>
            <a:picLocks noChangeAspect="1"/>
          </p:cNvPicPr>
          <p:nvPr/>
        </p:nvPicPr>
        <p:blipFill>
          <a:blip r:embed="rId3" cstate="print">
            <a:extLst>
              <a:ext uri="{8FF34D92-BFB1-4B86-ADC9-CC1BA8A5FEB9}"/>
            </a:extLst>
          </a:blip>
          <a:stretch>
            <a:fillRect/>
          </a:stretch>
        </p:blipFill>
        <p:spPr>
          <a:xfrm>
            <a:off x="188595" y="600075"/>
            <a:ext cx="342900" cy="342900"/>
          </a:xfrm>
          <a:prstGeom prst="rect">
            <a:avLst/>
          </a:prstGeom>
        </p:spPr>
      </p:pic>
      <p:sp>
        <p:nvSpPr>
          <p:cNvPr id="56" name="TextBox56"/>
          <p:cNvSpPr txBox="1"/>
          <p:nvPr/>
        </p:nvSpPr>
        <p:spPr>
          <a:xfrm>
            <a:off x="712101" y="417576"/>
            <a:ext cx="3667125" cy="768672"/>
          </a:xfrm>
          <a:prstGeom prst="rect">
            <a:avLst/>
          </a:prstGeom>
          <a:noFill/>
        </p:spPr>
        <p:txBody>
          <a:bodyPr wrap="square" lIns="0" tIns="0" rIns="0" bIns="0" rtlCol="0">
            <a:spAutoFit/>
          </a:bodyPr>
          <a:lstStyle/>
          <a:p>
            <a:pPr marL="23721"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68"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eaLnBrk="0">
              <a:lnSpc>
                <a:spcPct val="87000"/>
              </a:lnSpc>
              <a:spcBef>
                <a:spcPts val="196"/>
              </a:spcBef>
            </a:pPr>
            <a:r>
              <a:rPr lang="en-US" altLang="zh-CN" sz="2250" kern="0" spc="-225" dirty="0">
                <a:solidFill>
                  <a:srgbClr val="000000"/>
                </a:solidFill>
                <a:latin typeface="Arial" pitchFamily="34" charset="0"/>
                <a:ea typeface="Arial" pitchFamily="34" charset="0"/>
                <a:cs typeface="Arial" pitchFamily="34" charset="0"/>
              </a:rPr>
              <a:t>Code</a:t>
            </a:r>
            <a:r>
              <a:rPr lang="en-US" altLang="zh-CN" sz="2250" kern="0" spc="8" dirty="0">
                <a:latin typeface="Arial" pitchFamily="34" charset="0"/>
                <a:ea typeface="Arial" pitchFamily="34" charset="0"/>
                <a:cs typeface="Arial" pitchFamily="34" charset="0"/>
              </a:rPr>
              <a:t> </a:t>
            </a:r>
            <a:r>
              <a:rPr lang="en-US" altLang="zh-CN" sz="2250" kern="0" spc="-191" dirty="0">
                <a:solidFill>
                  <a:srgbClr val="000000"/>
                </a:solidFill>
                <a:latin typeface="Arial" pitchFamily="34" charset="0"/>
                <a:ea typeface="Arial" pitchFamily="34" charset="0"/>
                <a:cs typeface="Arial" pitchFamily="34" charset="0"/>
              </a:rPr>
              <a:t>Example</a:t>
            </a:r>
          </a:p>
        </p:txBody>
      </p:sp>
      <p:sp>
        <p:nvSpPr>
          <p:cNvPr id="57" name="TextBox57"/>
          <p:cNvSpPr txBox="1"/>
          <p:nvPr/>
        </p:nvSpPr>
        <p:spPr>
          <a:xfrm>
            <a:off x="8339900" y="4858437"/>
            <a:ext cx="142875" cy="119135"/>
          </a:xfrm>
          <a:prstGeom prst="rect">
            <a:avLst/>
          </a:prstGeom>
          <a:noFill/>
        </p:spPr>
        <p:txBody>
          <a:bodyPr wrap="square" lIns="0" tIns="0" rIns="0" bIns="0" rtlCol="0">
            <a:spAutoFit/>
          </a:bodyPr>
          <a:lstStyle/>
          <a:p>
            <a:pPr eaLnBrk="0">
              <a:lnSpc>
                <a:spcPct val="86000"/>
              </a:lnSpc>
            </a:pPr>
            <a:r>
              <a:rPr lang="en-US" altLang="zh-CN" sz="900" kern="0" spc="-113" dirty="0">
                <a:solidFill>
                  <a:srgbClr val="898989"/>
                </a:solidFill>
                <a:latin typeface="Arial" pitchFamily="34" charset="0"/>
                <a:ea typeface="Arial" pitchFamily="34" charset="0"/>
                <a:cs typeface="Arial" pitchFamily="34" charset="0"/>
              </a:rPr>
              <a:t>10</a:t>
            </a:r>
          </a:p>
        </p:txBody>
      </p:sp>
      <p:pic>
        <p:nvPicPr>
          <p:cNvPr id="58" name="0376A040-4FE4-4615-BEB0-C5E98D96CDA5"/>
          <p:cNvPicPr>
            <a:picLocks noChangeAspect="1"/>
          </p:cNvPicPr>
          <p:nvPr/>
        </p:nvPicPr>
        <p:blipFill>
          <a:blip r:embed="rId4" cstate="print">
            <a:extLst>
              <a:ext uri="{3BF4B5F6-3E82-43ED-2747-A4C0173C9289}"/>
            </a:extLst>
          </a:blip>
          <a:stretch>
            <a:fillRect/>
          </a:stretch>
        </p:blipFill>
        <p:spPr>
          <a:xfrm>
            <a:off x="6035040" y="2557462"/>
            <a:ext cx="2035969" cy="242888"/>
          </a:xfrm>
          <a:prstGeom prst="rect">
            <a:avLst/>
          </a:prstGeom>
        </p:spPr>
      </p:pic>
      <p:sp>
        <p:nvSpPr>
          <p:cNvPr id="59" name="TextBox59"/>
          <p:cNvSpPr txBox="1"/>
          <p:nvPr/>
        </p:nvSpPr>
        <p:spPr>
          <a:xfrm>
            <a:off x="6113032" y="2644464"/>
            <a:ext cx="1647825" cy="112210"/>
          </a:xfrm>
          <a:prstGeom prst="rect">
            <a:avLst/>
          </a:prstGeom>
          <a:noFill/>
        </p:spPr>
        <p:txBody>
          <a:bodyPr wrap="square" lIns="0" tIns="0" rIns="0" bIns="0" rtlCol="0">
            <a:spAutoFit/>
          </a:bodyPr>
          <a:lstStyle/>
          <a:p>
            <a:pPr eaLnBrk="0">
              <a:lnSpc>
                <a:spcPct val="81000"/>
              </a:lnSpc>
            </a:pPr>
            <a:r>
              <a:rPr lang="en-US" altLang="zh-CN" sz="900" b="1" kern="0" spc="-26" dirty="0">
                <a:solidFill>
                  <a:srgbClr val="DD1144"/>
                </a:solidFill>
                <a:latin typeface="Arial" pitchFamily="34" charset="0"/>
                <a:ea typeface="Arial" pitchFamily="34" charset="0"/>
                <a:cs typeface="Arial" pitchFamily="34" charset="0"/>
              </a:rPr>
              <a:t>Foo</a:t>
            </a:r>
            <a:r>
              <a:rPr lang="en-US" altLang="zh-CN" sz="900" b="1" kern="0" spc="-83"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f</a:t>
            </a:r>
            <a:r>
              <a:rPr lang="en-US" altLang="zh-CN" sz="900" b="1" kern="0" spc="38"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a:t>
            </a:r>
            <a:r>
              <a:rPr lang="en-US" altLang="zh-CN" sz="900" b="1" kern="0" spc="23"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new</a:t>
            </a:r>
            <a:r>
              <a:rPr lang="en-US" altLang="zh-CN" sz="900" b="1" kern="0"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Foo("Cleopatra");</a:t>
            </a:r>
          </a:p>
        </p:txBody>
      </p:sp>
      <p:pic>
        <p:nvPicPr>
          <p:cNvPr id="60" name="EAB85620-875A-4A11-63C1-AA14654E2E4B"/>
          <p:cNvPicPr>
            <a:picLocks noChangeAspect="1"/>
          </p:cNvPicPr>
          <p:nvPr/>
        </p:nvPicPr>
        <p:blipFill>
          <a:blip r:embed="rId5" cstate="print">
            <a:extLst>
              <a:ext uri="{981B2C1F-AFEC-4A65-5B2D-CEDB3CA0CB60}"/>
            </a:extLst>
          </a:blip>
          <a:stretch>
            <a:fillRect/>
          </a:stretch>
        </p:blipFill>
        <p:spPr>
          <a:xfrm>
            <a:off x="6035040" y="3007519"/>
            <a:ext cx="2035969" cy="378619"/>
          </a:xfrm>
          <a:prstGeom prst="rect">
            <a:avLst/>
          </a:prstGeom>
        </p:spPr>
      </p:pic>
      <p:sp>
        <p:nvSpPr>
          <p:cNvPr id="61" name="TextBox61"/>
          <p:cNvSpPr txBox="1"/>
          <p:nvPr/>
        </p:nvSpPr>
        <p:spPr>
          <a:xfrm>
            <a:off x="6112132" y="3077185"/>
            <a:ext cx="1590675" cy="274178"/>
          </a:xfrm>
          <a:prstGeom prst="rect">
            <a:avLst/>
          </a:prstGeom>
          <a:noFill/>
        </p:spPr>
        <p:txBody>
          <a:bodyPr wrap="square" lIns="0" tIns="0" rIns="0" bIns="0" rtlCol="0">
            <a:spAutoFit/>
          </a:bodyPr>
          <a:lstStyle/>
          <a:p>
            <a:pPr eaLnBrk="0">
              <a:lnSpc>
                <a:spcPct val="99000"/>
              </a:lnSpc>
            </a:pPr>
            <a:r>
              <a:rPr lang="en-US" altLang="zh-CN" sz="900" b="1" kern="0" spc="-26" dirty="0">
                <a:solidFill>
                  <a:srgbClr val="DD1144"/>
                </a:solidFill>
                <a:latin typeface="Arial" pitchFamily="34" charset="0"/>
                <a:ea typeface="Arial" pitchFamily="34" charset="0"/>
                <a:cs typeface="Arial" pitchFamily="34" charset="0"/>
              </a:rPr>
              <a:t>Bar</a:t>
            </a:r>
            <a:r>
              <a:rPr lang="en-US" altLang="zh-CN" sz="900" b="1" kern="0" spc="-53"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b</a:t>
            </a:r>
            <a:r>
              <a:rPr lang="en-US" altLang="zh-CN" sz="900" b="1" kern="0" spc="-23"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a:t>
            </a:r>
            <a:r>
              <a:rPr lang="en-US" altLang="zh-CN" sz="900" b="1" kern="0" spc="34"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new</a:t>
            </a:r>
            <a:r>
              <a:rPr lang="en-US" altLang="zh-CN" sz="900" b="1" kern="0" spc="-4" dirty="0">
                <a:latin typeface="Arial" pitchFamily="34" charset="0"/>
                <a:ea typeface="Arial" pitchFamily="34" charset="0"/>
                <a:cs typeface="Arial" pitchFamily="34" charset="0"/>
              </a:rPr>
              <a:t> </a:t>
            </a:r>
            <a:r>
              <a:rPr lang="en-US" altLang="zh-CN" sz="900" b="1" kern="0" dirty="0">
                <a:solidFill>
                  <a:srgbClr val="DD1144"/>
                </a:solidFill>
                <a:latin typeface="Arial" pitchFamily="34" charset="0"/>
                <a:ea typeface="Arial" pitchFamily="34" charset="0"/>
                <a:cs typeface="Arial" pitchFamily="34" charset="0"/>
              </a:rPr>
              <a:t>Bar("Arthur",26);</a:t>
            </a:r>
            <a:r>
              <a:rPr lang="en-US" altLang="zh-CN" sz="900" b="1" kern="0" spc="300" dirty="0">
                <a:latin typeface="Arial" pitchFamily="34" charset="0"/>
                <a:ea typeface="Arial" pitchFamily="34" charset="0"/>
                <a:cs typeface="Arial" pitchFamily="34" charset="0"/>
              </a:rPr>
              <a:t> </a:t>
            </a:r>
            <a:r>
              <a:rPr lang="en-US" altLang="zh-CN" sz="900" b="1" kern="0" spc="-8" dirty="0">
                <a:solidFill>
                  <a:srgbClr val="DD1144"/>
                </a:solidFill>
                <a:latin typeface="Arial" pitchFamily="34" charset="0"/>
                <a:ea typeface="Arial" pitchFamily="34" charset="0"/>
                <a:cs typeface="Arial" pitchFamily="34" charset="0"/>
              </a:rPr>
              <a:t>b.setFoo(f);</a:t>
            </a:r>
          </a:p>
        </p:txBody>
      </p:sp>
      <p:pic>
        <p:nvPicPr>
          <p:cNvPr id="62" name="B94C9477-76B2-47E4-840C-3286D6DC6E4D"/>
          <p:cNvPicPr>
            <a:picLocks noChangeAspect="1"/>
          </p:cNvPicPr>
          <p:nvPr/>
        </p:nvPicPr>
        <p:blipFill>
          <a:blip r:embed="rId6" cstate="print">
            <a:extLst>
              <a:ext uri="{2524AC6E-83F0-4534-A161-8121E1C80DB2}"/>
            </a:extLst>
          </a:blip>
          <a:stretch>
            <a:fillRect/>
          </a:stretch>
        </p:blipFill>
        <p:spPr>
          <a:xfrm>
            <a:off x="5725287" y="2636044"/>
            <a:ext cx="314325" cy="64294"/>
          </a:xfrm>
          <a:prstGeom prst="rect">
            <a:avLst/>
          </a:prstGeom>
        </p:spPr>
      </p:pic>
      <p:pic>
        <p:nvPicPr>
          <p:cNvPr id="63" name="7CBE6D98-4A2B-4CAE-05F5-34C11CD06B0E"/>
          <p:cNvPicPr>
            <a:picLocks noChangeAspect="1"/>
          </p:cNvPicPr>
          <p:nvPr/>
        </p:nvPicPr>
        <p:blipFill>
          <a:blip r:embed="rId7" cstate="print">
            <a:extLst>
              <a:ext uri="{37723BC5-41C3-4360-25F5-982FD56AD0F0}"/>
            </a:extLst>
          </a:blip>
          <a:stretch>
            <a:fillRect/>
          </a:stretch>
        </p:blipFill>
        <p:spPr>
          <a:xfrm>
            <a:off x="5725287" y="3143250"/>
            <a:ext cx="314325" cy="64294"/>
          </a:xfrm>
          <a:prstGeom prst="rect">
            <a:avLst/>
          </a:prstGeom>
        </p:spPr>
      </p:pic>
      <p:pic>
        <p:nvPicPr>
          <p:cNvPr id="64" name="B6E06BE8-92B7-4E5D-CA7D-DEA9582A58DC"/>
          <p:cNvPicPr>
            <a:picLocks noChangeAspect="1"/>
          </p:cNvPicPr>
          <p:nvPr/>
        </p:nvPicPr>
        <p:blipFill>
          <a:blip r:embed="rId8" cstate="print">
            <a:extLst>
              <a:ext uri="{72822B51-5E86-4315-A7B6-FF708C99D61D}"/>
            </a:extLst>
          </a:blip>
          <a:stretch>
            <a:fillRect/>
          </a:stretch>
        </p:blipFill>
        <p:spPr>
          <a:xfrm>
            <a:off x="633222" y="1857375"/>
            <a:ext cx="5114925" cy="1971675"/>
          </a:xfrm>
          <a:prstGeom prst="rect">
            <a:avLst/>
          </a:prstGeom>
        </p:spPr>
      </p:pic>
    </p:spTree>
    <p:extLst>
      <p:ext uri="{496E73E4-1071-4F4D-5BDC-5945ECB72BAE}"/>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FD9780C4-CDF3-417A-A03B-789719309D7C"/>
          <p:cNvPicPr>
            <a:picLocks noChangeAspect="1"/>
          </p:cNvPicPr>
          <p:nvPr/>
        </p:nvPicPr>
        <p:blipFill>
          <a:blip r:embed="rId2" cstate="print">
            <a:extLst>
              <a:ext uri="{28DF8BC2-5E28-4F0E-8B09-ED2E0FCFDEFB}"/>
            </a:extLst>
          </a:blip>
          <a:stretch>
            <a:fillRect/>
          </a:stretch>
        </p:blipFill>
        <p:spPr>
          <a:xfrm>
            <a:off x="0" y="0"/>
            <a:ext cx="9144000" cy="5143500"/>
          </a:xfrm>
          <a:prstGeom prst="rect">
            <a:avLst/>
          </a:prstGeom>
        </p:spPr>
      </p:pic>
      <p:pic>
        <p:nvPicPr>
          <p:cNvPr id="66" name="03E4E6A0-6282-4373-99AA-68A4E3E5C786"/>
          <p:cNvPicPr>
            <a:picLocks noChangeAspect="1"/>
          </p:cNvPicPr>
          <p:nvPr/>
        </p:nvPicPr>
        <p:blipFill>
          <a:blip r:embed="rId3" cstate="print">
            <a:extLst>
              <a:ext uri="{C8D5D541-ED6C-4349-0C2F-F49E423A14AE}"/>
            </a:extLst>
          </a:blip>
          <a:stretch>
            <a:fillRect/>
          </a:stretch>
        </p:blipFill>
        <p:spPr>
          <a:xfrm>
            <a:off x="188595" y="600075"/>
            <a:ext cx="342900" cy="342900"/>
          </a:xfrm>
          <a:prstGeom prst="rect">
            <a:avLst/>
          </a:prstGeom>
        </p:spPr>
      </p:pic>
      <p:sp>
        <p:nvSpPr>
          <p:cNvPr id="67" name="TextBox67"/>
          <p:cNvSpPr txBox="1"/>
          <p:nvPr/>
        </p:nvSpPr>
        <p:spPr>
          <a:xfrm>
            <a:off x="712101" y="417576"/>
            <a:ext cx="3667125" cy="768672"/>
          </a:xfrm>
          <a:prstGeom prst="rect">
            <a:avLst/>
          </a:prstGeom>
          <a:noFill/>
        </p:spPr>
        <p:txBody>
          <a:bodyPr wrap="square" lIns="0" tIns="0" rIns="0" bIns="0" rtlCol="0">
            <a:spAutoFit/>
          </a:bodyPr>
          <a:lstStyle/>
          <a:p>
            <a:pPr marL="23721"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68"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eaLnBrk="0">
              <a:lnSpc>
                <a:spcPct val="87000"/>
              </a:lnSpc>
              <a:spcBef>
                <a:spcPts val="196"/>
              </a:spcBef>
            </a:pPr>
            <a:r>
              <a:rPr lang="en-US" altLang="zh-CN" sz="2250" kern="0" spc="-225" dirty="0">
                <a:solidFill>
                  <a:srgbClr val="000000"/>
                </a:solidFill>
                <a:latin typeface="Arial" pitchFamily="34" charset="0"/>
                <a:ea typeface="Arial" pitchFamily="34" charset="0"/>
                <a:cs typeface="Arial" pitchFamily="34" charset="0"/>
              </a:rPr>
              <a:t>Code</a:t>
            </a:r>
            <a:r>
              <a:rPr lang="en-US" altLang="zh-CN" sz="2250" kern="0" spc="8" dirty="0">
                <a:latin typeface="Arial" pitchFamily="34" charset="0"/>
                <a:ea typeface="Arial" pitchFamily="34" charset="0"/>
                <a:cs typeface="Arial" pitchFamily="34" charset="0"/>
              </a:rPr>
              <a:t> </a:t>
            </a:r>
            <a:r>
              <a:rPr lang="en-US" altLang="zh-CN" sz="2250" kern="0" spc="-191" dirty="0">
                <a:solidFill>
                  <a:srgbClr val="000000"/>
                </a:solidFill>
                <a:latin typeface="Arial" pitchFamily="34" charset="0"/>
                <a:ea typeface="Arial" pitchFamily="34" charset="0"/>
                <a:cs typeface="Arial" pitchFamily="34" charset="0"/>
              </a:rPr>
              <a:t>Example</a:t>
            </a:r>
          </a:p>
        </p:txBody>
      </p:sp>
      <p:sp>
        <p:nvSpPr>
          <p:cNvPr id="68" name="TextBox68"/>
          <p:cNvSpPr txBox="1"/>
          <p:nvPr/>
        </p:nvSpPr>
        <p:spPr>
          <a:xfrm>
            <a:off x="8339900" y="4858437"/>
            <a:ext cx="142875" cy="119135"/>
          </a:xfrm>
          <a:prstGeom prst="rect">
            <a:avLst/>
          </a:prstGeom>
          <a:noFill/>
        </p:spPr>
        <p:txBody>
          <a:bodyPr wrap="square" lIns="0" tIns="0" rIns="0" bIns="0" rtlCol="0">
            <a:spAutoFit/>
          </a:bodyPr>
          <a:lstStyle/>
          <a:p>
            <a:pPr eaLnBrk="0">
              <a:lnSpc>
                <a:spcPct val="86000"/>
              </a:lnSpc>
            </a:pPr>
            <a:r>
              <a:rPr lang="en-US" altLang="zh-CN" sz="900" kern="0" spc="-113" dirty="0">
                <a:solidFill>
                  <a:srgbClr val="898989"/>
                </a:solidFill>
                <a:latin typeface="Arial" pitchFamily="34" charset="0"/>
                <a:ea typeface="Arial" pitchFamily="34" charset="0"/>
                <a:cs typeface="Arial" pitchFamily="34" charset="0"/>
              </a:rPr>
              <a:t>11</a:t>
            </a:r>
          </a:p>
        </p:txBody>
      </p:sp>
      <p:pic>
        <p:nvPicPr>
          <p:cNvPr id="69" name="B8EC290C-B005-4645-7FE1-55A47676398F"/>
          <p:cNvPicPr>
            <a:picLocks noChangeAspect="1"/>
          </p:cNvPicPr>
          <p:nvPr/>
        </p:nvPicPr>
        <p:blipFill>
          <a:blip r:embed="rId4" cstate="print">
            <a:extLst>
              <a:ext uri="{95C13C60-0C03-46BE-3AFA-DE2675793A52}"/>
            </a:extLst>
          </a:blip>
          <a:stretch>
            <a:fillRect/>
          </a:stretch>
        </p:blipFill>
        <p:spPr>
          <a:xfrm>
            <a:off x="1955673" y="4221956"/>
            <a:ext cx="4579144" cy="400050"/>
          </a:xfrm>
          <a:prstGeom prst="rect">
            <a:avLst/>
          </a:prstGeom>
        </p:spPr>
      </p:pic>
      <p:sp>
        <p:nvSpPr>
          <p:cNvPr id="70" name="TextBox70"/>
          <p:cNvSpPr txBox="1"/>
          <p:nvPr/>
        </p:nvSpPr>
        <p:spPr>
          <a:xfrm>
            <a:off x="2031224" y="4291765"/>
            <a:ext cx="4429125" cy="300595"/>
          </a:xfrm>
          <a:prstGeom prst="rect">
            <a:avLst/>
          </a:prstGeom>
          <a:noFill/>
        </p:spPr>
        <p:txBody>
          <a:bodyPr wrap="square" lIns="0" tIns="0" rIns="0" bIns="0" rtlCol="0">
            <a:spAutoFit/>
          </a:bodyPr>
          <a:lstStyle/>
          <a:p>
            <a:pPr marL="610884" indent="-610884" eaLnBrk="0">
              <a:lnSpc>
                <a:spcPct val="93000"/>
              </a:lnSpc>
            </a:pPr>
            <a:r>
              <a:rPr lang="en-US" altLang="zh-CN" sz="1050" kern="0" spc="-11" dirty="0">
                <a:solidFill>
                  <a:srgbClr val="333333"/>
                </a:solidFill>
                <a:latin typeface="Arial" pitchFamily="34" charset="0"/>
                <a:ea typeface="Arial" pitchFamily="34" charset="0"/>
                <a:cs typeface="Arial" pitchFamily="34" charset="0"/>
              </a:rPr>
              <a:t>Spring's</a:t>
            </a:r>
            <a:r>
              <a:rPr lang="en-US" altLang="zh-CN" sz="1050" kern="0" spc="-45" dirty="0">
                <a:latin typeface="Arial" pitchFamily="34" charset="0"/>
                <a:ea typeface="Arial" pitchFamily="34" charset="0"/>
                <a:cs typeface="Arial" pitchFamily="34" charset="0"/>
              </a:rPr>
              <a:t> </a:t>
            </a:r>
            <a:r>
              <a:rPr lang="en-US" altLang="zh-CN" sz="1050" kern="0" spc="-4" dirty="0">
                <a:solidFill>
                  <a:srgbClr val="333333"/>
                </a:solidFill>
                <a:latin typeface="Arial" pitchFamily="34" charset="0"/>
                <a:ea typeface="Arial" pitchFamily="34" charset="0"/>
                <a:cs typeface="Arial" pitchFamily="34" charset="0"/>
              </a:rPr>
              <a:t>ClassPathXmlApplicationContext</a:t>
            </a:r>
            <a:r>
              <a:rPr lang="en-US" altLang="zh-CN" sz="1050" kern="0" spc="30"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is</a:t>
            </a:r>
            <a:r>
              <a:rPr lang="en-US" altLang="zh-CN" sz="1050" kern="0" spc="-49"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8"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commonly</a:t>
            </a:r>
            <a:r>
              <a:rPr lang="en-US" altLang="zh-CN" sz="1050" kern="0"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used</a:t>
            </a:r>
            <a:r>
              <a:rPr lang="en-US" altLang="zh-CN" sz="1050" kern="0" spc="-64"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object</a:t>
            </a:r>
            <a:r>
              <a:rPr lang="en-US" altLang="zh-CN" sz="1050" kern="0" spc="-56"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that</a:t>
            </a:r>
            <a:r>
              <a:rPr lang="en-US" altLang="zh-CN" sz="1050" kern="0" spc="300" dirty="0">
                <a:latin typeface="Arial" pitchFamily="34" charset="0"/>
                <a:ea typeface="Arial" pitchFamily="34" charset="0"/>
                <a:cs typeface="Arial" pitchFamily="34" charset="0"/>
              </a:rPr>
              <a:t> </a:t>
            </a:r>
            <a:r>
              <a:rPr lang="en-US" altLang="zh-CN" sz="1050" kern="0" spc="-38" dirty="0">
                <a:solidFill>
                  <a:srgbClr val="333333"/>
                </a:solidFill>
                <a:latin typeface="Arial" pitchFamily="34" charset="0"/>
                <a:ea typeface="Arial" pitchFamily="34" charset="0"/>
                <a:cs typeface="Arial" pitchFamily="34" charset="0"/>
              </a:rPr>
              <a:t>hold</a:t>
            </a:r>
            <a:r>
              <a:rPr lang="en-US" altLang="zh-CN" sz="1050" kern="0" spc="-41"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23"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information</a:t>
            </a:r>
            <a:r>
              <a:rPr lang="en-US" altLang="zh-CN" sz="1050" kern="0" spc="-86"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of</a:t>
            </a:r>
            <a:r>
              <a:rPr lang="en-US" altLang="zh-CN" sz="1050" kern="0" spc="-19"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all</a:t>
            </a:r>
            <a:r>
              <a:rPr lang="en-US" altLang="zh-CN" sz="1050" kern="0" spc="-23"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the</a:t>
            </a:r>
            <a:r>
              <a:rPr lang="en-US" altLang="zh-CN" sz="1050" kern="0" spc="23"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beans</a:t>
            </a:r>
            <a:r>
              <a:rPr lang="en-US" altLang="zh-CN" sz="1050" kern="0" spc="-90"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that</a:t>
            </a:r>
            <a:r>
              <a:rPr lang="en-US" altLang="zh-CN" sz="1050" kern="0" spc="15"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it</a:t>
            </a:r>
            <a:r>
              <a:rPr lang="en-US" altLang="zh-CN" sz="1050" kern="0" spc="-4" dirty="0">
                <a:latin typeface="Arial" pitchFamily="34" charset="0"/>
                <a:ea typeface="Arial" pitchFamily="34" charset="0"/>
                <a:cs typeface="Arial" pitchFamily="34" charset="0"/>
              </a:rPr>
              <a:t> </a:t>
            </a:r>
            <a:r>
              <a:rPr lang="en-US" altLang="zh-CN" sz="1050" kern="0" dirty="0">
                <a:solidFill>
                  <a:srgbClr val="333333"/>
                </a:solidFill>
                <a:latin typeface="Arial" pitchFamily="34" charset="0"/>
                <a:ea typeface="Arial" pitchFamily="34" charset="0"/>
                <a:cs typeface="Arial" pitchFamily="34" charset="0"/>
              </a:rPr>
              <a:t>instantiates.</a:t>
            </a:r>
          </a:p>
        </p:txBody>
      </p:sp>
      <p:pic>
        <p:nvPicPr>
          <p:cNvPr id="71" name="C9BBFEC2-DC9B-4748-7225-BA69446899A5"/>
          <p:cNvPicPr>
            <a:picLocks noChangeAspect="1"/>
          </p:cNvPicPr>
          <p:nvPr/>
        </p:nvPicPr>
        <p:blipFill>
          <a:blip r:embed="rId5" cstate="print">
            <a:extLst>
              <a:ext uri="{A8A3863B-C5E4-401F-E752-8BAA7A6FD273}"/>
            </a:extLst>
          </a:blip>
          <a:stretch>
            <a:fillRect/>
          </a:stretch>
        </p:blipFill>
        <p:spPr>
          <a:xfrm>
            <a:off x="733806" y="1264444"/>
            <a:ext cx="7022307" cy="2814638"/>
          </a:xfrm>
          <a:prstGeom prst="rect">
            <a:avLst/>
          </a:prstGeom>
        </p:spPr>
      </p:pic>
    </p:spTree>
    <p:extLst>
      <p:ext uri="{35DA406C-3C40-4348-F1FF-54547DCE401D}"/>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69A7C412-A6DC-44C6-3D22-E8F0302DCB80"/>
          <p:cNvPicPr>
            <a:picLocks noChangeAspect="1"/>
          </p:cNvPicPr>
          <p:nvPr/>
        </p:nvPicPr>
        <p:blipFill>
          <a:blip r:embed="rId2" cstate="print">
            <a:extLst>
              <a:ext uri="{A6FDCECB-0F53-4DD5-BB92-1193FB94F2F7}"/>
            </a:extLst>
          </a:blip>
          <a:stretch>
            <a:fillRect/>
          </a:stretch>
        </p:blipFill>
        <p:spPr>
          <a:xfrm>
            <a:off x="0" y="0"/>
            <a:ext cx="9144000" cy="5143500"/>
          </a:xfrm>
          <a:prstGeom prst="rect">
            <a:avLst/>
          </a:prstGeom>
        </p:spPr>
      </p:pic>
      <p:pic>
        <p:nvPicPr>
          <p:cNvPr id="73" name="9AC1B742-ADB5-42E3-4656-188C46FEDB74"/>
          <p:cNvPicPr>
            <a:picLocks noChangeAspect="1"/>
          </p:cNvPicPr>
          <p:nvPr/>
        </p:nvPicPr>
        <p:blipFill>
          <a:blip r:embed="rId3" cstate="print">
            <a:extLst>
              <a:ext uri="{DCA0EFA2-413A-437D-4EA5-264B88445DC8}"/>
            </a:extLst>
          </a:blip>
          <a:stretch>
            <a:fillRect/>
          </a:stretch>
        </p:blipFill>
        <p:spPr>
          <a:xfrm>
            <a:off x="188595" y="600075"/>
            <a:ext cx="342900" cy="342900"/>
          </a:xfrm>
          <a:prstGeom prst="rect">
            <a:avLst/>
          </a:prstGeom>
        </p:spPr>
      </p:pic>
      <p:sp>
        <p:nvSpPr>
          <p:cNvPr id="74" name="TextBox74"/>
          <p:cNvSpPr txBox="1"/>
          <p:nvPr/>
        </p:nvSpPr>
        <p:spPr>
          <a:xfrm>
            <a:off x="723540" y="417576"/>
            <a:ext cx="3657600" cy="768672"/>
          </a:xfrm>
          <a:prstGeom prst="rect">
            <a:avLst/>
          </a:prstGeom>
          <a:noFill/>
        </p:spPr>
        <p:txBody>
          <a:bodyPr wrap="square" lIns="0" tIns="0" rIns="0" bIns="0" rtlCol="0">
            <a:spAutoFit/>
          </a:bodyPr>
          <a:lstStyle/>
          <a:p>
            <a:pPr marL="12282" eaLnBrk="0">
              <a:lnSpc>
                <a:spcPct val="87000"/>
              </a:lnSpc>
            </a:pPr>
            <a:r>
              <a:rPr lang="en-US" altLang="zh-CN" sz="3300" kern="0" spc="-240" dirty="0">
                <a:solidFill>
                  <a:srgbClr val="000000"/>
                </a:solidFill>
                <a:latin typeface="Arial" pitchFamily="34" charset="0"/>
                <a:ea typeface="Arial" pitchFamily="34" charset="0"/>
                <a:cs typeface="Arial" pitchFamily="34" charset="0"/>
              </a:rPr>
              <a:t>Dependency</a:t>
            </a:r>
            <a:r>
              <a:rPr lang="en-US" altLang="zh-CN" sz="3300" kern="0" spc="68" dirty="0">
                <a:latin typeface="Arial" pitchFamily="34" charset="0"/>
                <a:ea typeface="Arial" pitchFamily="34" charset="0"/>
                <a:cs typeface="Arial" pitchFamily="34" charset="0"/>
              </a:rPr>
              <a:t> </a:t>
            </a:r>
            <a:r>
              <a:rPr lang="en-US" altLang="zh-CN" sz="3300" kern="0" spc="-113" dirty="0">
                <a:solidFill>
                  <a:srgbClr val="000000"/>
                </a:solidFill>
                <a:latin typeface="Arial" pitchFamily="34" charset="0"/>
                <a:ea typeface="Arial" pitchFamily="34" charset="0"/>
                <a:cs typeface="Arial" pitchFamily="34" charset="0"/>
              </a:rPr>
              <a:t>Injection</a:t>
            </a:r>
          </a:p>
          <a:p>
            <a:pPr eaLnBrk="0">
              <a:lnSpc>
                <a:spcPct val="87000"/>
              </a:lnSpc>
              <a:spcBef>
                <a:spcPts val="196"/>
              </a:spcBef>
            </a:pPr>
            <a:r>
              <a:rPr lang="en-US" altLang="zh-CN" sz="2250" kern="0" spc="-244" dirty="0">
                <a:solidFill>
                  <a:srgbClr val="000000"/>
                </a:solidFill>
                <a:latin typeface="Arial" pitchFamily="34" charset="0"/>
                <a:ea typeface="Arial" pitchFamily="34" charset="0"/>
                <a:cs typeface="Arial" pitchFamily="34" charset="0"/>
              </a:rPr>
              <a:t>Bean</a:t>
            </a:r>
            <a:r>
              <a:rPr lang="en-US" altLang="zh-CN" sz="2250" kern="0" spc="-146" dirty="0">
                <a:latin typeface="Arial" pitchFamily="34" charset="0"/>
                <a:ea typeface="Arial" pitchFamily="34" charset="0"/>
                <a:cs typeface="Arial" pitchFamily="34" charset="0"/>
              </a:rPr>
              <a:t> </a:t>
            </a:r>
            <a:r>
              <a:rPr lang="en-US" altLang="zh-CN" sz="2250" kern="0" spc="-214" dirty="0">
                <a:solidFill>
                  <a:srgbClr val="000000"/>
                </a:solidFill>
                <a:latin typeface="Arial" pitchFamily="34" charset="0"/>
                <a:ea typeface="Arial" pitchFamily="34" charset="0"/>
                <a:cs typeface="Arial" pitchFamily="34" charset="0"/>
              </a:rPr>
              <a:t>Scopes</a:t>
            </a:r>
          </a:p>
        </p:txBody>
      </p:sp>
      <p:sp>
        <p:nvSpPr>
          <p:cNvPr id="75" name="TextBox75"/>
          <p:cNvSpPr txBox="1"/>
          <p:nvPr/>
        </p:nvSpPr>
        <p:spPr>
          <a:xfrm>
            <a:off x="8339900" y="4858437"/>
            <a:ext cx="142875" cy="119135"/>
          </a:xfrm>
          <a:prstGeom prst="rect">
            <a:avLst/>
          </a:prstGeom>
          <a:noFill/>
        </p:spPr>
        <p:txBody>
          <a:bodyPr wrap="square" lIns="0" tIns="0" rIns="0" bIns="0" rtlCol="0">
            <a:spAutoFit/>
          </a:bodyPr>
          <a:lstStyle/>
          <a:p>
            <a:pPr eaLnBrk="0">
              <a:lnSpc>
                <a:spcPct val="86000"/>
              </a:lnSpc>
            </a:pPr>
            <a:r>
              <a:rPr lang="en-US" altLang="zh-CN" sz="900" kern="0" spc="-113" dirty="0">
                <a:solidFill>
                  <a:srgbClr val="898989"/>
                </a:solidFill>
                <a:latin typeface="Arial" pitchFamily="34" charset="0"/>
                <a:ea typeface="Arial" pitchFamily="34" charset="0"/>
                <a:cs typeface="Arial" pitchFamily="34" charset="0"/>
              </a:rPr>
              <a:t>12</a:t>
            </a:r>
          </a:p>
        </p:txBody>
      </p:sp>
      <p:graphicFrame>
        <p:nvGraphicFramePr>
          <p:cNvPr id="76" name="Table76"/>
          <p:cNvGraphicFramePr>
            <a:graphicFrameLocks noGrp="1"/>
          </p:cNvGraphicFramePr>
          <p:nvPr/>
        </p:nvGraphicFramePr>
        <p:xfrm>
          <a:off x="941632" y="1369219"/>
          <a:ext cx="7260726" cy="911543"/>
        </p:xfrm>
        <a:graphic>
          <a:graphicData uri="http://schemas.openxmlformats.org/drawingml/2006/table">
            <a:tbl>
              <a:tblPr firstRow="1" bandRow="1"/>
              <a:tblGrid>
                <a:gridCol w="1451620">
                  <a:extLst>
                    <a:ext uri="{9D8B030D-6E8A-4147-A177-3AD203B41FA5}">
                      <a16:colId xmlns:a16="http://schemas.microsoft.com/office/drawing/2014/main" val="20000"/>
                    </a:ext>
                  </a:extLst>
                </a:gridCol>
                <a:gridCol w="5809106">
                  <a:extLst>
                    <a:ext uri="{9D8B030D-6E8A-4147-A177-3AD203B41FA5}">
                      <a16:colId xmlns:a16="http://schemas.microsoft.com/office/drawing/2014/main" val="20001"/>
                    </a:ext>
                  </a:extLst>
                </a:gridCol>
              </a:tblGrid>
              <a:tr h="346710">
                <a:tc>
                  <a:txBody>
                    <a:bodyPr/>
                    <a:lstStyle/>
                    <a:p>
                      <a:pPr marL="178051" marR="0" indent="0" eaLnBrk="0">
                        <a:lnSpc>
                          <a:spcPct val="87000"/>
                        </a:lnSpc>
                      </a:pPr>
                      <a:r>
                        <a:rPr lang="en-US" altLang="zh-CN" sz="1400" b="1" kern="0" spc="-220" baseline="0" noProof="0" dirty="0">
                          <a:solidFill>
                            <a:srgbClr val="000000"/>
                          </a:solidFill>
                          <a:latin typeface="Arial" pitchFamily="34" charset="0"/>
                          <a:ea typeface="Arial" pitchFamily="34" charset="0"/>
                          <a:cs typeface="Arial" pitchFamily="34" charset="0"/>
                        </a:rPr>
                        <a:t>Scope</a:t>
                      </a:r>
                    </a:p>
                  </a:txBody>
                  <a:tcPr marL="0" marR="0" marT="54216"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81834" marR="0" indent="0" eaLnBrk="0">
                        <a:lnSpc>
                          <a:spcPct val="87000"/>
                        </a:lnSpc>
                      </a:pPr>
                      <a:r>
                        <a:rPr lang="en-US" altLang="zh-CN" sz="1400" b="1" kern="0" spc="-140" baseline="0" noProof="0" dirty="0">
                          <a:solidFill>
                            <a:srgbClr val="000000"/>
                          </a:solidFill>
                          <a:latin typeface="Arial" pitchFamily="34" charset="0"/>
                          <a:ea typeface="Arial" pitchFamily="34" charset="0"/>
                          <a:cs typeface="Arial" pitchFamily="34" charset="0"/>
                        </a:rPr>
                        <a:t>Description</a:t>
                      </a:r>
                    </a:p>
                  </a:txBody>
                  <a:tcPr marL="0" marR="0" marT="54216"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87179">
                <a:tc>
                  <a:txBody>
                    <a:bodyPr/>
                    <a:lstStyle/>
                    <a:p>
                      <a:pPr marL="126759" marR="0" indent="7359" eaLnBrk="0">
                        <a:lnSpc>
                          <a:spcPct val="89000"/>
                        </a:lnSpc>
                      </a:pPr>
                      <a:r>
                        <a:rPr lang="en-US" altLang="zh-CN" sz="1200" u="sng" kern="0" spc="-60" baseline="0" noProof="0" dirty="0">
                          <a:solidFill>
                            <a:srgbClr val="000000"/>
                          </a:solidFill>
                          <a:latin typeface="Arial" pitchFamily="34" charset="0"/>
                          <a:ea typeface="Arial" pitchFamily="34" charset="0"/>
                          <a:cs typeface="Arial" pitchFamily="34" charset="0"/>
                        </a:rPr>
                        <a:t>Singleton</a:t>
                      </a:r>
                    </a:p>
                  </a:txBody>
                  <a:tcPr marL="0" marR="0" marT="5174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47551" marR="0" indent="0" eaLnBrk="0">
                        <a:lnSpc>
                          <a:spcPct val="87000"/>
                        </a:lnSpc>
                      </a:pPr>
                      <a:r>
                        <a:rPr lang="en-US" altLang="zh-CN" sz="1100" kern="0" spc="-60" baseline="0" noProof="0" dirty="0">
                          <a:solidFill>
                            <a:srgbClr val="000000"/>
                          </a:solidFill>
                          <a:latin typeface="Arial" pitchFamily="34" charset="0"/>
                          <a:ea typeface="Arial" pitchFamily="34" charset="0"/>
                          <a:cs typeface="Arial" pitchFamily="34" charset="0"/>
                        </a:rPr>
                        <a:t>(Default)</a:t>
                      </a:r>
                      <a:r>
                        <a:rPr lang="en-US" altLang="zh-CN" sz="1100" kern="0" spc="-100" noProof="0" dirty="0">
                          <a:latin typeface="Arial" pitchFamily="34" charset="0"/>
                          <a:ea typeface="Arial" pitchFamily="34" charset="0"/>
                          <a:cs typeface="Arial" pitchFamily="34" charset="0"/>
                        </a:rPr>
                        <a:t> </a:t>
                      </a:r>
                      <a:r>
                        <a:rPr lang="en-US" altLang="zh-CN" sz="1100" kern="0" spc="-120" baseline="0" noProof="0" dirty="0">
                          <a:solidFill>
                            <a:srgbClr val="000000"/>
                          </a:solidFill>
                          <a:latin typeface="Arial" pitchFamily="34" charset="0"/>
                          <a:ea typeface="Arial" pitchFamily="34" charset="0"/>
                          <a:cs typeface="Arial" pitchFamily="34" charset="0"/>
                        </a:rPr>
                        <a:t>Scopes</a:t>
                      </a:r>
                      <a:r>
                        <a:rPr lang="en-US" altLang="zh-CN" sz="1100" kern="0" spc="-11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0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50"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15"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6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1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0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95" noProof="0" dirty="0">
                          <a:latin typeface="Arial" pitchFamily="34" charset="0"/>
                          <a:ea typeface="Arial" pitchFamily="34" charset="0"/>
                          <a:cs typeface="Arial" pitchFamily="34" charset="0"/>
                        </a:rPr>
                        <a:t> </a:t>
                      </a:r>
                      <a:r>
                        <a:rPr lang="en-US" altLang="zh-CN" sz="1100" kern="0" spc="-30" baseline="0" noProof="0" dirty="0">
                          <a:solidFill>
                            <a:srgbClr val="000000"/>
                          </a:solidFill>
                          <a:latin typeface="Arial" pitchFamily="34" charset="0"/>
                          <a:ea typeface="Arial" pitchFamily="34" charset="0"/>
                          <a:cs typeface="Arial" pitchFamily="34" charset="0"/>
                        </a:rPr>
                        <a:t>object</a:t>
                      </a:r>
                      <a:r>
                        <a:rPr lang="en-US" altLang="zh-CN" sz="1100" kern="0" spc="-60"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instance</a:t>
                      </a:r>
                      <a:r>
                        <a:rPr lang="en-US" altLang="zh-CN" sz="1100" kern="0" spc="-75" noProof="0" dirty="0">
                          <a:latin typeface="Arial" pitchFamily="34" charset="0"/>
                          <a:ea typeface="Arial" pitchFamily="34" charset="0"/>
                          <a:cs typeface="Arial" pitchFamily="34" charset="0"/>
                        </a:rPr>
                        <a:t> </a:t>
                      </a:r>
                      <a:r>
                        <a:rPr lang="en-US" altLang="zh-CN" sz="1100" kern="0" spc="-35" baseline="0" noProof="0" dirty="0">
                          <a:solidFill>
                            <a:srgbClr val="000000"/>
                          </a:solidFill>
                          <a:latin typeface="Arial" pitchFamily="34" charset="0"/>
                          <a:ea typeface="Arial" pitchFamily="34" charset="0"/>
                          <a:cs typeface="Arial" pitchFamily="34" charset="0"/>
                        </a:rPr>
                        <a:t>per</a:t>
                      </a:r>
                      <a:r>
                        <a:rPr lang="en-US" altLang="zh-CN" sz="1100" kern="0" spc="-14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Spring</a:t>
                      </a:r>
                      <a:r>
                        <a:rPr lang="en-US" altLang="zh-CN" sz="1100" kern="0" spc="-45" noProof="0" dirty="0">
                          <a:latin typeface="Arial" pitchFamily="34" charset="0"/>
                          <a:ea typeface="Arial" pitchFamily="34" charset="0"/>
                          <a:cs typeface="Arial" pitchFamily="34" charset="0"/>
                        </a:rPr>
                        <a:t> </a:t>
                      </a:r>
                      <a:r>
                        <a:rPr lang="en-US" altLang="zh-CN" sz="1100" kern="0" spc="-140" baseline="0" noProof="0" dirty="0">
                          <a:solidFill>
                            <a:srgbClr val="000000"/>
                          </a:solidFill>
                          <a:latin typeface="Arial" pitchFamily="34" charset="0"/>
                          <a:ea typeface="Arial" pitchFamily="34" charset="0"/>
                          <a:cs typeface="Arial" pitchFamily="34" charset="0"/>
                        </a:rPr>
                        <a:t>IoC</a:t>
                      </a:r>
                      <a:r>
                        <a:rPr lang="en-US" altLang="zh-CN" sz="1100" kern="0" spc="-7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container.</a:t>
                      </a:r>
                    </a:p>
                  </a:txBody>
                  <a:tcPr marL="0" marR="0" marT="47168"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7654">
                <a:tc>
                  <a:txBody>
                    <a:bodyPr/>
                    <a:lstStyle/>
                    <a:p>
                      <a:pPr marL="126759" marR="0" indent="17280" eaLnBrk="0">
                        <a:lnSpc>
                          <a:spcPct val="89000"/>
                        </a:lnSpc>
                      </a:pPr>
                      <a:r>
                        <a:rPr lang="en-US" altLang="zh-CN" sz="1200" u="sng" kern="0" spc="-50" baseline="0" noProof="0" dirty="0">
                          <a:solidFill>
                            <a:srgbClr val="000000"/>
                          </a:solidFill>
                          <a:latin typeface="Arial" pitchFamily="34" charset="0"/>
                          <a:ea typeface="Arial" pitchFamily="34" charset="0"/>
                          <a:cs typeface="Arial" pitchFamily="34" charset="0"/>
                        </a:rPr>
                        <a:t>Prototype</a:t>
                      </a:r>
                    </a:p>
                  </a:txBody>
                  <a:tcPr marL="0" marR="0" marT="52102"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marL="42182" marR="0" indent="0" eaLnBrk="0">
                        <a:lnSpc>
                          <a:spcPct val="87000"/>
                        </a:lnSpc>
                      </a:pPr>
                      <a:r>
                        <a:rPr lang="en-US" altLang="zh-CN" sz="1100" kern="0" spc="-135" baseline="0" noProof="0" dirty="0">
                          <a:solidFill>
                            <a:srgbClr val="000000"/>
                          </a:solidFill>
                          <a:latin typeface="Arial" pitchFamily="34" charset="0"/>
                          <a:ea typeface="Arial" pitchFamily="34" charset="0"/>
                          <a:cs typeface="Arial" pitchFamily="34" charset="0"/>
                        </a:rPr>
                        <a:t>Scopes</a:t>
                      </a:r>
                      <a:r>
                        <a:rPr lang="en-US" altLang="zh-CN" sz="1100" kern="0" spc="-17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4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30"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20" noProof="0" dirty="0">
                          <a:latin typeface="Arial" pitchFamily="34" charset="0"/>
                          <a:ea typeface="Arial" pitchFamily="34" charset="0"/>
                          <a:cs typeface="Arial" pitchFamily="34" charset="0"/>
                        </a:rPr>
                        <a:t> </a:t>
                      </a:r>
                      <a:r>
                        <a:rPr lang="en-US" altLang="zh-CN" sz="1100" kern="0" spc="-70" baseline="0" noProof="0" dirty="0">
                          <a:solidFill>
                            <a:srgbClr val="000000"/>
                          </a:solidFill>
                          <a:latin typeface="Arial" pitchFamily="34" charset="0"/>
                          <a:ea typeface="Arial" pitchFamily="34" charset="0"/>
                          <a:cs typeface="Arial" pitchFamily="34" charset="0"/>
                        </a:rPr>
                        <a:t>any</a:t>
                      </a:r>
                      <a:r>
                        <a:rPr lang="en-US" altLang="zh-CN" sz="1100" kern="0" spc="-9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number</a:t>
                      </a:r>
                      <a:r>
                        <a:rPr lang="en-US" altLang="zh-CN" sz="1100" kern="0" spc="-11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30" baseline="0" noProof="0" dirty="0">
                          <a:solidFill>
                            <a:srgbClr val="000000"/>
                          </a:solidFill>
                          <a:latin typeface="Arial" pitchFamily="34" charset="0"/>
                          <a:ea typeface="Arial" pitchFamily="34" charset="0"/>
                          <a:cs typeface="Arial" pitchFamily="34" charset="0"/>
                        </a:rPr>
                        <a:t>object</a:t>
                      </a:r>
                      <a:r>
                        <a:rPr lang="en-US" altLang="zh-CN" sz="1100" kern="0" spc="-60" noProof="0" dirty="0">
                          <a:latin typeface="Arial" pitchFamily="34" charset="0"/>
                          <a:ea typeface="Arial" pitchFamily="34" charset="0"/>
                          <a:cs typeface="Arial" pitchFamily="34" charset="0"/>
                        </a:rPr>
                        <a:t> </a:t>
                      </a:r>
                      <a:r>
                        <a:rPr lang="en-US" altLang="zh-CN" sz="1100" kern="0" spc="-70" baseline="0" noProof="0" dirty="0">
                          <a:solidFill>
                            <a:srgbClr val="000000"/>
                          </a:solidFill>
                          <a:latin typeface="Arial" pitchFamily="34" charset="0"/>
                          <a:ea typeface="Arial" pitchFamily="34" charset="0"/>
                          <a:cs typeface="Arial" pitchFamily="34" charset="0"/>
                        </a:rPr>
                        <a:t>instances.</a:t>
                      </a:r>
                    </a:p>
                  </a:txBody>
                  <a:tcPr marL="0" marR="0" marT="4753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bl>
          </a:graphicData>
        </a:graphic>
      </p:graphicFrame>
      <p:pic>
        <p:nvPicPr>
          <p:cNvPr id="77" name="7026FDBC-74BB-4866-43B6-5307BBA72ED9"/>
          <p:cNvPicPr>
            <a:picLocks noChangeAspect="1"/>
          </p:cNvPicPr>
          <p:nvPr/>
        </p:nvPicPr>
        <p:blipFill>
          <a:blip r:embed="rId4" cstate="print">
            <a:extLst>
              <a:ext uri="{EAD13680-33E0-4C67-61F1-8278C7970EA8}"/>
            </a:extLst>
          </a:blip>
          <a:stretch>
            <a:fillRect/>
          </a:stretch>
        </p:blipFill>
        <p:spPr>
          <a:xfrm>
            <a:off x="2375154" y="2443163"/>
            <a:ext cx="4400550" cy="2193131"/>
          </a:xfrm>
          <a:prstGeom prst="rect">
            <a:avLst/>
          </a:prstGeom>
        </p:spPr>
      </p:pic>
    </p:spTree>
    <p:extLst>
      <p:ext uri="{B22D1614-63E1-421D-983A-628742704C31}"/>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4EA9744A-AF8E-4345-97E2-E1BF157C9E71"/>
          <p:cNvPicPr>
            <a:picLocks noChangeAspect="1"/>
          </p:cNvPicPr>
          <p:nvPr/>
        </p:nvPicPr>
        <p:blipFill>
          <a:blip r:embed="rId2" cstate="print">
            <a:extLst>
              <a:ext uri="{339ECFF7-EA6E-49C3-CAD0-2FED31985DDA}"/>
            </a:extLst>
          </a:blip>
          <a:stretch>
            <a:fillRect/>
          </a:stretch>
        </p:blipFill>
        <p:spPr>
          <a:xfrm>
            <a:off x="1143000" y="0"/>
            <a:ext cx="6858000" cy="5143500"/>
          </a:xfrm>
          <a:prstGeom prst="rect">
            <a:avLst/>
          </a:prstGeom>
        </p:spPr>
      </p:pic>
      <p:pic>
        <p:nvPicPr>
          <p:cNvPr id="9" name="405207D9-48D7-4D13-7BD1-B5B9DE9A4D9B"/>
          <p:cNvPicPr>
            <a:picLocks noChangeAspect="1"/>
          </p:cNvPicPr>
          <p:nvPr/>
        </p:nvPicPr>
        <p:blipFill>
          <a:blip r:embed="rId3" cstate="print">
            <a:extLst>
              <a:ext uri="{028F9AE4-A2B7-4AE6-A7C1-3695C5E125BF}"/>
            </a:extLst>
          </a:blip>
          <a:stretch>
            <a:fillRect/>
          </a:stretch>
        </p:blipFill>
        <p:spPr>
          <a:xfrm>
            <a:off x="1486471" y="200025"/>
            <a:ext cx="6179345" cy="864394"/>
          </a:xfrm>
          <a:prstGeom prst="rect">
            <a:avLst/>
          </a:prstGeom>
        </p:spPr>
      </p:pic>
      <p:pic>
        <p:nvPicPr>
          <p:cNvPr id="10" name="1DD182E7-D178-4571-AD0B-CB4FA0ABE70C"/>
          <p:cNvPicPr>
            <a:picLocks noChangeAspect="1"/>
          </p:cNvPicPr>
          <p:nvPr/>
        </p:nvPicPr>
        <p:blipFill>
          <a:blip r:embed="rId4" cstate="print">
            <a:extLst>
              <a:ext uri="{BC410421-896D-4A71-0C00-86A8D2758BD5}"/>
            </a:extLst>
          </a:blip>
          <a:stretch>
            <a:fillRect/>
          </a:stretch>
        </p:blipFill>
        <p:spPr>
          <a:xfrm>
            <a:off x="1476756" y="192881"/>
            <a:ext cx="6200776" cy="885825"/>
          </a:xfrm>
          <a:prstGeom prst="rect">
            <a:avLst/>
          </a:prstGeom>
        </p:spPr>
      </p:pic>
      <p:sp>
        <p:nvSpPr>
          <p:cNvPr id="11" name="TextBox11"/>
          <p:cNvSpPr txBox="1"/>
          <p:nvPr/>
        </p:nvSpPr>
        <p:spPr>
          <a:xfrm>
            <a:off x="2286635" y="248793"/>
            <a:ext cx="4610100" cy="875496"/>
          </a:xfrm>
          <a:prstGeom prst="rect">
            <a:avLst/>
          </a:prstGeom>
          <a:noFill/>
        </p:spPr>
        <p:txBody>
          <a:bodyPr wrap="square" lIns="0" tIns="0" rIns="0" bIns="0" rtlCol="0">
            <a:spAutoFit/>
          </a:bodyPr>
          <a:lstStyle/>
          <a:p>
            <a:pPr marL="628650" indent="-628650" eaLnBrk="0">
              <a:lnSpc>
                <a:spcPct val="96000"/>
              </a:lnSpc>
            </a:pPr>
            <a:r>
              <a:rPr lang="en-US" altLang="zh-CN" sz="2963" kern="0" spc="-143" dirty="0">
                <a:solidFill>
                  <a:srgbClr val="FFFFFF"/>
                </a:solidFill>
                <a:latin typeface="Arial" pitchFamily="34" charset="0"/>
                <a:ea typeface="Arial" pitchFamily="34" charset="0"/>
                <a:cs typeface="Arial" pitchFamily="34" charset="0"/>
              </a:rPr>
              <a:t>Inversion</a:t>
            </a:r>
            <a:r>
              <a:rPr lang="en-US" altLang="zh-CN" sz="2963" kern="0" spc="-56" dirty="0">
                <a:latin typeface="Arial" pitchFamily="34" charset="0"/>
                <a:ea typeface="Arial" pitchFamily="34" charset="0"/>
                <a:cs typeface="Arial" pitchFamily="34" charset="0"/>
              </a:rPr>
              <a:t> </a:t>
            </a:r>
            <a:r>
              <a:rPr lang="en-US" altLang="zh-CN" sz="2963" kern="0" spc="-150" dirty="0">
                <a:solidFill>
                  <a:srgbClr val="FFFFFF"/>
                </a:solidFill>
                <a:latin typeface="Arial" pitchFamily="34" charset="0"/>
                <a:ea typeface="Arial" pitchFamily="34" charset="0"/>
                <a:cs typeface="Arial" pitchFamily="34" charset="0"/>
              </a:rPr>
              <a:t>Of</a:t>
            </a:r>
            <a:r>
              <a:rPr lang="en-US" altLang="zh-CN" sz="2963" kern="0" spc="-109" dirty="0">
                <a:latin typeface="Arial" pitchFamily="34" charset="0"/>
                <a:ea typeface="Arial" pitchFamily="34" charset="0"/>
                <a:cs typeface="Arial" pitchFamily="34" charset="0"/>
              </a:rPr>
              <a:t> </a:t>
            </a:r>
            <a:r>
              <a:rPr lang="en-US" altLang="zh-CN" sz="2963" kern="0" spc="-90" dirty="0">
                <a:solidFill>
                  <a:srgbClr val="FFFFFF"/>
                </a:solidFill>
                <a:latin typeface="Arial" pitchFamily="34" charset="0"/>
                <a:ea typeface="Arial" pitchFamily="34" charset="0"/>
                <a:cs typeface="Arial" pitchFamily="34" charset="0"/>
              </a:rPr>
              <a:t>Control</a:t>
            </a:r>
            <a:r>
              <a:rPr lang="en-US" altLang="zh-CN" sz="2963" kern="0" spc="-45" dirty="0">
                <a:latin typeface="Arial" pitchFamily="34" charset="0"/>
                <a:ea typeface="Arial" pitchFamily="34" charset="0"/>
                <a:cs typeface="Arial" pitchFamily="34" charset="0"/>
              </a:rPr>
              <a:t> </a:t>
            </a:r>
            <a:r>
              <a:rPr lang="en-US" altLang="zh-CN" sz="2963" kern="0" spc="-240" dirty="0">
                <a:solidFill>
                  <a:srgbClr val="FFFFFF"/>
                </a:solidFill>
                <a:latin typeface="Arial" pitchFamily="34" charset="0"/>
                <a:ea typeface="Arial" pitchFamily="34" charset="0"/>
                <a:cs typeface="Arial" pitchFamily="34" charset="0"/>
              </a:rPr>
              <a:t>(IOC)</a:t>
            </a:r>
            <a:r>
              <a:rPr lang="en-US" altLang="zh-CN" sz="2963" kern="0" spc="-71" dirty="0">
                <a:latin typeface="Arial" pitchFamily="34" charset="0"/>
                <a:ea typeface="Arial" pitchFamily="34" charset="0"/>
                <a:cs typeface="Arial" pitchFamily="34" charset="0"/>
              </a:rPr>
              <a:t> </a:t>
            </a:r>
            <a:r>
              <a:rPr lang="en-US" altLang="zh-CN" sz="2963" kern="0" spc="-158" dirty="0">
                <a:solidFill>
                  <a:srgbClr val="FFFFFF"/>
                </a:solidFill>
                <a:latin typeface="Arial" pitchFamily="34" charset="0"/>
                <a:ea typeface="Arial" pitchFamily="34" charset="0"/>
                <a:cs typeface="Arial" pitchFamily="34" charset="0"/>
              </a:rPr>
              <a:t>and</a:t>
            </a:r>
            <a:r>
              <a:rPr lang="en-US" altLang="zh-CN" sz="2963" kern="0" spc="300" dirty="0">
                <a:latin typeface="Arial" pitchFamily="34" charset="0"/>
                <a:ea typeface="Arial" pitchFamily="34" charset="0"/>
                <a:cs typeface="Arial" pitchFamily="34" charset="0"/>
              </a:rPr>
              <a:t> </a:t>
            </a:r>
            <a:r>
              <a:rPr lang="en-US" altLang="zh-CN" sz="2963" kern="0" spc="-180" dirty="0">
                <a:solidFill>
                  <a:srgbClr val="FFFFFF"/>
                </a:solidFill>
                <a:latin typeface="Arial" pitchFamily="34" charset="0"/>
                <a:ea typeface="Arial" pitchFamily="34" charset="0"/>
                <a:cs typeface="Arial" pitchFamily="34" charset="0"/>
              </a:rPr>
              <a:t>Dependency</a:t>
            </a:r>
            <a:r>
              <a:rPr lang="en-US" altLang="zh-CN" sz="2963" kern="0" spc="19" dirty="0">
                <a:latin typeface="Arial" pitchFamily="34" charset="0"/>
                <a:ea typeface="Arial" pitchFamily="34" charset="0"/>
                <a:cs typeface="Arial" pitchFamily="34" charset="0"/>
              </a:rPr>
              <a:t> </a:t>
            </a:r>
            <a:r>
              <a:rPr lang="en-US" altLang="zh-CN" sz="2963" kern="0" spc="-68" dirty="0">
                <a:solidFill>
                  <a:srgbClr val="FFFFFF"/>
                </a:solidFill>
                <a:latin typeface="Arial" pitchFamily="34" charset="0"/>
                <a:ea typeface="Arial" pitchFamily="34" charset="0"/>
                <a:cs typeface="Arial" pitchFamily="34" charset="0"/>
              </a:rPr>
              <a:t>Injection</a:t>
            </a:r>
          </a:p>
        </p:txBody>
      </p:sp>
      <p:sp>
        <p:nvSpPr>
          <p:cNvPr id="12" name="TextBox12"/>
          <p:cNvSpPr txBox="1"/>
          <p:nvPr/>
        </p:nvSpPr>
        <p:spPr>
          <a:xfrm>
            <a:off x="1568111" y="1226915"/>
            <a:ext cx="5895975" cy="2119106"/>
          </a:xfrm>
          <a:prstGeom prst="rect">
            <a:avLst/>
          </a:prstGeom>
          <a:noFill/>
        </p:spPr>
        <p:txBody>
          <a:bodyPr wrap="square" lIns="0" tIns="0" rIns="0" bIns="0" rtlCol="0">
            <a:spAutoFit/>
          </a:bodyPr>
          <a:lstStyle/>
          <a:p>
            <a:pPr marL="247660" indent="-247660" eaLnBrk="0">
              <a:lnSpc>
                <a:spcPct val="84000"/>
              </a:lnSpc>
            </a:pPr>
            <a:r>
              <a:rPr lang="en-US" altLang="zh-CN" sz="2025" kern="0" spc="-150" dirty="0">
                <a:solidFill>
                  <a:srgbClr val="000000"/>
                </a:solidFill>
                <a:latin typeface="Arial" pitchFamily="34" charset="0"/>
                <a:ea typeface="Arial" pitchFamily="34" charset="0"/>
                <a:cs typeface="Arial" pitchFamily="34" charset="0"/>
              </a:rPr>
              <a:t>•</a:t>
            </a:r>
            <a:r>
              <a:rPr lang="en-US" altLang="zh-CN" sz="2025" kern="0" spc="705" dirty="0">
                <a:latin typeface="Arial" pitchFamily="34" charset="0"/>
                <a:ea typeface="Arial" pitchFamily="34" charset="0"/>
                <a:cs typeface="Arial" pitchFamily="34" charset="0"/>
              </a:rPr>
              <a:t> </a:t>
            </a:r>
            <a:r>
              <a:rPr lang="en-US" altLang="zh-CN" kern="0" dirty="0">
                <a:solidFill>
                  <a:srgbClr val="000000"/>
                </a:solidFill>
                <a:latin typeface="Arial" pitchFamily="34" charset="0"/>
                <a:cs typeface="Arial" pitchFamily="34" charset="0"/>
              </a:rPr>
              <a:t>These are the design patterns that are used to remove dependency from the programming code. They make the code easier to test and maintain. Let's understand this with the following code:</a:t>
            </a:r>
          </a:p>
          <a:p>
            <a:pPr marL="333389" marR="3331256" eaLnBrk="0">
              <a:spcBef>
                <a:spcPts val="392"/>
              </a:spcBef>
            </a:pPr>
            <a:r>
              <a:rPr lang="en-US" altLang="zh-CN" b="1" kern="0" spc="-225" dirty="0">
                <a:solidFill>
                  <a:srgbClr val="5816FC"/>
                </a:solidFill>
                <a:latin typeface="Arial" pitchFamily="34" charset="0"/>
                <a:ea typeface="Arial" pitchFamily="34" charset="0"/>
                <a:cs typeface="Arial" pitchFamily="34" charset="0"/>
              </a:rPr>
              <a:t>class</a:t>
            </a:r>
            <a:r>
              <a:rPr lang="en-US" altLang="zh-CN" b="1" kern="0" spc="-38" dirty="0">
                <a:latin typeface="Arial" pitchFamily="34" charset="0"/>
                <a:ea typeface="Arial" pitchFamily="34" charset="0"/>
                <a:cs typeface="Arial" pitchFamily="34" charset="0"/>
              </a:rPr>
              <a:t> </a:t>
            </a:r>
            <a:r>
              <a:rPr lang="en-US" altLang="zh-CN" kern="0" spc="-105" dirty="0">
                <a:solidFill>
                  <a:srgbClr val="5816FC"/>
                </a:solidFill>
                <a:latin typeface="Arial" pitchFamily="34" charset="0"/>
                <a:ea typeface="Arial" pitchFamily="34" charset="0"/>
                <a:cs typeface="Arial" pitchFamily="34" charset="0"/>
              </a:rPr>
              <a:t>Employee{</a:t>
            </a:r>
            <a:r>
              <a:rPr lang="en-US" altLang="zh-CN" kern="0" spc="5509" dirty="0">
                <a:latin typeface="Arial" pitchFamily="34" charset="0"/>
                <a:ea typeface="Arial" pitchFamily="34" charset="0"/>
                <a:cs typeface="Arial" pitchFamily="34" charset="0"/>
              </a:rPr>
              <a:t> </a:t>
            </a:r>
            <a:r>
              <a:rPr lang="en-US" altLang="zh-CN" kern="0" spc="-124" dirty="0">
                <a:solidFill>
                  <a:srgbClr val="5816FC"/>
                </a:solidFill>
                <a:latin typeface="Arial" pitchFamily="34" charset="0"/>
                <a:ea typeface="Arial" pitchFamily="34" charset="0"/>
                <a:cs typeface="Arial" pitchFamily="34" charset="0"/>
              </a:rPr>
              <a:t>Address</a:t>
            </a:r>
            <a:r>
              <a:rPr lang="en-US" altLang="zh-CN" kern="0" spc="-94" dirty="0">
                <a:latin typeface="Arial" pitchFamily="34" charset="0"/>
                <a:ea typeface="Arial" pitchFamily="34" charset="0"/>
                <a:cs typeface="Arial" pitchFamily="34" charset="0"/>
              </a:rPr>
              <a:t> </a:t>
            </a:r>
            <a:r>
              <a:rPr lang="en-US" altLang="zh-CN" kern="0" spc="-101" dirty="0">
                <a:solidFill>
                  <a:srgbClr val="5816FC"/>
                </a:solidFill>
                <a:latin typeface="Arial" pitchFamily="34" charset="0"/>
                <a:ea typeface="Arial" pitchFamily="34" charset="0"/>
                <a:cs typeface="Arial" pitchFamily="34" charset="0"/>
              </a:rPr>
              <a:t>address;</a:t>
            </a:r>
            <a:r>
              <a:rPr lang="en-US" altLang="zh-CN" kern="0" spc="4811" dirty="0">
                <a:latin typeface="Arial" pitchFamily="34" charset="0"/>
                <a:ea typeface="Arial" pitchFamily="34" charset="0"/>
                <a:cs typeface="Arial" pitchFamily="34" charset="0"/>
              </a:rPr>
              <a:t> </a:t>
            </a:r>
            <a:r>
              <a:rPr lang="en-US" altLang="zh-CN" kern="0" spc="-105" dirty="0">
                <a:solidFill>
                  <a:srgbClr val="5816FC"/>
                </a:solidFill>
                <a:latin typeface="Arial" pitchFamily="34" charset="0"/>
                <a:ea typeface="Arial" pitchFamily="34" charset="0"/>
                <a:cs typeface="Arial" pitchFamily="34" charset="0"/>
              </a:rPr>
              <a:t>Employee(){</a:t>
            </a:r>
            <a:r>
              <a:rPr lang="en-US" altLang="zh-CN" kern="0" spc="8348" dirty="0">
                <a:latin typeface="Arial" pitchFamily="34" charset="0"/>
                <a:ea typeface="Arial" pitchFamily="34" charset="0"/>
                <a:cs typeface="Arial" pitchFamily="34" charset="0"/>
              </a:rPr>
              <a:t> </a:t>
            </a:r>
            <a:r>
              <a:rPr lang="en-US" altLang="zh-CN" kern="0" spc="-120" dirty="0">
                <a:solidFill>
                  <a:srgbClr val="5816FC"/>
                </a:solidFill>
                <a:latin typeface="Arial" pitchFamily="34" charset="0"/>
                <a:ea typeface="Arial" pitchFamily="34" charset="0"/>
                <a:cs typeface="Arial" pitchFamily="34" charset="0"/>
              </a:rPr>
              <a:t>address=</a:t>
            </a:r>
            <a:r>
              <a:rPr lang="en-US" altLang="zh-CN" b="1" kern="0" spc="-120" dirty="0">
                <a:solidFill>
                  <a:srgbClr val="5816FC"/>
                </a:solidFill>
                <a:latin typeface="Arial" pitchFamily="34" charset="0"/>
                <a:ea typeface="Arial" pitchFamily="34" charset="0"/>
                <a:cs typeface="Arial" pitchFamily="34" charset="0"/>
              </a:rPr>
              <a:t>new</a:t>
            </a:r>
            <a:r>
              <a:rPr lang="en-US" altLang="zh-CN" b="1" kern="0" spc="-169" dirty="0">
                <a:latin typeface="Arial" pitchFamily="34" charset="0"/>
                <a:ea typeface="Arial" pitchFamily="34" charset="0"/>
                <a:cs typeface="Arial" pitchFamily="34" charset="0"/>
              </a:rPr>
              <a:t> </a:t>
            </a:r>
            <a:r>
              <a:rPr lang="en-US" altLang="zh-CN" kern="0" spc="-83" dirty="0">
                <a:solidFill>
                  <a:srgbClr val="5816FC"/>
                </a:solidFill>
                <a:latin typeface="Arial" pitchFamily="34" charset="0"/>
                <a:ea typeface="Arial" pitchFamily="34" charset="0"/>
                <a:cs typeface="Arial" pitchFamily="34" charset="0"/>
              </a:rPr>
              <a:t>Address();</a:t>
            </a:r>
          </a:p>
        </p:txBody>
      </p:sp>
      <p:sp>
        <p:nvSpPr>
          <p:cNvPr id="13" name="TextBox13"/>
          <p:cNvSpPr txBox="1"/>
          <p:nvPr/>
        </p:nvSpPr>
        <p:spPr>
          <a:xfrm>
            <a:off x="1862411" y="3367946"/>
            <a:ext cx="114903" cy="533400"/>
          </a:xfrm>
          <a:prstGeom prst="rect">
            <a:avLst/>
          </a:prstGeom>
          <a:noFill/>
        </p:spPr>
        <p:txBody>
          <a:bodyPr vert="eaVert" wrap="square" lIns="0" tIns="0" rIns="0" bIns="0" rtlCol="0">
            <a:spAutoFit/>
          </a:bodyPr>
          <a:lstStyle/>
          <a:p>
            <a:pPr eaLnBrk="0">
              <a:lnSpc>
                <a:spcPct val="22000"/>
              </a:lnSpc>
            </a:pPr>
            <a:r>
              <a:rPr lang="en-US" altLang="zh-CN" kern="0" dirty="0">
                <a:solidFill>
                  <a:srgbClr val="5816FC"/>
                </a:solidFill>
                <a:latin typeface="Arial" pitchFamily="34" charset="0"/>
                <a:ea typeface="Arial" pitchFamily="34" charset="0"/>
                <a:cs typeface="Arial" pitchFamily="34" charset="0"/>
              </a:rPr>
              <a:t>}</a:t>
            </a:r>
            <a:r>
              <a:rPr lang="en-US" altLang="zh-CN" kern="0" spc="-1328" dirty="0">
                <a:latin typeface="Arial" pitchFamily="34" charset="0"/>
                <a:ea typeface="Arial" pitchFamily="34" charset="0"/>
                <a:cs typeface="Arial" pitchFamily="34" charset="0"/>
              </a:rPr>
              <a:t> </a:t>
            </a:r>
            <a:r>
              <a:rPr lang="en-US" altLang="zh-CN" kern="0" dirty="0">
                <a:solidFill>
                  <a:srgbClr val="5816FC"/>
                </a:solidFill>
                <a:latin typeface="Arial" pitchFamily="34" charset="0"/>
                <a:ea typeface="Arial" pitchFamily="34" charset="0"/>
                <a:cs typeface="Arial" pitchFamily="34" charset="0"/>
              </a:rPr>
              <a:t>}</a:t>
            </a:r>
          </a:p>
        </p:txBody>
      </p:sp>
      <p:sp>
        <p:nvSpPr>
          <p:cNvPr id="14" name="TextBox14"/>
          <p:cNvSpPr txBox="1"/>
          <p:nvPr/>
        </p:nvSpPr>
        <p:spPr>
          <a:xfrm>
            <a:off x="1568111" y="3922871"/>
            <a:ext cx="5124450" cy="529760"/>
          </a:xfrm>
          <a:prstGeom prst="rect">
            <a:avLst/>
          </a:prstGeom>
          <a:noFill/>
        </p:spPr>
        <p:txBody>
          <a:bodyPr wrap="square" lIns="0" tIns="0" rIns="0" bIns="0" rtlCol="0">
            <a:spAutoFit/>
          </a:bodyPr>
          <a:lstStyle/>
          <a:p>
            <a:pPr marL="265148" indent="-265148" eaLnBrk="0">
              <a:lnSpc>
                <a:spcPct val="85000"/>
              </a:lnSpc>
            </a:pPr>
            <a:r>
              <a:rPr lang="en-US" altLang="zh-CN" sz="2025" kern="0" spc="-150" dirty="0">
                <a:solidFill>
                  <a:srgbClr val="000000"/>
                </a:solidFill>
                <a:latin typeface="Arial" pitchFamily="34" charset="0"/>
                <a:ea typeface="Arial" pitchFamily="34" charset="0"/>
                <a:cs typeface="Arial" pitchFamily="34" charset="0"/>
              </a:rPr>
              <a:t>•</a:t>
            </a:r>
            <a:r>
              <a:rPr lang="en-US" altLang="zh-CN" sz="2025" kern="0" spc="859" dirty="0">
                <a:latin typeface="Arial" pitchFamily="34" charset="0"/>
                <a:ea typeface="Arial" pitchFamily="34" charset="0"/>
                <a:cs typeface="Arial" pitchFamily="34" charset="0"/>
              </a:rPr>
              <a:t> </a:t>
            </a:r>
            <a:r>
              <a:rPr lang="en-US" altLang="zh-CN" kern="0" dirty="0">
                <a:solidFill>
                  <a:srgbClr val="000000"/>
                </a:solidFill>
                <a:latin typeface="Arial" pitchFamily="34" charset="0"/>
                <a:cs typeface="Arial" pitchFamily="34" charset="0"/>
              </a:rPr>
              <a:t>In such case, there is dependency between the Employee and Address (tight coupling</a:t>
            </a:r>
            <a:r>
              <a:rPr lang="en-US" altLang="zh-CN" sz="2025" kern="0" spc="-75" dirty="0">
                <a:solidFill>
                  <a:srgbClr val="000000"/>
                </a:solidFill>
                <a:latin typeface="Arial" pitchFamily="34" charset="0"/>
                <a:ea typeface="Arial" pitchFamily="34" charset="0"/>
                <a:cs typeface="Arial" pitchFamily="34" charset="0"/>
              </a:rPr>
              <a:t>).</a:t>
            </a:r>
          </a:p>
        </p:txBody>
      </p:sp>
    </p:spTree>
    <p:extLst>
      <p:ext uri="{9C27CFF7-7FCF-4593-477C-D26BED41090A}"/>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051E01A6-19AE-491A-49A6-289C86D18C63"/>
          <p:cNvPicPr>
            <a:picLocks noChangeAspect="1"/>
          </p:cNvPicPr>
          <p:nvPr/>
        </p:nvPicPr>
        <p:blipFill>
          <a:blip r:embed="rId2" cstate="print">
            <a:extLst>
              <a:ext uri="{44CE886B-CD30-4E73-935B-23179DEBBB66}"/>
            </a:extLst>
          </a:blip>
          <a:stretch>
            <a:fillRect/>
          </a:stretch>
        </p:blipFill>
        <p:spPr>
          <a:xfrm>
            <a:off x="864157" y="0"/>
            <a:ext cx="7455877" cy="5143500"/>
          </a:xfrm>
          <a:prstGeom prst="rect">
            <a:avLst/>
          </a:prstGeom>
        </p:spPr>
      </p:pic>
      <p:sp>
        <p:nvSpPr>
          <p:cNvPr id="16" name="TextBox16"/>
          <p:cNvSpPr txBox="1"/>
          <p:nvPr/>
        </p:nvSpPr>
        <p:spPr>
          <a:xfrm>
            <a:off x="1565578" y="371018"/>
            <a:ext cx="5905500" cy="1443985"/>
          </a:xfrm>
          <a:prstGeom prst="rect">
            <a:avLst/>
          </a:prstGeom>
          <a:noFill/>
        </p:spPr>
        <p:txBody>
          <a:bodyPr wrap="square" lIns="0" tIns="0" rIns="0" bIns="0" rtlCol="0">
            <a:spAutoFit/>
          </a:bodyPr>
          <a:lstStyle/>
          <a:p>
            <a:pPr eaLnBrk="0">
              <a:lnSpc>
                <a:spcPct val="88000"/>
              </a:lnSpc>
            </a:pPr>
            <a:r>
              <a:rPr lang="en-US" altLang="zh-CN" sz="1613" kern="0" spc="-75" dirty="0">
                <a:solidFill>
                  <a:srgbClr val="000000"/>
                </a:solidFill>
                <a:latin typeface="Arial" pitchFamily="34" charset="0"/>
                <a:ea typeface="Arial" pitchFamily="34" charset="0"/>
                <a:cs typeface="Arial" pitchFamily="34" charset="0"/>
              </a:rPr>
              <a:t>•</a:t>
            </a:r>
            <a:r>
              <a:rPr lang="en-US" altLang="zh-CN" sz="1613" kern="0" spc="1031" dirty="0">
                <a:latin typeface="Arial" pitchFamily="34" charset="0"/>
                <a:ea typeface="Arial" pitchFamily="34" charset="0"/>
                <a:cs typeface="Arial" pitchFamily="34" charset="0"/>
              </a:rPr>
              <a:t> </a:t>
            </a:r>
            <a:r>
              <a:rPr lang="en-US" altLang="zh-CN" kern="0" dirty="0">
                <a:solidFill>
                  <a:srgbClr val="000000"/>
                </a:solidFill>
                <a:latin typeface="Arial" pitchFamily="34" charset="0"/>
                <a:cs typeface="Arial" pitchFamily="34" charset="0"/>
              </a:rPr>
              <a:t>In the Inversion of Control scenario, we do this something like this</a:t>
            </a:r>
            <a:r>
              <a:rPr lang="en-US" altLang="zh-CN" sz="1613" kern="0" spc="-15" dirty="0">
                <a:solidFill>
                  <a:srgbClr val="000000"/>
                </a:solidFill>
                <a:latin typeface="Arial" pitchFamily="34" charset="0"/>
                <a:ea typeface="Arial" pitchFamily="34" charset="0"/>
                <a:cs typeface="Arial" pitchFamily="34" charset="0"/>
              </a:rPr>
              <a:t>:</a:t>
            </a:r>
          </a:p>
          <a:p>
            <a:pPr marL="338711" eaLnBrk="0">
              <a:lnSpc>
                <a:spcPct val="87000"/>
              </a:lnSpc>
              <a:spcBef>
                <a:spcPts val="315"/>
              </a:spcBef>
            </a:pPr>
            <a:r>
              <a:rPr lang="en-US" altLang="zh-CN" sz="1500" b="1" kern="0" spc="-195" dirty="0">
                <a:solidFill>
                  <a:srgbClr val="5816FC"/>
                </a:solidFill>
                <a:latin typeface="Arial" pitchFamily="34" charset="0"/>
                <a:ea typeface="Arial" pitchFamily="34" charset="0"/>
                <a:cs typeface="Arial" pitchFamily="34" charset="0"/>
              </a:rPr>
              <a:t>class</a:t>
            </a:r>
            <a:r>
              <a:rPr lang="en-US" altLang="zh-CN" sz="1500" b="1" kern="0" spc="-8" dirty="0">
                <a:latin typeface="Arial" pitchFamily="34" charset="0"/>
                <a:ea typeface="Arial" pitchFamily="34" charset="0"/>
                <a:cs typeface="Arial" pitchFamily="34" charset="0"/>
              </a:rPr>
              <a:t> </a:t>
            </a:r>
            <a:r>
              <a:rPr lang="en-US" altLang="zh-CN" sz="1500" kern="0" spc="-83" dirty="0">
                <a:solidFill>
                  <a:srgbClr val="5816FC"/>
                </a:solidFill>
                <a:latin typeface="Arial" pitchFamily="34" charset="0"/>
                <a:ea typeface="Arial" pitchFamily="34" charset="0"/>
                <a:cs typeface="Arial" pitchFamily="34" charset="0"/>
              </a:rPr>
              <a:t>Employee{</a:t>
            </a:r>
          </a:p>
          <a:p>
            <a:pPr marL="334130" marR="3365197" eaLnBrk="0">
              <a:lnSpc>
                <a:spcPct val="98000"/>
              </a:lnSpc>
              <a:spcBef>
                <a:spcPts val="299"/>
              </a:spcBef>
            </a:pPr>
            <a:r>
              <a:rPr lang="en-US" altLang="zh-CN" sz="1500" kern="0" spc="-101" dirty="0">
                <a:solidFill>
                  <a:srgbClr val="5816FC"/>
                </a:solidFill>
                <a:latin typeface="Arial" pitchFamily="34" charset="0"/>
                <a:ea typeface="Arial" pitchFamily="34" charset="0"/>
                <a:cs typeface="Arial" pitchFamily="34" charset="0"/>
              </a:rPr>
              <a:t>Address</a:t>
            </a:r>
            <a:r>
              <a:rPr lang="en-US" altLang="zh-CN" sz="1500" kern="0" spc="-94" dirty="0">
                <a:latin typeface="Arial" pitchFamily="34" charset="0"/>
                <a:ea typeface="Arial" pitchFamily="34" charset="0"/>
                <a:cs typeface="Arial" pitchFamily="34" charset="0"/>
              </a:rPr>
              <a:t> </a:t>
            </a:r>
            <a:r>
              <a:rPr lang="en-US" altLang="zh-CN" sz="1500" kern="0" spc="-79" dirty="0">
                <a:solidFill>
                  <a:srgbClr val="5816FC"/>
                </a:solidFill>
                <a:latin typeface="Arial" pitchFamily="34" charset="0"/>
                <a:ea typeface="Arial" pitchFamily="34" charset="0"/>
                <a:cs typeface="Arial" pitchFamily="34" charset="0"/>
              </a:rPr>
              <a:t>address;</a:t>
            </a:r>
            <a:r>
              <a:rPr lang="en-US" altLang="zh-CN" sz="1500" kern="0" spc="6615" dirty="0">
                <a:latin typeface="Arial" pitchFamily="34" charset="0"/>
                <a:ea typeface="Arial" pitchFamily="34" charset="0"/>
                <a:cs typeface="Arial" pitchFamily="34" charset="0"/>
              </a:rPr>
              <a:t> </a:t>
            </a:r>
            <a:r>
              <a:rPr lang="en-US" altLang="zh-CN" sz="1500" kern="0" spc="-98" dirty="0">
                <a:solidFill>
                  <a:srgbClr val="5816FC"/>
                </a:solidFill>
                <a:latin typeface="Arial" pitchFamily="34" charset="0"/>
                <a:ea typeface="Arial" pitchFamily="34" charset="0"/>
                <a:cs typeface="Arial" pitchFamily="34" charset="0"/>
              </a:rPr>
              <a:t>Employee(Address</a:t>
            </a:r>
            <a:r>
              <a:rPr lang="en-US" altLang="zh-CN" sz="1500" kern="0" spc="-79" dirty="0">
                <a:latin typeface="Arial" pitchFamily="34" charset="0"/>
                <a:ea typeface="Arial" pitchFamily="34" charset="0"/>
                <a:cs typeface="Arial" pitchFamily="34" charset="0"/>
              </a:rPr>
              <a:t> </a:t>
            </a:r>
            <a:r>
              <a:rPr lang="en-US" altLang="zh-CN" sz="1500" kern="0" spc="-75" dirty="0">
                <a:solidFill>
                  <a:srgbClr val="5816FC"/>
                </a:solidFill>
                <a:latin typeface="Arial" pitchFamily="34" charset="0"/>
                <a:ea typeface="Arial" pitchFamily="34" charset="0"/>
                <a:cs typeface="Arial" pitchFamily="34" charset="0"/>
              </a:rPr>
              <a:t>address){</a:t>
            </a:r>
            <a:r>
              <a:rPr lang="en-US" altLang="zh-CN" sz="1500" kern="0" spc="300" dirty="0">
                <a:latin typeface="Arial" pitchFamily="34" charset="0"/>
                <a:ea typeface="Arial" pitchFamily="34" charset="0"/>
                <a:cs typeface="Arial" pitchFamily="34" charset="0"/>
              </a:rPr>
              <a:t> </a:t>
            </a:r>
            <a:r>
              <a:rPr lang="en-US" altLang="zh-CN" sz="1500" b="1" kern="0" spc="-90" dirty="0">
                <a:solidFill>
                  <a:srgbClr val="5816FC"/>
                </a:solidFill>
                <a:latin typeface="Arial" pitchFamily="34" charset="0"/>
                <a:ea typeface="Arial" pitchFamily="34" charset="0"/>
                <a:cs typeface="Arial" pitchFamily="34" charset="0"/>
              </a:rPr>
              <a:t>this</a:t>
            </a:r>
            <a:r>
              <a:rPr lang="en-US" altLang="zh-CN" sz="1500" kern="0" spc="-90" dirty="0">
                <a:solidFill>
                  <a:srgbClr val="5816FC"/>
                </a:solidFill>
                <a:latin typeface="Arial" pitchFamily="34" charset="0"/>
                <a:ea typeface="Arial" pitchFamily="34" charset="0"/>
                <a:cs typeface="Arial" pitchFamily="34" charset="0"/>
              </a:rPr>
              <a:t>.address=address;</a:t>
            </a:r>
          </a:p>
        </p:txBody>
      </p:sp>
      <p:sp>
        <p:nvSpPr>
          <p:cNvPr id="17" name="TextBox17"/>
          <p:cNvSpPr txBox="1"/>
          <p:nvPr/>
        </p:nvSpPr>
        <p:spPr>
          <a:xfrm>
            <a:off x="1869844" y="1532496"/>
            <a:ext cx="95795" cy="457200"/>
          </a:xfrm>
          <a:prstGeom prst="rect">
            <a:avLst/>
          </a:prstGeom>
          <a:noFill/>
        </p:spPr>
        <p:txBody>
          <a:bodyPr vert="eaVert" wrap="square" lIns="0" tIns="0" rIns="0" bIns="0" rtlCol="0">
            <a:spAutoFit/>
          </a:bodyPr>
          <a:lstStyle/>
          <a:p>
            <a:pPr eaLnBrk="0">
              <a:lnSpc>
                <a:spcPct val="22000"/>
              </a:lnSpc>
            </a:pPr>
            <a:r>
              <a:rPr lang="en-US" altLang="zh-CN" sz="1500" kern="0" dirty="0">
                <a:solidFill>
                  <a:srgbClr val="5816FC"/>
                </a:solidFill>
                <a:latin typeface="Arial" pitchFamily="34" charset="0"/>
                <a:ea typeface="Arial" pitchFamily="34" charset="0"/>
                <a:cs typeface="Arial" pitchFamily="34" charset="0"/>
              </a:rPr>
              <a:t>}</a:t>
            </a:r>
            <a:r>
              <a:rPr lang="en-US" altLang="zh-CN" sz="1500" kern="0" spc="-1121" dirty="0">
                <a:latin typeface="Arial" pitchFamily="34" charset="0"/>
                <a:ea typeface="Arial" pitchFamily="34" charset="0"/>
                <a:cs typeface="Arial" pitchFamily="34" charset="0"/>
              </a:rPr>
              <a:t> </a:t>
            </a:r>
            <a:r>
              <a:rPr lang="en-US" altLang="zh-CN" sz="1500" kern="0" dirty="0">
                <a:solidFill>
                  <a:srgbClr val="5816FC"/>
                </a:solidFill>
                <a:latin typeface="Arial" pitchFamily="34" charset="0"/>
                <a:ea typeface="Arial" pitchFamily="34" charset="0"/>
                <a:cs typeface="Arial" pitchFamily="34" charset="0"/>
              </a:rPr>
              <a:t>}</a:t>
            </a:r>
          </a:p>
        </p:txBody>
      </p:sp>
      <p:sp>
        <p:nvSpPr>
          <p:cNvPr id="18" name="TextBox18"/>
          <p:cNvSpPr txBox="1"/>
          <p:nvPr/>
        </p:nvSpPr>
        <p:spPr>
          <a:xfrm>
            <a:off x="1565566" y="1994726"/>
            <a:ext cx="5943601" cy="2360774"/>
          </a:xfrm>
          <a:prstGeom prst="rect">
            <a:avLst/>
          </a:prstGeom>
          <a:noFill/>
        </p:spPr>
        <p:txBody>
          <a:bodyPr wrap="square" lIns="0" tIns="0" rIns="0" bIns="0" rtlCol="0">
            <a:spAutoFit/>
          </a:bodyPr>
          <a:lstStyle/>
          <a:p>
            <a:pPr indent="-261777" eaLnBrk="0">
              <a:lnSpc>
                <a:spcPct val="88000"/>
              </a:lnSpc>
            </a:pPr>
            <a:r>
              <a:rPr lang="en-US" altLang="zh-CN" sz="1613" kern="0" spc="-75" dirty="0">
                <a:solidFill>
                  <a:srgbClr val="000000"/>
                </a:solidFill>
                <a:latin typeface="Arial" pitchFamily="34" charset="0"/>
                <a:ea typeface="Arial" pitchFamily="34" charset="0"/>
                <a:cs typeface="Arial" pitchFamily="34" charset="0"/>
              </a:rPr>
              <a:t>•</a:t>
            </a:r>
            <a:r>
              <a:rPr lang="en-US" altLang="zh-CN" sz="1613" kern="0" spc="904" dirty="0">
                <a:latin typeface="Arial" pitchFamily="34" charset="0"/>
                <a:ea typeface="Arial" pitchFamily="34" charset="0"/>
                <a:cs typeface="Arial" pitchFamily="34" charset="0"/>
              </a:rPr>
              <a:t> </a:t>
            </a:r>
            <a:r>
              <a:rPr lang="en-US" altLang="zh-CN" kern="0" dirty="0">
                <a:solidFill>
                  <a:srgbClr val="000000"/>
                </a:solidFill>
                <a:latin typeface="Arial" pitchFamily="34" charset="0"/>
                <a:cs typeface="Arial" pitchFamily="34" charset="0"/>
              </a:rPr>
              <a:t>Thus, IOC makes the code loosely coupled. In such case, there is no need to modify the code if our logic is moved to new environment.</a:t>
            </a:r>
          </a:p>
          <a:p>
            <a:pPr marR="141268" indent="-250900" eaLnBrk="0">
              <a:lnSpc>
                <a:spcPct val="88000"/>
              </a:lnSpc>
              <a:spcBef>
                <a:spcPts val="338"/>
              </a:spcBef>
            </a:pPr>
            <a:r>
              <a:rPr lang="en-US" altLang="zh-CN" kern="0" dirty="0">
                <a:solidFill>
                  <a:srgbClr val="000000"/>
                </a:solidFill>
                <a:latin typeface="Arial" pitchFamily="34" charset="0"/>
                <a:cs typeface="Arial" pitchFamily="34" charset="0"/>
              </a:rPr>
              <a:t>• In Spring framework, IOC container is responsible to inject the dependency. We provide metadata to the IOC container either by XML file or annotation.</a:t>
            </a:r>
          </a:p>
          <a:p>
            <a:pPr eaLnBrk="0">
              <a:lnSpc>
                <a:spcPct val="88000"/>
              </a:lnSpc>
              <a:spcBef>
                <a:spcPts val="365"/>
              </a:spcBef>
            </a:pPr>
            <a:r>
              <a:rPr lang="en-US" altLang="zh-CN" kern="0" dirty="0">
                <a:solidFill>
                  <a:srgbClr val="000000"/>
                </a:solidFill>
                <a:latin typeface="Arial" pitchFamily="34" charset="0"/>
                <a:cs typeface="Arial" pitchFamily="34" charset="0"/>
              </a:rPr>
              <a:t>• </a:t>
            </a:r>
            <a:r>
              <a:rPr lang="en-US" altLang="zh-CN" b="1" kern="0" dirty="0">
                <a:solidFill>
                  <a:srgbClr val="000000"/>
                </a:solidFill>
                <a:latin typeface="Arial" pitchFamily="34" charset="0"/>
                <a:cs typeface="Arial" pitchFamily="34" charset="0"/>
              </a:rPr>
              <a:t>Advantage of Dependency Injection</a:t>
            </a:r>
          </a:p>
          <a:p>
            <a:pPr eaLnBrk="0">
              <a:lnSpc>
                <a:spcPct val="88000"/>
              </a:lnSpc>
              <a:spcBef>
                <a:spcPts val="314"/>
              </a:spcBef>
            </a:pPr>
            <a:r>
              <a:rPr lang="en-US" altLang="zh-CN" kern="0" dirty="0">
                <a:solidFill>
                  <a:srgbClr val="000000"/>
                </a:solidFill>
                <a:latin typeface="Arial" pitchFamily="34" charset="0"/>
                <a:cs typeface="Arial" pitchFamily="34" charset="0"/>
              </a:rPr>
              <a:t>– makes the code loosely coupled so easy to maintain</a:t>
            </a:r>
          </a:p>
          <a:p>
            <a:pPr eaLnBrk="0">
              <a:lnSpc>
                <a:spcPct val="88000"/>
              </a:lnSpc>
              <a:spcBef>
                <a:spcPts val="298"/>
              </a:spcBef>
            </a:pPr>
            <a:r>
              <a:rPr lang="en-US" altLang="zh-CN" kern="0" dirty="0">
                <a:solidFill>
                  <a:srgbClr val="000000"/>
                </a:solidFill>
                <a:latin typeface="Arial" pitchFamily="34" charset="0"/>
                <a:cs typeface="Arial" pitchFamily="34" charset="0"/>
              </a:rPr>
              <a:t>– makes the code easy to test</a:t>
            </a:r>
          </a:p>
        </p:txBody>
      </p:sp>
    </p:spTree>
    <p:extLst>
      <p:ext uri="{35A8F637-BFE4-4AE0-529D-68175C638950}"/>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30473B8E-6DE6-4B64-C2D4-3535587BE44C"/>
          <p:cNvPicPr>
            <a:picLocks noChangeAspect="1"/>
          </p:cNvPicPr>
          <p:nvPr/>
        </p:nvPicPr>
        <p:blipFill>
          <a:blip r:embed="rId2" cstate="print">
            <a:extLst>
              <a:ext uri="{30ABD1D2-0496-47BC-6E87-A8FE1D866C6F}"/>
            </a:extLst>
          </a:blip>
          <a:stretch>
            <a:fillRect/>
          </a:stretch>
        </p:blipFill>
        <p:spPr>
          <a:xfrm>
            <a:off x="0" y="0"/>
            <a:ext cx="9144000" cy="5143500"/>
          </a:xfrm>
          <a:prstGeom prst="rect">
            <a:avLst/>
          </a:prstGeom>
        </p:spPr>
      </p:pic>
      <p:pic>
        <p:nvPicPr>
          <p:cNvPr id="334" name="160BD60A-0F46-448C-6300-34ABCDB31641"/>
          <p:cNvPicPr>
            <a:picLocks noChangeAspect="1"/>
          </p:cNvPicPr>
          <p:nvPr/>
        </p:nvPicPr>
        <p:blipFill>
          <a:blip r:embed="rId3" cstate="print">
            <a:extLst>
              <a:ext uri="{685F6758-A6A2-4817-2B30-C8CDCC716C26}"/>
            </a:extLst>
          </a:blip>
          <a:stretch>
            <a:fillRect/>
          </a:stretch>
        </p:blipFill>
        <p:spPr>
          <a:xfrm>
            <a:off x="0" y="647700"/>
            <a:ext cx="9144000" cy="4495800"/>
          </a:xfrm>
          <a:prstGeom prst="rect">
            <a:avLst/>
          </a:prstGeom>
        </p:spPr>
      </p:pic>
      <p:pic>
        <p:nvPicPr>
          <p:cNvPr id="335" name="15DC6F46-E1DB-4AB2-58A2-EF8184FE7BFB"/>
          <p:cNvPicPr>
            <a:picLocks noChangeAspect="1"/>
          </p:cNvPicPr>
          <p:nvPr/>
        </p:nvPicPr>
        <p:blipFill>
          <a:blip r:embed="rId4" cstate="print">
            <a:extLst>
              <a:ext uri="{31E5DCAD-B50E-4020-5D34-C44337689A5C}"/>
            </a:extLst>
          </a:blip>
          <a:stretch>
            <a:fillRect/>
          </a:stretch>
        </p:blipFill>
        <p:spPr>
          <a:xfrm>
            <a:off x="0" y="647700"/>
            <a:ext cx="9144000" cy="123825"/>
          </a:xfrm>
          <a:prstGeom prst="rect">
            <a:avLst/>
          </a:prstGeom>
        </p:spPr>
      </p:pic>
      <p:sp>
        <p:nvSpPr>
          <p:cNvPr id="336" name="TextBox336"/>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
        <p:nvSpPr>
          <p:cNvPr id="338" name="TextBox338"/>
          <p:cNvSpPr txBox="1"/>
          <p:nvPr/>
        </p:nvSpPr>
        <p:spPr>
          <a:xfrm>
            <a:off x="2579878" y="2161540"/>
            <a:ext cx="4152900" cy="342900"/>
          </a:xfrm>
          <a:prstGeom prst="rect">
            <a:avLst/>
          </a:prstGeom>
          <a:noFill/>
        </p:spPr>
        <p:txBody>
          <a:bodyPr wrap="square" lIns="0" tIns="0" rIns="0" bIns="0" rtlCol="0">
            <a:spAutoFit/>
          </a:bodyPr>
          <a:lstStyle/>
          <a:p>
            <a:pPr marL="0" marR="0" indent="0" eaLnBrk="0">
              <a:lnSpc>
                <a:spcPct val="77000"/>
              </a:lnSpc>
            </a:pPr>
            <a:r>
              <a:rPr lang="en-US" altLang="zh-CN" sz="3000" b="1" kern="0" spc="-4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3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MVC</a:t>
            </a:r>
            <a:r>
              <a:rPr lang="en-US" altLang="zh-CN" sz="3000" b="1" kern="0" spc="5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Framework</a:t>
            </a:r>
          </a:p>
        </p:txBody>
      </p:sp>
      <p:pic>
        <p:nvPicPr>
          <p:cNvPr id="339" name="1360F867-B6C9-43BB-3A56-1B34DC15CA3C"/>
          <p:cNvPicPr>
            <a:picLocks noChangeAspect="1"/>
          </p:cNvPicPr>
          <p:nvPr/>
        </p:nvPicPr>
        <p:blipFill>
          <a:blip r:embed="rId5" cstate="print">
            <a:extLst>
              <a:ext uri="{50E48C41-EE78-4E81-1EAA-CE6EB8410E49}"/>
            </a:extLst>
          </a:blip>
          <a:stretch>
            <a:fillRect/>
          </a:stretch>
        </p:blipFill>
        <p:spPr>
          <a:xfrm>
            <a:off x="6757417" y="1543050"/>
            <a:ext cx="1400175" cy="1400175"/>
          </a:xfrm>
          <a:prstGeom prst="rect">
            <a:avLst/>
          </a:prstGeom>
        </p:spPr>
      </p:pic>
      <p:pic>
        <p:nvPicPr>
          <p:cNvPr id="340" name="0135C5B8-38C8-4A3B-6A4E-923167C4FF91"/>
          <p:cNvPicPr>
            <a:picLocks noChangeAspect="1"/>
          </p:cNvPicPr>
          <p:nvPr/>
        </p:nvPicPr>
        <p:blipFill>
          <a:blip r:embed="rId6" cstate="print">
            <a:extLst>
              <a:ext uri="{31E208B5-DA15-48AD-11AA-DC538939A842}"/>
            </a:extLst>
          </a:blip>
          <a:stretch>
            <a:fillRect/>
          </a:stretch>
        </p:blipFill>
        <p:spPr>
          <a:xfrm>
            <a:off x="0" y="4029075"/>
            <a:ext cx="9144000" cy="1114425"/>
          </a:xfrm>
          <a:prstGeom prst="rect">
            <a:avLst/>
          </a:prstGeom>
        </p:spPr>
      </p:pic>
    </p:spTree>
    <p:extLst>
      <p:ext uri="{BB962C8B-B14F-4D97-AF65-F5344CB8AC3E}">
        <p14:creationId xmlns:p14="http://schemas.microsoft.com/office/powerpoint/2010/main" val="3209394023"/>
      </p:ext>
      <p:ext uri="{1CC85C80-F98F-4D29-266D-DF83CD213E42}"/>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ECAAE405-D28E-4DA0-89F0-DA9E089B6826"/>
          <p:cNvPicPr>
            <a:picLocks noChangeAspect="1"/>
          </p:cNvPicPr>
          <p:nvPr/>
        </p:nvPicPr>
        <p:blipFill>
          <a:blip r:embed="rId2" cstate="print">
            <a:extLst>
              <a:ext uri="{58789F66-19C3-4D64-4C7A-3C87B253FCF0}"/>
            </a:extLst>
          </a:blip>
          <a:stretch>
            <a:fillRect/>
          </a:stretch>
        </p:blipFill>
        <p:spPr>
          <a:xfrm>
            <a:off x="0" y="0"/>
            <a:ext cx="9144000" cy="5143500"/>
          </a:xfrm>
          <a:prstGeom prst="rect">
            <a:avLst/>
          </a:prstGeom>
        </p:spPr>
      </p:pic>
      <p:pic>
        <p:nvPicPr>
          <p:cNvPr id="342" name="8F680B50-0C3D-4D03-87F1-07C89BF62589"/>
          <p:cNvPicPr>
            <a:picLocks noChangeAspect="1"/>
          </p:cNvPicPr>
          <p:nvPr/>
        </p:nvPicPr>
        <p:blipFill>
          <a:blip r:embed="rId3" cstate="print">
            <a:extLst>
              <a:ext uri="{56F5C677-9DE4-4E45-0AE8-CF4B936AE33F}"/>
            </a:extLst>
          </a:blip>
          <a:stretch>
            <a:fillRect/>
          </a:stretch>
        </p:blipFill>
        <p:spPr>
          <a:xfrm>
            <a:off x="0" y="647700"/>
            <a:ext cx="9144000" cy="4495800"/>
          </a:xfrm>
          <a:prstGeom prst="rect">
            <a:avLst/>
          </a:prstGeom>
        </p:spPr>
      </p:pic>
      <p:sp>
        <p:nvSpPr>
          <p:cNvPr id="343" name="TextBox343"/>
          <p:cNvSpPr txBox="1"/>
          <p:nvPr/>
        </p:nvSpPr>
        <p:spPr>
          <a:xfrm>
            <a:off x="194462"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4.</a:t>
            </a:r>
          </a:p>
        </p:txBody>
      </p:sp>
      <p:sp>
        <p:nvSpPr>
          <p:cNvPr id="344" name="TextBox344"/>
          <p:cNvSpPr txBox="1"/>
          <p:nvPr/>
        </p:nvSpPr>
        <p:spPr>
          <a:xfrm>
            <a:off x="1123493" y="217906"/>
            <a:ext cx="3086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345" name="6BBA1AEB-542A-43A1-E183-B617567C0DD6"/>
          <p:cNvPicPr>
            <a:picLocks noChangeAspect="1"/>
          </p:cNvPicPr>
          <p:nvPr/>
        </p:nvPicPr>
        <p:blipFill>
          <a:blip r:embed="rId4" cstate="print">
            <a:extLst>
              <a:ext uri="{8201A0CB-1AD7-4B71-4DBB-F2F200312E72}"/>
            </a:extLst>
          </a:blip>
          <a:stretch>
            <a:fillRect/>
          </a:stretch>
        </p:blipFill>
        <p:spPr>
          <a:xfrm>
            <a:off x="0" y="647700"/>
            <a:ext cx="9144000" cy="3467100"/>
          </a:xfrm>
          <a:prstGeom prst="rect">
            <a:avLst/>
          </a:prstGeom>
        </p:spPr>
      </p:pic>
      <p:sp>
        <p:nvSpPr>
          <p:cNvPr id="346" name="TextBox346"/>
          <p:cNvSpPr txBox="1"/>
          <p:nvPr/>
        </p:nvSpPr>
        <p:spPr>
          <a:xfrm>
            <a:off x="470916" y="987882"/>
            <a:ext cx="3022600" cy="1422400"/>
          </a:xfrm>
          <a:prstGeom prst="rect">
            <a:avLst/>
          </a:prstGeom>
          <a:noFill/>
        </p:spPr>
        <p:txBody>
          <a:bodyPr wrap="square" lIns="0" tIns="0" rIns="0" bIns="0" rtlCol="0">
            <a:spAutoFit/>
          </a:bodyPr>
          <a:lstStyle/>
          <a:p>
            <a:pPr marL="133350" marR="0" indent="0" eaLnBrk="0">
              <a:lnSpc>
                <a:spcPct val="54000"/>
              </a:lnSpc>
            </a:pP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5" noProof="0" dirty="0">
                <a:latin typeface="Arial Unicode MS" pitchFamily="34" charset="0"/>
                <a:ea typeface="Arial Unicode MS" pitchFamily="34" charset="0"/>
                <a:cs typeface="Arial Unicode MS" pitchFamily="34"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9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MVC</a:t>
            </a:r>
          </a:p>
          <a:p>
            <a:pPr marL="7462" marR="0" indent="-7462" algn="just" eaLnBrk="0">
              <a:lnSpc>
                <a:spcPct val="112000"/>
              </a:lnSpc>
              <a:spcBef>
                <a:spcPts val="1952"/>
              </a:spcBef>
            </a:pPr>
            <a:r>
              <a:rPr lang="en-US" altLang="zh-CN" sz="1150" kern="0" spc="0" baseline="0" noProof="0" dirty="0">
                <a:solidFill>
                  <a:srgbClr val="000000"/>
                </a:solidFill>
                <a:latin typeface="Arial" pitchFamily="34" charset="0"/>
                <a:ea typeface="Arial" pitchFamily="34" charset="0"/>
                <a:cs typeface="Arial" pitchFamily="34" charset="0"/>
              </a:rPr>
              <a:t>The</a:t>
            </a:r>
            <a:r>
              <a:rPr lang="en-US" altLang="zh-CN" sz="1150" kern="0" spc="139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Spring</a:t>
            </a:r>
            <a:r>
              <a:rPr lang="en-US" altLang="zh-CN" sz="1150" kern="0" spc="171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Web</a:t>
            </a:r>
            <a:r>
              <a:rPr lang="en-US" altLang="zh-CN" sz="1150" kern="0" spc="155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MVC</a:t>
            </a:r>
            <a:r>
              <a:rPr lang="en-US" altLang="zh-CN" sz="1150" kern="0" spc="126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framework</a:t>
            </a:r>
            <a:r>
              <a:rPr lang="en-US" altLang="zh-CN" sz="1150" kern="0" spc="6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provides</a:t>
            </a:r>
            <a:r>
              <a:rPr lang="en-US" altLang="zh-CN" sz="1150" kern="0" spc="128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Model-View-Controller</a:t>
            </a:r>
            <a:r>
              <a:rPr lang="en-US" altLang="zh-CN" sz="1150" kern="0" spc="231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(MVC)</a:t>
            </a:r>
            <a:r>
              <a:rPr lang="en-US" altLang="zh-CN" sz="1150" kern="0" spc="4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architecture</a:t>
            </a:r>
            <a:r>
              <a:rPr lang="en-US" altLang="zh-CN" sz="1150" kern="0" spc="93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and</a:t>
            </a:r>
            <a:r>
              <a:rPr lang="en-US" altLang="zh-CN" sz="1150" kern="0" spc="44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ready</a:t>
            </a:r>
            <a:r>
              <a:rPr lang="en-US" altLang="zh-CN" sz="1150" kern="0" spc="53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components</a:t>
            </a:r>
            <a:r>
              <a:rPr lang="en-US" altLang="zh-CN" sz="1150" kern="0" spc="9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that</a:t>
            </a:r>
            <a:r>
              <a:rPr lang="en-US" altLang="zh-CN" sz="1150" kern="0" spc="4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can</a:t>
            </a:r>
            <a:r>
              <a:rPr lang="en-US" altLang="zh-CN" sz="1150" kern="0" spc="68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be</a:t>
            </a:r>
            <a:r>
              <a:rPr lang="en-US" altLang="zh-CN" sz="1150" kern="0" spc="74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used</a:t>
            </a:r>
            <a:r>
              <a:rPr lang="en-US" altLang="zh-CN" sz="1150" kern="0" spc="78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to</a:t>
            </a:r>
            <a:r>
              <a:rPr lang="en-US" altLang="zh-CN" sz="1150" kern="0" spc="83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develop</a:t>
            </a:r>
            <a:r>
              <a:rPr lang="en-US" altLang="zh-CN" sz="1150" kern="0" spc="104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flexible</a:t>
            </a:r>
            <a:r>
              <a:rPr lang="en-US" altLang="zh-CN" sz="1150" kern="0" spc="116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and</a:t>
            </a:r>
            <a:r>
              <a:rPr lang="en-US" altLang="zh-CN" sz="1150" kern="0" spc="4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loosely</a:t>
            </a:r>
            <a:r>
              <a:rPr lang="en-US" altLang="zh-CN" sz="1150" kern="0" spc="28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coupled</a:t>
            </a:r>
            <a:r>
              <a:rPr lang="en-US" altLang="zh-CN" sz="1150" kern="0" spc="455"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web</a:t>
            </a:r>
            <a:r>
              <a:rPr lang="en-US" altLang="zh-CN" sz="1150" kern="0" spc="300" noProof="0" dirty="0">
                <a:latin typeface="Arial" pitchFamily="34" charset="0"/>
                <a:ea typeface="Arial" pitchFamily="34" charset="0"/>
                <a:cs typeface="Arial" pitchFamily="34" charset="0"/>
              </a:rPr>
              <a:t> </a:t>
            </a:r>
            <a:r>
              <a:rPr lang="en-US" altLang="zh-CN" sz="1150" kern="0" spc="0" baseline="0" noProof="0" dirty="0">
                <a:solidFill>
                  <a:srgbClr val="000000"/>
                </a:solidFill>
                <a:latin typeface="Arial" pitchFamily="34" charset="0"/>
                <a:ea typeface="Arial" pitchFamily="34" charset="0"/>
                <a:cs typeface="Arial" pitchFamily="34" charset="0"/>
              </a:rPr>
              <a:t>applications.</a:t>
            </a:r>
          </a:p>
        </p:txBody>
      </p:sp>
      <p:sp>
        <p:nvSpPr>
          <p:cNvPr id="347" name="TextBox347"/>
          <p:cNvSpPr txBox="1"/>
          <p:nvPr/>
        </p:nvSpPr>
        <p:spPr>
          <a:xfrm>
            <a:off x="472342" y="3242695"/>
            <a:ext cx="8509000" cy="1638300"/>
          </a:xfrm>
          <a:prstGeom prst="rect">
            <a:avLst/>
          </a:prstGeom>
          <a:noFill/>
        </p:spPr>
        <p:txBody>
          <a:bodyPr wrap="square" lIns="0" tIns="0" rIns="0" bIns="0" rtlCol="0">
            <a:spAutoFit/>
          </a:bodyPr>
          <a:lstStyle/>
          <a:p>
            <a:pPr marL="1605" marR="5586241" indent="-1605" eaLnBrk="0">
              <a:lnSpc>
                <a:spcPct val="109000"/>
              </a:lnSpc>
            </a:pP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displayed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figure,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185" noProof="0" dirty="0">
                <a:latin typeface="Times New Roman" pitchFamily="18" charset="0"/>
                <a:ea typeface="Times New Roman" pitchFamily="18" charset="0"/>
                <a:cs typeface="Times New Roman" pitchFamily="18" charset="0"/>
              </a:rPr>
              <a:t> </a:t>
            </a:r>
            <a:r>
              <a:rPr lang="en-US" altLang="zh-CN" sz="1400" kern="0" spc="-15" baseline="0" noProof="0" dirty="0">
                <a:solidFill>
                  <a:srgbClr val="000000"/>
                </a:solidFill>
                <a:latin typeface="Times New Roman" pitchFamily="18" charset="0"/>
                <a:ea typeface="Times New Roman" pitchFamily="18" charset="0"/>
                <a:cs typeface="Times New Roman" pitchFamily="18" charset="0"/>
              </a:rPr>
              <a:t>incoming</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request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intercepted</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works</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front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gets</a:t>
            </a:r>
          </a:p>
          <a:p>
            <a:pPr marL="0" marR="0" indent="0" algn="just" eaLnBrk="0">
              <a:lnSpc>
                <a:spcPct val="106000"/>
              </a:lnSpc>
              <a:spcBef>
                <a:spcPts val="711"/>
              </a:spcBef>
            </a:pPr>
            <a:r>
              <a:rPr lang="en-US" altLang="zh-CN" sz="1400" kern="0" spc="-20" baseline="0" noProof="0" dirty="0">
                <a:solidFill>
                  <a:srgbClr val="000000"/>
                </a:solidFill>
                <a:latin typeface="Times New Roman" pitchFamily="18" charset="0"/>
                <a:ea typeface="Times New Roman" pitchFamily="18" charset="0"/>
                <a:cs typeface="Times New Roman" pitchFamily="18" charset="0"/>
              </a:rPr>
              <a:t>entry</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handler</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mapping</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forwards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request</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returns</a:t>
            </a:r>
            <a:r>
              <a:rPr lang="en-US" altLang="zh-CN" sz="1400" kern="0" spc="1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ModelAndView.</a:t>
            </a:r>
            <a:r>
              <a:rPr lang="en-US" altLang="zh-CN" sz="1400" kern="0" spc="1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t>
            </a:r>
            <a:r>
              <a:rPr lang="en-US" altLang="zh-CN" sz="1400" kern="0" spc="1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checks</a:t>
            </a:r>
            <a:r>
              <a:rPr lang="en-US" altLang="zh-CN" sz="1400" kern="0" spc="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entry</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resolver</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400" kern="0" spc="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invokes</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1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specified</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component.</a:t>
            </a:r>
          </a:p>
        </p:txBody>
      </p:sp>
    </p:spTree>
    <p:extLst>
      <p:ext uri="{BB962C8B-B14F-4D97-AF65-F5344CB8AC3E}">
        <p14:creationId xmlns:p14="http://schemas.microsoft.com/office/powerpoint/2010/main" val="701059471"/>
      </p:ext>
      <p:ext uri="{DD8CF2D9-7231-4A04-3E86-E429B14F755B}"/>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F0837600-340B-485E-6F96-F38264A711D0"/>
          <p:cNvPicPr>
            <a:picLocks noChangeAspect="1"/>
          </p:cNvPicPr>
          <p:nvPr/>
        </p:nvPicPr>
        <p:blipFill>
          <a:blip r:embed="rId2" cstate="print">
            <a:extLst>
              <a:ext uri="{4F5B0003-AFCB-476D-065A-46C081A57848}"/>
            </a:extLst>
          </a:blip>
          <a:stretch>
            <a:fillRect/>
          </a:stretch>
        </p:blipFill>
        <p:spPr>
          <a:xfrm>
            <a:off x="0" y="0"/>
            <a:ext cx="9144000" cy="5143500"/>
          </a:xfrm>
          <a:prstGeom prst="rect">
            <a:avLst/>
          </a:prstGeom>
        </p:spPr>
      </p:pic>
      <p:pic>
        <p:nvPicPr>
          <p:cNvPr id="145" name="AD21FC59-8574-4F67-4360-42E7CD8060DA"/>
          <p:cNvPicPr>
            <a:picLocks noChangeAspect="1"/>
          </p:cNvPicPr>
          <p:nvPr/>
        </p:nvPicPr>
        <p:blipFill>
          <a:blip r:embed="rId3" cstate="print">
            <a:extLst>
              <a:ext uri="{A5EBE163-3455-4421-420D-205DAD97BD1F}"/>
            </a:extLst>
          </a:blip>
          <a:stretch>
            <a:fillRect/>
          </a:stretch>
        </p:blipFill>
        <p:spPr>
          <a:xfrm>
            <a:off x="188595" y="600075"/>
            <a:ext cx="342900" cy="342900"/>
          </a:xfrm>
          <a:prstGeom prst="rect">
            <a:avLst/>
          </a:prstGeom>
        </p:spPr>
      </p:pic>
      <p:sp>
        <p:nvSpPr>
          <p:cNvPr id="146" name="TextBox146"/>
          <p:cNvSpPr txBox="1"/>
          <p:nvPr/>
        </p:nvSpPr>
        <p:spPr>
          <a:xfrm>
            <a:off x="571156" y="571709"/>
            <a:ext cx="3705225" cy="3557384"/>
          </a:xfrm>
          <a:prstGeom prst="rect">
            <a:avLst/>
          </a:prstGeom>
          <a:noFill/>
        </p:spPr>
        <p:txBody>
          <a:bodyPr wrap="square" lIns="0" tIns="0" rIns="0" bIns="0" rtlCol="0">
            <a:spAutoFit/>
          </a:bodyPr>
          <a:lstStyle/>
          <a:p>
            <a:pPr marL="141603"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68"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marL="169777" marR="14357" indent="-169777" eaLnBrk="0">
              <a:lnSpc>
                <a:spcPct val="94000"/>
              </a:lnSpc>
              <a:spcBef>
                <a:spcPts val="3365"/>
              </a:spcBef>
            </a:pPr>
            <a:r>
              <a:rPr lang="en-US" altLang="zh-CN" sz="1613" kern="0" spc="-75" dirty="0">
                <a:solidFill>
                  <a:srgbClr val="000000"/>
                </a:solidFill>
                <a:latin typeface="Arial" pitchFamily="34" charset="0"/>
                <a:ea typeface="Arial" pitchFamily="34" charset="0"/>
                <a:cs typeface="Arial" pitchFamily="34" charset="0"/>
              </a:rPr>
              <a:t>•</a:t>
            </a:r>
            <a:r>
              <a:rPr lang="en-US" altLang="zh-CN" sz="1613" kern="0" spc="229"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The</a:t>
            </a:r>
            <a:r>
              <a:rPr lang="en-US" altLang="zh-CN" sz="1613" kern="0" spc="-94"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Spring</a:t>
            </a:r>
            <a:r>
              <a:rPr lang="en-US" altLang="zh-CN" sz="1613" kern="0" spc="-90" dirty="0">
                <a:latin typeface="Arial" pitchFamily="34" charset="0"/>
                <a:ea typeface="Arial" pitchFamily="34" charset="0"/>
                <a:cs typeface="Arial" pitchFamily="34" charset="0"/>
              </a:rPr>
              <a:t> </a:t>
            </a:r>
            <a:r>
              <a:rPr lang="en-US" altLang="zh-CN" sz="1613" kern="0" spc="-26" dirty="0">
                <a:solidFill>
                  <a:srgbClr val="000000"/>
                </a:solidFill>
                <a:latin typeface="Arial" pitchFamily="34" charset="0"/>
                <a:ea typeface="Arial" pitchFamily="34" charset="0"/>
                <a:cs typeface="Arial" pitchFamily="34" charset="0"/>
              </a:rPr>
              <a:t>web</a:t>
            </a:r>
            <a:r>
              <a:rPr lang="en-US" altLang="zh-CN" sz="1613" kern="0" spc="-23" dirty="0">
                <a:latin typeface="Arial" pitchFamily="34" charset="0"/>
                <a:ea typeface="Arial" pitchFamily="34" charset="0"/>
                <a:cs typeface="Arial" pitchFamily="34" charset="0"/>
              </a:rPr>
              <a:t> </a:t>
            </a:r>
            <a:r>
              <a:rPr lang="en-US" altLang="zh-CN" sz="1613" kern="0" spc="-158" dirty="0">
                <a:solidFill>
                  <a:srgbClr val="000000"/>
                </a:solidFill>
                <a:latin typeface="Arial" pitchFamily="34" charset="0"/>
                <a:ea typeface="Arial" pitchFamily="34" charset="0"/>
                <a:cs typeface="Arial" pitchFamily="34" charset="0"/>
              </a:rPr>
              <a:t>MVC</a:t>
            </a:r>
            <a:r>
              <a:rPr lang="en-US" altLang="zh-CN" sz="1613" kern="0" spc="-83" dirty="0">
                <a:latin typeface="Arial" pitchFamily="34" charset="0"/>
                <a:ea typeface="Arial" pitchFamily="34" charset="0"/>
                <a:cs typeface="Arial" pitchFamily="34" charset="0"/>
              </a:rPr>
              <a:t> </a:t>
            </a:r>
            <a:r>
              <a:rPr lang="en-US" altLang="zh-CN" sz="1613" kern="0" spc="-15" dirty="0">
                <a:solidFill>
                  <a:srgbClr val="000000"/>
                </a:solidFill>
                <a:latin typeface="Arial" pitchFamily="34" charset="0"/>
                <a:ea typeface="Arial" pitchFamily="34" charset="0"/>
                <a:cs typeface="Arial" pitchFamily="34" charset="0"/>
              </a:rPr>
              <a:t>framework</a:t>
            </a:r>
            <a:r>
              <a:rPr lang="en-US" altLang="zh-CN" sz="1613" kern="0" spc="-41"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provides</a:t>
            </a:r>
            <a:r>
              <a:rPr lang="en-US" altLang="zh-CN" sz="1613" kern="0" spc="300" dirty="0">
                <a:latin typeface="Arial" pitchFamily="34" charset="0"/>
                <a:ea typeface="Arial" pitchFamily="34" charset="0"/>
                <a:cs typeface="Arial" pitchFamily="34" charset="0"/>
              </a:rPr>
              <a:t> </a:t>
            </a:r>
            <a:r>
              <a:rPr lang="en-US" altLang="zh-CN" sz="1613" kern="0" spc="-30" dirty="0">
                <a:solidFill>
                  <a:srgbClr val="000000"/>
                </a:solidFill>
                <a:latin typeface="Arial" pitchFamily="34" charset="0"/>
                <a:ea typeface="Arial" pitchFamily="34" charset="0"/>
                <a:cs typeface="Arial" pitchFamily="34" charset="0"/>
              </a:rPr>
              <a:t>model-view-controller</a:t>
            </a:r>
            <a:r>
              <a:rPr lang="en-US" altLang="zh-CN" sz="1613" kern="0" spc="-53" dirty="0">
                <a:latin typeface="Arial" pitchFamily="34" charset="0"/>
                <a:ea typeface="Arial" pitchFamily="34" charset="0"/>
                <a:cs typeface="Arial" pitchFamily="34" charset="0"/>
              </a:rPr>
              <a:t> </a:t>
            </a:r>
            <a:r>
              <a:rPr lang="en-US" altLang="zh-CN" sz="1613" kern="0" spc="-30" dirty="0">
                <a:solidFill>
                  <a:srgbClr val="000000"/>
                </a:solidFill>
                <a:latin typeface="Arial" pitchFamily="34" charset="0"/>
                <a:ea typeface="Arial" pitchFamily="34" charset="0"/>
                <a:cs typeface="Arial" pitchFamily="34" charset="0"/>
              </a:rPr>
              <a:t>architecture</a:t>
            </a:r>
            <a:r>
              <a:rPr lang="en-US" altLang="zh-CN" sz="1613" kern="0" spc="-79"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and</a:t>
            </a:r>
            <a:r>
              <a:rPr lang="en-US" altLang="zh-CN" sz="1613" kern="0" spc="1125" dirty="0">
                <a:latin typeface="Arial" pitchFamily="34" charset="0"/>
                <a:ea typeface="Arial" pitchFamily="34" charset="0"/>
                <a:cs typeface="Arial" pitchFamily="34" charset="0"/>
              </a:rPr>
              <a:t> </a:t>
            </a:r>
            <a:r>
              <a:rPr lang="en-US" altLang="zh-CN" sz="1613" kern="0" spc="-90" dirty="0">
                <a:solidFill>
                  <a:srgbClr val="000000"/>
                </a:solidFill>
                <a:latin typeface="Arial" pitchFamily="34" charset="0"/>
                <a:ea typeface="Arial" pitchFamily="34" charset="0"/>
                <a:cs typeface="Arial" pitchFamily="34" charset="0"/>
              </a:rPr>
              <a:t>ready</a:t>
            </a:r>
            <a:r>
              <a:rPr lang="en-US" altLang="zh-CN" sz="1613" kern="0" spc="-64" dirty="0">
                <a:latin typeface="Arial" pitchFamily="34" charset="0"/>
                <a:ea typeface="Arial" pitchFamily="34" charset="0"/>
                <a:cs typeface="Arial" pitchFamily="34" charset="0"/>
              </a:rPr>
              <a:t> </a:t>
            </a:r>
            <a:r>
              <a:rPr lang="en-US" altLang="zh-CN" sz="1613" kern="0" spc="-53" dirty="0">
                <a:solidFill>
                  <a:srgbClr val="000000"/>
                </a:solidFill>
                <a:latin typeface="Arial" pitchFamily="34" charset="0"/>
                <a:ea typeface="Arial" pitchFamily="34" charset="0"/>
                <a:cs typeface="Arial" pitchFamily="34" charset="0"/>
              </a:rPr>
              <a:t>components</a:t>
            </a:r>
            <a:r>
              <a:rPr lang="en-US" altLang="zh-CN" sz="1613" kern="0" spc="-86"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that</a:t>
            </a:r>
            <a:r>
              <a:rPr lang="en-US" altLang="zh-CN" sz="1613" kern="0" spc="-8" dirty="0">
                <a:latin typeface="Arial" pitchFamily="34" charset="0"/>
                <a:ea typeface="Arial" pitchFamily="34" charset="0"/>
                <a:cs typeface="Arial" pitchFamily="34" charset="0"/>
              </a:rPr>
              <a:t> </a:t>
            </a:r>
            <a:r>
              <a:rPr lang="en-US" altLang="zh-CN" sz="1613" kern="0" spc="-105" dirty="0">
                <a:solidFill>
                  <a:srgbClr val="000000"/>
                </a:solidFill>
                <a:latin typeface="Arial" pitchFamily="34" charset="0"/>
                <a:ea typeface="Arial" pitchFamily="34" charset="0"/>
                <a:cs typeface="Arial" pitchFamily="34" charset="0"/>
              </a:rPr>
              <a:t>can</a:t>
            </a:r>
            <a:r>
              <a:rPr lang="en-US" altLang="zh-CN" sz="1613" kern="0" spc="8" dirty="0">
                <a:latin typeface="Arial" pitchFamily="34" charset="0"/>
                <a:ea typeface="Arial" pitchFamily="34" charset="0"/>
                <a:cs typeface="Arial" pitchFamily="34" charset="0"/>
              </a:rPr>
              <a:t> </a:t>
            </a:r>
            <a:r>
              <a:rPr lang="en-US" altLang="zh-CN" sz="1613" kern="0" spc="-75" dirty="0">
                <a:solidFill>
                  <a:srgbClr val="000000"/>
                </a:solidFill>
                <a:latin typeface="Arial" pitchFamily="34" charset="0"/>
                <a:ea typeface="Arial" pitchFamily="34" charset="0"/>
                <a:cs typeface="Arial" pitchFamily="34" charset="0"/>
              </a:rPr>
              <a:t>be</a:t>
            </a:r>
            <a:r>
              <a:rPr lang="en-US" altLang="zh-CN" sz="1613" kern="0" spc="-60" dirty="0">
                <a:latin typeface="Arial" pitchFamily="34" charset="0"/>
                <a:ea typeface="Arial" pitchFamily="34" charset="0"/>
                <a:cs typeface="Arial" pitchFamily="34" charset="0"/>
              </a:rPr>
              <a:t> </a:t>
            </a:r>
            <a:r>
              <a:rPr lang="en-US" altLang="zh-CN" sz="1613" kern="0" spc="-94" dirty="0">
                <a:solidFill>
                  <a:srgbClr val="000000"/>
                </a:solidFill>
                <a:latin typeface="Arial" pitchFamily="34" charset="0"/>
                <a:ea typeface="Arial" pitchFamily="34" charset="0"/>
                <a:cs typeface="Arial" pitchFamily="34" charset="0"/>
              </a:rPr>
              <a:t>used</a:t>
            </a:r>
            <a:r>
              <a:rPr lang="en-US" altLang="zh-CN" sz="1613" kern="0" spc="-120"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to</a:t>
            </a:r>
            <a:r>
              <a:rPr lang="en-US" altLang="zh-CN" sz="1613" kern="0" spc="1650" dirty="0">
                <a:latin typeface="Arial" pitchFamily="34" charset="0"/>
                <a:ea typeface="Arial" pitchFamily="34" charset="0"/>
                <a:cs typeface="Arial" pitchFamily="34" charset="0"/>
              </a:rPr>
              <a:t> </a:t>
            </a:r>
            <a:r>
              <a:rPr lang="en-US" altLang="zh-CN" sz="1613" kern="0" spc="-68" dirty="0">
                <a:solidFill>
                  <a:srgbClr val="000000"/>
                </a:solidFill>
                <a:latin typeface="Arial" pitchFamily="34" charset="0"/>
                <a:ea typeface="Arial" pitchFamily="34" charset="0"/>
                <a:cs typeface="Arial" pitchFamily="34" charset="0"/>
              </a:rPr>
              <a:t>develop</a:t>
            </a:r>
            <a:r>
              <a:rPr lang="en-US" altLang="zh-CN" sz="1613" kern="0" spc="-113" dirty="0">
                <a:latin typeface="Arial" pitchFamily="34" charset="0"/>
                <a:ea typeface="Arial" pitchFamily="34" charset="0"/>
                <a:cs typeface="Arial" pitchFamily="34" charset="0"/>
              </a:rPr>
              <a:t> </a:t>
            </a:r>
            <a:r>
              <a:rPr lang="en-US" altLang="zh-CN" sz="1613" kern="0" spc="-23" dirty="0">
                <a:solidFill>
                  <a:srgbClr val="000000"/>
                </a:solidFill>
                <a:latin typeface="Arial" pitchFamily="34" charset="0"/>
                <a:ea typeface="Arial" pitchFamily="34" charset="0"/>
                <a:cs typeface="Arial" pitchFamily="34" charset="0"/>
              </a:rPr>
              <a:t>flexible</a:t>
            </a:r>
            <a:r>
              <a:rPr lang="en-US" altLang="zh-CN" sz="1613" kern="0" spc="-60"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and</a:t>
            </a:r>
            <a:r>
              <a:rPr lang="en-US" altLang="zh-CN" sz="1613" kern="0" spc="8"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loosely</a:t>
            </a:r>
            <a:r>
              <a:rPr lang="en-US" altLang="zh-CN" sz="1613" kern="0" spc="-53"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coupled</a:t>
            </a:r>
            <a:r>
              <a:rPr lang="en-US" altLang="zh-CN" sz="1613" kern="0" spc="-139" dirty="0">
                <a:latin typeface="Arial" pitchFamily="34" charset="0"/>
                <a:ea typeface="Arial" pitchFamily="34" charset="0"/>
                <a:cs typeface="Arial" pitchFamily="34" charset="0"/>
              </a:rPr>
              <a:t> </a:t>
            </a:r>
            <a:r>
              <a:rPr lang="en-US" altLang="zh-CN" sz="1613" kern="0" spc="-26" dirty="0">
                <a:solidFill>
                  <a:srgbClr val="000000"/>
                </a:solidFill>
                <a:latin typeface="Arial" pitchFamily="34" charset="0"/>
                <a:ea typeface="Arial" pitchFamily="34" charset="0"/>
                <a:cs typeface="Arial" pitchFamily="34" charset="0"/>
              </a:rPr>
              <a:t>web</a:t>
            </a:r>
            <a:r>
              <a:rPr lang="en-US" altLang="zh-CN" sz="1613" kern="0" spc="300" dirty="0">
                <a:latin typeface="Arial" pitchFamily="34" charset="0"/>
                <a:ea typeface="Arial" pitchFamily="34" charset="0"/>
                <a:cs typeface="Arial" pitchFamily="34" charset="0"/>
              </a:rPr>
              <a:t> </a:t>
            </a:r>
            <a:r>
              <a:rPr lang="en-US" altLang="zh-CN" sz="1613" kern="0" spc="-53" dirty="0">
                <a:solidFill>
                  <a:srgbClr val="000000"/>
                </a:solidFill>
                <a:latin typeface="Arial" pitchFamily="34" charset="0"/>
                <a:ea typeface="Arial" pitchFamily="34" charset="0"/>
                <a:cs typeface="Arial" pitchFamily="34" charset="0"/>
              </a:rPr>
              <a:t>applications.</a:t>
            </a:r>
          </a:p>
          <a:p>
            <a:pPr marL="169777" indent="-169765" eaLnBrk="0">
              <a:lnSpc>
                <a:spcPct val="94000"/>
              </a:lnSpc>
              <a:spcBef>
                <a:spcPts val="2726"/>
              </a:spcBef>
            </a:pPr>
            <a:r>
              <a:rPr lang="en-US" altLang="zh-CN" sz="1613" kern="0" spc="-75" dirty="0">
                <a:solidFill>
                  <a:srgbClr val="000000"/>
                </a:solidFill>
                <a:latin typeface="Arial" pitchFamily="34" charset="0"/>
                <a:ea typeface="Arial" pitchFamily="34" charset="0"/>
                <a:cs typeface="Arial" pitchFamily="34" charset="0"/>
              </a:rPr>
              <a:t>•</a:t>
            </a:r>
            <a:r>
              <a:rPr lang="en-US" altLang="zh-CN" sz="1613" kern="0" spc="229"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The</a:t>
            </a:r>
            <a:r>
              <a:rPr lang="en-US" altLang="zh-CN" sz="1613" kern="0" spc="-15" dirty="0">
                <a:latin typeface="Arial" pitchFamily="34" charset="0"/>
                <a:ea typeface="Arial" pitchFamily="34" charset="0"/>
                <a:cs typeface="Arial" pitchFamily="34" charset="0"/>
              </a:rPr>
              <a:t> </a:t>
            </a:r>
            <a:r>
              <a:rPr lang="en-US" altLang="zh-CN" sz="1613" kern="0" spc="-158" dirty="0">
                <a:solidFill>
                  <a:srgbClr val="000000"/>
                </a:solidFill>
                <a:latin typeface="Arial" pitchFamily="34" charset="0"/>
                <a:ea typeface="Arial" pitchFamily="34" charset="0"/>
                <a:cs typeface="Arial" pitchFamily="34" charset="0"/>
              </a:rPr>
              <a:t>MVC</a:t>
            </a:r>
            <a:r>
              <a:rPr lang="en-US" altLang="zh-CN" sz="1613" kern="0" spc="8" dirty="0">
                <a:latin typeface="Arial" pitchFamily="34" charset="0"/>
                <a:ea typeface="Arial" pitchFamily="34" charset="0"/>
                <a:cs typeface="Arial" pitchFamily="34" charset="0"/>
              </a:rPr>
              <a:t> </a:t>
            </a:r>
            <a:r>
              <a:rPr lang="en-US" altLang="zh-CN" sz="1613" kern="0" spc="-23" dirty="0">
                <a:solidFill>
                  <a:srgbClr val="000000"/>
                </a:solidFill>
                <a:latin typeface="Arial" pitchFamily="34" charset="0"/>
                <a:ea typeface="Arial" pitchFamily="34" charset="0"/>
                <a:cs typeface="Arial" pitchFamily="34" charset="0"/>
              </a:rPr>
              <a:t>pattern</a:t>
            </a:r>
            <a:r>
              <a:rPr lang="en-US" altLang="zh-CN" sz="1613" kern="0" spc="-26"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results</a:t>
            </a:r>
            <a:r>
              <a:rPr lang="en-US" altLang="zh-CN" sz="1613" kern="0" spc="-83" dirty="0">
                <a:latin typeface="Arial" pitchFamily="34" charset="0"/>
                <a:ea typeface="Arial" pitchFamily="34" charset="0"/>
                <a:cs typeface="Arial" pitchFamily="34" charset="0"/>
              </a:rPr>
              <a:t> </a:t>
            </a:r>
            <a:r>
              <a:rPr lang="en-US" altLang="zh-CN" sz="1613" kern="0" spc="-38" dirty="0">
                <a:solidFill>
                  <a:srgbClr val="000000"/>
                </a:solidFill>
                <a:latin typeface="Arial" pitchFamily="34" charset="0"/>
                <a:ea typeface="Arial" pitchFamily="34" charset="0"/>
                <a:cs typeface="Arial" pitchFamily="34" charset="0"/>
              </a:rPr>
              <a:t>in</a:t>
            </a:r>
            <a:r>
              <a:rPr lang="en-US" altLang="zh-CN" sz="1613" kern="0" spc="-68" dirty="0">
                <a:latin typeface="Arial" pitchFamily="34" charset="0"/>
                <a:ea typeface="Arial" pitchFamily="34" charset="0"/>
                <a:cs typeface="Arial" pitchFamily="34" charset="0"/>
              </a:rPr>
              <a:t> </a:t>
            </a:r>
            <a:r>
              <a:rPr lang="en-US" altLang="zh-CN" sz="1613" kern="0" spc="-60" dirty="0">
                <a:solidFill>
                  <a:srgbClr val="000000"/>
                </a:solidFill>
                <a:latin typeface="Arial" pitchFamily="34" charset="0"/>
                <a:ea typeface="Arial" pitchFamily="34" charset="0"/>
                <a:cs typeface="Arial" pitchFamily="34" charset="0"/>
              </a:rPr>
              <a:t>separating</a:t>
            </a:r>
            <a:r>
              <a:rPr lang="en-US" altLang="zh-CN" sz="1613" kern="0" spc="-101"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the</a:t>
            </a:r>
            <a:r>
              <a:rPr lang="en-US" altLang="zh-CN" sz="1613" kern="0" spc="300" dirty="0">
                <a:latin typeface="Arial" pitchFamily="34" charset="0"/>
                <a:ea typeface="Arial" pitchFamily="34" charset="0"/>
                <a:cs typeface="Arial" pitchFamily="34" charset="0"/>
              </a:rPr>
              <a:t> </a:t>
            </a:r>
            <a:r>
              <a:rPr lang="en-US" altLang="zh-CN" sz="1613" kern="0" spc="-23" dirty="0">
                <a:solidFill>
                  <a:srgbClr val="000000"/>
                </a:solidFill>
                <a:latin typeface="Arial" pitchFamily="34" charset="0"/>
                <a:ea typeface="Arial" pitchFamily="34" charset="0"/>
                <a:cs typeface="Arial" pitchFamily="34" charset="0"/>
              </a:rPr>
              <a:t>different</a:t>
            </a:r>
            <a:r>
              <a:rPr lang="en-US" altLang="zh-CN" sz="1613" kern="0" spc="-60"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aspects</a:t>
            </a:r>
            <a:r>
              <a:rPr lang="en-US" altLang="zh-CN" sz="1613" kern="0" spc="-98"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of</a:t>
            </a:r>
            <a:r>
              <a:rPr lang="en-US" altLang="zh-CN" sz="1613" kern="0" spc="-105"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the</a:t>
            </a:r>
            <a:r>
              <a:rPr lang="en-US" altLang="zh-CN" sz="1613" kern="0" spc="-53" dirty="0">
                <a:latin typeface="Arial" pitchFamily="34" charset="0"/>
                <a:ea typeface="Arial" pitchFamily="34" charset="0"/>
                <a:cs typeface="Arial" pitchFamily="34" charset="0"/>
              </a:rPr>
              <a:t> </a:t>
            </a:r>
            <a:r>
              <a:rPr lang="en-US" altLang="zh-CN" sz="1613" kern="0" spc="-30" dirty="0">
                <a:solidFill>
                  <a:srgbClr val="000000"/>
                </a:solidFill>
                <a:latin typeface="Arial" pitchFamily="34" charset="0"/>
                <a:ea typeface="Arial" pitchFamily="34" charset="0"/>
                <a:cs typeface="Arial" pitchFamily="34" charset="0"/>
              </a:rPr>
              <a:t>application</a:t>
            </a:r>
            <a:r>
              <a:rPr lang="en-US" altLang="zh-CN" sz="1613" kern="0" spc="-90" dirty="0">
                <a:latin typeface="Arial" pitchFamily="34" charset="0"/>
                <a:ea typeface="Arial" pitchFamily="34" charset="0"/>
                <a:cs typeface="Arial" pitchFamily="34" charset="0"/>
              </a:rPr>
              <a:t> </a:t>
            </a:r>
            <a:r>
              <a:rPr lang="en-US" altLang="zh-CN" sz="1613" kern="0" spc="-11" dirty="0">
                <a:solidFill>
                  <a:srgbClr val="000000"/>
                </a:solidFill>
                <a:latin typeface="Arial" pitchFamily="34" charset="0"/>
                <a:ea typeface="Arial" pitchFamily="34" charset="0"/>
                <a:cs typeface="Arial" pitchFamily="34" charset="0"/>
              </a:rPr>
              <a:t>(input</a:t>
            </a:r>
            <a:r>
              <a:rPr lang="en-US" altLang="zh-CN" sz="1613" kern="0" spc="300" dirty="0">
                <a:latin typeface="Arial" pitchFamily="34" charset="0"/>
                <a:ea typeface="Arial" pitchFamily="34" charset="0"/>
                <a:cs typeface="Arial" pitchFamily="34" charset="0"/>
              </a:rPr>
              <a:t> </a:t>
            </a:r>
            <a:r>
              <a:rPr lang="en-US" altLang="zh-CN" sz="1613" kern="0" spc="-68" dirty="0">
                <a:solidFill>
                  <a:srgbClr val="000000"/>
                </a:solidFill>
                <a:latin typeface="Arial" pitchFamily="34" charset="0"/>
                <a:ea typeface="Arial" pitchFamily="34" charset="0"/>
                <a:cs typeface="Arial" pitchFamily="34" charset="0"/>
              </a:rPr>
              <a:t>logic,</a:t>
            </a:r>
            <a:r>
              <a:rPr lang="en-US" altLang="zh-CN" sz="1613" kern="0" spc="-53" dirty="0">
                <a:latin typeface="Arial" pitchFamily="34" charset="0"/>
                <a:ea typeface="Arial" pitchFamily="34" charset="0"/>
                <a:cs typeface="Arial" pitchFamily="34" charset="0"/>
              </a:rPr>
              <a:t> </a:t>
            </a:r>
            <a:r>
              <a:rPr lang="en-US" altLang="zh-CN" sz="1613" kern="0" spc="-90" dirty="0">
                <a:solidFill>
                  <a:srgbClr val="000000"/>
                </a:solidFill>
                <a:latin typeface="Arial" pitchFamily="34" charset="0"/>
                <a:ea typeface="Arial" pitchFamily="34" charset="0"/>
                <a:cs typeface="Arial" pitchFamily="34" charset="0"/>
              </a:rPr>
              <a:t>business</a:t>
            </a:r>
            <a:r>
              <a:rPr lang="en-US" altLang="zh-CN" sz="1613" kern="0" spc="-23" dirty="0">
                <a:latin typeface="Arial" pitchFamily="34" charset="0"/>
                <a:ea typeface="Arial" pitchFamily="34" charset="0"/>
                <a:cs typeface="Arial" pitchFamily="34" charset="0"/>
              </a:rPr>
              <a:t> </a:t>
            </a:r>
            <a:r>
              <a:rPr lang="en-US" altLang="zh-CN" sz="1613" kern="0" spc="-56" dirty="0">
                <a:solidFill>
                  <a:srgbClr val="000000"/>
                </a:solidFill>
                <a:latin typeface="Arial" pitchFamily="34" charset="0"/>
                <a:ea typeface="Arial" pitchFamily="34" charset="0"/>
                <a:cs typeface="Arial" pitchFamily="34" charset="0"/>
              </a:rPr>
              <a:t>logic,</a:t>
            </a:r>
            <a:r>
              <a:rPr lang="en-US" altLang="zh-CN" sz="1613" kern="0" spc="-53" dirty="0">
                <a:latin typeface="Arial" pitchFamily="34" charset="0"/>
                <a:ea typeface="Arial" pitchFamily="34" charset="0"/>
                <a:cs typeface="Arial" pitchFamily="34" charset="0"/>
              </a:rPr>
              <a:t> </a:t>
            </a:r>
            <a:r>
              <a:rPr lang="en-US" altLang="zh-CN" sz="1613" kern="0" spc="-79" dirty="0">
                <a:solidFill>
                  <a:srgbClr val="000000"/>
                </a:solidFill>
                <a:latin typeface="Arial" pitchFamily="34" charset="0"/>
                <a:ea typeface="Arial" pitchFamily="34" charset="0"/>
                <a:cs typeface="Arial" pitchFamily="34" charset="0"/>
              </a:rPr>
              <a:t>and</a:t>
            </a:r>
            <a:r>
              <a:rPr lang="en-US" altLang="zh-CN" sz="1613" kern="0" spc="8" dirty="0">
                <a:latin typeface="Arial" pitchFamily="34" charset="0"/>
                <a:ea typeface="Arial" pitchFamily="34" charset="0"/>
                <a:cs typeface="Arial" pitchFamily="34" charset="0"/>
              </a:rPr>
              <a:t> </a:t>
            </a:r>
            <a:r>
              <a:rPr lang="en-US" altLang="zh-CN" sz="1613" kern="0" spc="-113" dirty="0">
                <a:solidFill>
                  <a:srgbClr val="000000"/>
                </a:solidFill>
                <a:latin typeface="Arial" pitchFamily="34" charset="0"/>
                <a:ea typeface="Arial" pitchFamily="34" charset="0"/>
                <a:cs typeface="Arial" pitchFamily="34" charset="0"/>
              </a:rPr>
              <a:t>UI</a:t>
            </a:r>
            <a:r>
              <a:rPr lang="en-US" altLang="zh-CN" sz="1613" kern="0"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logic),</a:t>
            </a:r>
            <a:r>
              <a:rPr lang="en-US" altLang="zh-CN" sz="1613" kern="0" spc="-143" dirty="0">
                <a:latin typeface="Arial" pitchFamily="34" charset="0"/>
                <a:ea typeface="Arial" pitchFamily="34" charset="0"/>
                <a:cs typeface="Arial" pitchFamily="34" charset="0"/>
              </a:rPr>
              <a:t> </a:t>
            </a:r>
            <a:r>
              <a:rPr lang="en-US" altLang="zh-CN" sz="1613" kern="0" dirty="0">
                <a:solidFill>
                  <a:srgbClr val="000000"/>
                </a:solidFill>
                <a:latin typeface="Arial" pitchFamily="34" charset="0"/>
                <a:ea typeface="Arial" pitchFamily="34" charset="0"/>
                <a:cs typeface="Arial" pitchFamily="34" charset="0"/>
              </a:rPr>
              <a:t>while</a:t>
            </a:r>
            <a:r>
              <a:rPr lang="en-US" altLang="zh-CN" sz="1613" kern="0" spc="825" dirty="0">
                <a:latin typeface="Arial" pitchFamily="34" charset="0"/>
                <a:ea typeface="Arial" pitchFamily="34" charset="0"/>
                <a:cs typeface="Arial" pitchFamily="34" charset="0"/>
              </a:rPr>
              <a:t> </a:t>
            </a:r>
            <a:r>
              <a:rPr lang="en-US" altLang="zh-CN" sz="1613" kern="0" spc="-53" dirty="0">
                <a:solidFill>
                  <a:srgbClr val="000000"/>
                </a:solidFill>
                <a:latin typeface="Arial" pitchFamily="34" charset="0"/>
                <a:ea typeface="Arial" pitchFamily="34" charset="0"/>
                <a:cs typeface="Arial" pitchFamily="34" charset="0"/>
              </a:rPr>
              <a:t>providing</a:t>
            </a:r>
            <a:r>
              <a:rPr lang="en-US" altLang="zh-CN" sz="1613" kern="0" spc="-64" dirty="0">
                <a:latin typeface="Arial" pitchFamily="34" charset="0"/>
                <a:ea typeface="Arial" pitchFamily="34" charset="0"/>
                <a:cs typeface="Arial" pitchFamily="34" charset="0"/>
              </a:rPr>
              <a:t> </a:t>
            </a:r>
            <a:r>
              <a:rPr lang="en-US" altLang="zh-CN" sz="1613" kern="0" spc="-150" dirty="0">
                <a:solidFill>
                  <a:srgbClr val="000000"/>
                </a:solidFill>
                <a:latin typeface="Arial" pitchFamily="34" charset="0"/>
                <a:ea typeface="Arial" pitchFamily="34" charset="0"/>
                <a:cs typeface="Arial" pitchFamily="34" charset="0"/>
              </a:rPr>
              <a:t>a</a:t>
            </a:r>
            <a:r>
              <a:rPr lang="en-US" altLang="zh-CN" sz="1613" kern="0" dirty="0">
                <a:latin typeface="Arial" pitchFamily="34" charset="0"/>
                <a:ea typeface="Arial" pitchFamily="34" charset="0"/>
                <a:cs typeface="Arial" pitchFamily="34" charset="0"/>
              </a:rPr>
              <a:t> </a:t>
            </a:r>
            <a:r>
              <a:rPr lang="en-US" altLang="zh-CN" sz="1613" kern="0" spc="-60" dirty="0">
                <a:solidFill>
                  <a:srgbClr val="000000"/>
                </a:solidFill>
                <a:latin typeface="Arial" pitchFamily="34" charset="0"/>
                <a:ea typeface="Arial" pitchFamily="34" charset="0"/>
                <a:cs typeface="Arial" pitchFamily="34" charset="0"/>
              </a:rPr>
              <a:t>loose</a:t>
            </a:r>
            <a:r>
              <a:rPr lang="en-US" altLang="zh-CN" sz="1613" kern="0" spc="-113"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coupling</a:t>
            </a:r>
            <a:r>
              <a:rPr lang="en-US" altLang="zh-CN" sz="1613" kern="0" spc="-41"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between</a:t>
            </a:r>
            <a:r>
              <a:rPr lang="en-US" altLang="zh-CN" sz="1613" kern="0" spc="-83" dirty="0">
                <a:latin typeface="Arial" pitchFamily="34" charset="0"/>
                <a:ea typeface="Arial" pitchFamily="34" charset="0"/>
                <a:cs typeface="Arial" pitchFamily="34" charset="0"/>
              </a:rPr>
              <a:t> </a:t>
            </a:r>
            <a:r>
              <a:rPr lang="en-US" altLang="zh-CN" sz="1613" kern="0" spc="-45" dirty="0">
                <a:solidFill>
                  <a:srgbClr val="000000"/>
                </a:solidFill>
                <a:latin typeface="Arial" pitchFamily="34" charset="0"/>
                <a:ea typeface="Arial" pitchFamily="34" charset="0"/>
                <a:cs typeface="Arial" pitchFamily="34" charset="0"/>
              </a:rPr>
              <a:t>these</a:t>
            </a:r>
            <a:r>
              <a:rPr lang="en-US" altLang="zh-CN" sz="1613" kern="0" spc="300" dirty="0">
                <a:latin typeface="Arial" pitchFamily="34" charset="0"/>
                <a:ea typeface="Arial" pitchFamily="34" charset="0"/>
                <a:cs typeface="Arial" pitchFamily="34" charset="0"/>
              </a:rPr>
              <a:t> </a:t>
            </a:r>
            <a:r>
              <a:rPr lang="en-US" altLang="zh-CN" sz="1613" kern="0" spc="-60" dirty="0">
                <a:solidFill>
                  <a:srgbClr val="000000"/>
                </a:solidFill>
                <a:latin typeface="Arial" pitchFamily="34" charset="0"/>
                <a:ea typeface="Arial" pitchFamily="34" charset="0"/>
                <a:cs typeface="Arial" pitchFamily="34" charset="0"/>
              </a:rPr>
              <a:t>elements.</a:t>
            </a:r>
          </a:p>
        </p:txBody>
      </p:sp>
      <p:sp>
        <p:nvSpPr>
          <p:cNvPr id="147" name="TextBox147"/>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24</a:t>
            </a:r>
          </a:p>
        </p:txBody>
      </p:sp>
      <p:pic>
        <p:nvPicPr>
          <p:cNvPr id="148" name="01CEE0DA-D459-4573-E1EF-84853273985A"/>
          <p:cNvPicPr>
            <a:picLocks noChangeAspect="1"/>
          </p:cNvPicPr>
          <p:nvPr/>
        </p:nvPicPr>
        <p:blipFill>
          <a:blip r:embed="rId4" cstate="print">
            <a:extLst>
              <a:ext uri="{68F51B03-0C3F-4CF3-8BD3-458A163CF3ED}"/>
            </a:extLst>
          </a:blip>
          <a:stretch>
            <a:fillRect/>
          </a:stretch>
        </p:blipFill>
        <p:spPr>
          <a:xfrm>
            <a:off x="4645152" y="1364457"/>
            <a:ext cx="4014788" cy="2578894"/>
          </a:xfrm>
          <a:prstGeom prst="rect">
            <a:avLst/>
          </a:prstGeom>
        </p:spPr>
      </p:pic>
    </p:spTree>
    <p:extLst>
      <p:ext uri="{2558385C-D98B-4DA4-0572-C4C89A552499}"/>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 name="4405EF06-0534-478D-71D5-32C96A9D8F53"/>
          <p:cNvPicPr>
            <a:picLocks noChangeAspect="1"/>
          </p:cNvPicPr>
          <p:nvPr/>
        </p:nvPicPr>
        <p:blipFill>
          <a:blip r:embed="rId2" cstate="print">
            <a:extLst>
              <a:ext uri="{EE5751E1-5603-4AB5-334A-98F614976BD9}"/>
            </a:extLst>
          </a:blip>
          <a:stretch>
            <a:fillRect/>
          </a:stretch>
        </p:blipFill>
        <p:spPr>
          <a:xfrm>
            <a:off x="0" y="0"/>
            <a:ext cx="9144000" cy="5143500"/>
          </a:xfrm>
          <a:prstGeom prst="rect">
            <a:avLst/>
          </a:prstGeom>
        </p:spPr>
      </p:pic>
      <p:pic>
        <p:nvPicPr>
          <p:cNvPr id="150" name="9525C1D2-AD91-4597-A678-B373D6C7CF2C"/>
          <p:cNvPicPr>
            <a:picLocks noChangeAspect="1"/>
          </p:cNvPicPr>
          <p:nvPr/>
        </p:nvPicPr>
        <p:blipFill>
          <a:blip r:embed="rId3" cstate="print">
            <a:extLst>
              <a:ext uri="{07212701-B130-4B55-1867-D93EAC34AFE1}"/>
            </a:extLst>
          </a:blip>
          <a:stretch>
            <a:fillRect/>
          </a:stretch>
        </p:blipFill>
        <p:spPr>
          <a:xfrm>
            <a:off x="188595" y="600075"/>
            <a:ext cx="342900" cy="342900"/>
          </a:xfrm>
          <a:prstGeom prst="rect">
            <a:avLst/>
          </a:prstGeom>
        </p:spPr>
      </p:pic>
      <p:sp>
        <p:nvSpPr>
          <p:cNvPr id="151" name="TextBox151"/>
          <p:cNvSpPr txBox="1"/>
          <p:nvPr/>
        </p:nvSpPr>
        <p:spPr>
          <a:xfrm>
            <a:off x="712751" y="417576"/>
            <a:ext cx="2047875" cy="768672"/>
          </a:xfrm>
          <a:prstGeom prst="rect">
            <a:avLst/>
          </a:prstGeom>
          <a:noFill/>
        </p:spPr>
        <p:txBody>
          <a:bodyPr wrap="square" lIns="0" tIns="0" rIns="0" bIns="0" rtlCol="0">
            <a:spAutoFit/>
          </a:bodyPr>
          <a:lstStyle/>
          <a:p>
            <a:pPr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56"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marL="10790" eaLnBrk="0">
              <a:lnSpc>
                <a:spcPct val="87000"/>
              </a:lnSpc>
              <a:spcBef>
                <a:spcPts val="196"/>
              </a:spcBef>
            </a:pPr>
            <a:r>
              <a:rPr lang="en-US" altLang="zh-CN" sz="2250" kern="0" spc="-289" dirty="0">
                <a:solidFill>
                  <a:srgbClr val="000000"/>
                </a:solidFill>
                <a:latin typeface="Arial" pitchFamily="34" charset="0"/>
                <a:ea typeface="Arial" pitchFamily="34" charset="0"/>
                <a:cs typeface="Arial" pitchFamily="34" charset="0"/>
              </a:rPr>
              <a:t>MVC</a:t>
            </a:r>
            <a:r>
              <a:rPr lang="en-US" altLang="zh-CN" sz="2250" kern="0" spc="-26" dirty="0">
                <a:latin typeface="Arial" pitchFamily="34" charset="0"/>
                <a:ea typeface="Arial" pitchFamily="34" charset="0"/>
                <a:cs typeface="Arial" pitchFamily="34" charset="0"/>
              </a:rPr>
              <a:t> </a:t>
            </a:r>
            <a:r>
              <a:rPr lang="en-US" altLang="zh-CN" sz="2250" kern="0" spc="-225" dirty="0">
                <a:solidFill>
                  <a:srgbClr val="000000"/>
                </a:solidFill>
                <a:latin typeface="Arial" pitchFamily="34" charset="0"/>
                <a:ea typeface="Arial" pitchFamily="34" charset="0"/>
                <a:cs typeface="Arial" pitchFamily="34" charset="0"/>
              </a:rPr>
              <a:t>Bean</a:t>
            </a:r>
            <a:r>
              <a:rPr lang="en-US" altLang="zh-CN" sz="2250" kern="0" spc="-109" dirty="0">
                <a:latin typeface="Arial" pitchFamily="34" charset="0"/>
                <a:ea typeface="Arial" pitchFamily="34" charset="0"/>
                <a:cs typeface="Arial" pitchFamily="34" charset="0"/>
              </a:rPr>
              <a:t> </a:t>
            </a:r>
            <a:r>
              <a:rPr lang="en-US" altLang="zh-CN" sz="2250" kern="0" spc="-214" dirty="0">
                <a:solidFill>
                  <a:srgbClr val="000000"/>
                </a:solidFill>
                <a:latin typeface="Arial" pitchFamily="34" charset="0"/>
                <a:ea typeface="Arial" pitchFamily="34" charset="0"/>
                <a:cs typeface="Arial" pitchFamily="34" charset="0"/>
              </a:rPr>
              <a:t>Scopes</a:t>
            </a:r>
          </a:p>
        </p:txBody>
      </p:sp>
      <p:sp>
        <p:nvSpPr>
          <p:cNvPr id="152" name="TextBox152"/>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25</a:t>
            </a:r>
          </a:p>
        </p:txBody>
      </p:sp>
      <p:graphicFrame>
        <p:nvGraphicFramePr>
          <p:cNvPr id="153" name="Table153"/>
          <p:cNvGraphicFramePr>
            <a:graphicFrameLocks noGrp="1"/>
          </p:cNvGraphicFramePr>
          <p:nvPr/>
        </p:nvGraphicFramePr>
        <p:xfrm>
          <a:off x="943308" y="1369219"/>
          <a:ext cx="7260765" cy="2600326"/>
        </p:xfrm>
        <a:graphic>
          <a:graphicData uri="http://schemas.openxmlformats.org/drawingml/2006/table">
            <a:tbl>
              <a:tblPr firstRow="1" bandRow="1"/>
              <a:tblGrid>
                <a:gridCol w="1451658">
                  <a:extLst>
                    <a:ext uri="{9D8B030D-6E8A-4147-A177-3AD203B41FA5}">
                      <a16:colId xmlns:a16="http://schemas.microsoft.com/office/drawing/2014/main" val="20000"/>
                    </a:ext>
                  </a:extLst>
                </a:gridCol>
                <a:gridCol w="5809107">
                  <a:extLst>
                    <a:ext uri="{9D8B030D-6E8A-4147-A177-3AD203B41FA5}">
                      <a16:colId xmlns:a16="http://schemas.microsoft.com/office/drawing/2014/main" val="20001"/>
                    </a:ext>
                  </a:extLst>
                </a:gridCol>
              </a:tblGrid>
              <a:tr h="370999">
                <a:tc>
                  <a:txBody>
                    <a:bodyPr/>
                    <a:lstStyle/>
                    <a:p>
                      <a:pPr marL="178229" marR="0" indent="0" eaLnBrk="0">
                        <a:lnSpc>
                          <a:spcPct val="87000"/>
                        </a:lnSpc>
                      </a:pPr>
                      <a:r>
                        <a:rPr lang="en-US" altLang="zh-CN" sz="1400" b="1" kern="0" spc="-220" baseline="0" noProof="0" dirty="0">
                          <a:solidFill>
                            <a:srgbClr val="000000"/>
                          </a:solidFill>
                          <a:latin typeface="Arial" pitchFamily="34" charset="0"/>
                          <a:ea typeface="Arial" pitchFamily="34" charset="0"/>
                          <a:cs typeface="Arial" pitchFamily="34" charset="0"/>
                        </a:rPr>
                        <a:t>Scope</a:t>
                      </a:r>
                    </a:p>
                  </a:txBody>
                  <a:tcPr marL="0" marR="0" marT="54216"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81708" marR="0" indent="0" eaLnBrk="0">
                        <a:lnSpc>
                          <a:spcPct val="87000"/>
                        </a:lnSpc>
                      </a:pPr>
                      <a:r>
                        <a:rPr lang="en-US" altLang="zh-CN" sz="1400" b="1" kern="0" spc="-140" baseline="0" noProof="0" dirty="0">
                          <a:solidFill>
                            <a:srgbClr val="000000"/>
                          </a:solidFill>
                          <a:latin typeface="Arial" pitchFamily="34" charset="0"/>
                          <a:ea typeface="Arial" pitchFamily="34" charset="0"/>
                          <a:cs typeface="Arial" pitchFamily="34" charset="0"/>
                        </a:rPr>
                        <a:t>Description</a:t>
                      </a:r>
                    </a:p>
                  </a:txBody>
                  <a:tcPr marL="0" marR="0" marT="54216"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709613">
                <a:tc>
                  <a:txBody>
                    <a:bodyPr/>
                    <a:lstStyle/>
                    <a:p>
                      <a:pPr marL="126810" marR="0" indent="17153" eaLnBrk="0">
                        <a:lnSpc>
                          <a:spcPct val="89000"/>
                        </a:lnSpc>
                      </a:pPr>
                      <a:r>
                        <a:rPr lang="en-US" altLang="zh-CN" sz="1200" u="sng" kern="0" spc="-105" baseline="0" noProof="0" dirty="0">
                          <a:solidFill>
                            <a:srgbClr val="000000"/>
                          </a:solidFill>
                          <a:latin typeface="Arial" pitchFamily="34" charset="0"/>
                          <a:ea typeface="Arial" pitchFamily="34" charset="0"/>
                          <a:cs typeface="Arial" pitchFamily="34" charset="0"/>
                        </a:rPr>
                        <a:t>Request</a:t>
                      </a:r>
                    </a:p>
                  </a:txBody>
                  <a:tcPr marL="0" marR="0" marT="52007"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43673" marR="87457" indent="-1618" eaLnBrk="0">
                        <a:lnSpc>
                          <a:spcPct val="98000"/>
                        </a:lnSpc>
                      </a:pPr>
                      <a:r>
                        <a:rPr lang="en-US" altLang="zh-CN" sz="1100" kern="0" spc="-135" baseline="0" noProof="0" dirty="0">
                          <a:solidFill>
                            <a:srgbClr val="000000"/>
                          </a:solidFill>
                          <a:latin typeface="Arial" pitchFamily="34" charset="0"/>
                          <a:ea typeface="Arial" pitchFamily="34" charset="0"/>
                          <a:cs typeface="Arial" pitchFamily="34" charset="0"/>
                        </a:rPr>
                        <a:t>Scopes</a:t>
                      </a:r>
                      <a:r>
                        <a:rPr lang="en-US" altLang="zh-CN" sz="1100" kern="0" spc="-17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4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30"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65"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lifecycle</a:t>
                      </a:r>
                      <a:r>
                        <a:rPr lang="en-US" altLang="zh-CN" sz="1100" kern="0" spc="-10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0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35" noProof="0" dirty="0">
                          <a:latin typeface="Arial" pitchFamily="34" charset="0"/>
                          <a:ea typeface="Arial" pitchFamily="34" charset="0"/>
                          <a:cs typeface="Arial" pitchFamily="34" charset="0"/>
                        </a:rPr>
                        <a:t> </a:t>
                      </a:r>
                      <a:r>
                        <a:rPr lang="en-US" altLang="zh-CN" sz="1100" kern="0" spc="-175" baseline="0" noProof="0" dirty="0">
                          <a:solidFill>
                            <a:srgbClr val="000000"/>
                          </a:solidFill>
                          <a:latin typeface="Arial" pitchFamily="34" charset="0"/>
                          <a:ea typeface="Arial" pitchFamily="34" charset="0"/>
                          <a:cs typeface="Arial" pitchFamily="34" charset="0"/>
                        </a:rPr>
                        <a:t>HTTP</a:t>
                      </a:r>
                      <a:r>
                        <a:rPr lang="en-US" altLang="zh-CN" sz="1100" kern="0" spc="-5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request;</a:t>
                      </a:r>
                      <a:r>
                        <a:rPr lang="en-US" altLang="zh-CN" sz="1100" kern="0" spc="-17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that</a:t>
                      </a:r>
                      <a:r>
                        <a:rPr lang="en-US" altLang="zh-CN" sz="1100" kern="0" spc="-25" noProof="0" dirty="0">
                          <a:latin typeface="Arial" pitchFamily="34" charset="0"/>
                          <a:ea typeface="Arial" pitchFamily="34" charset="0"/>
                          <a:cs typeface="Arial" pitchFamily="34" charset="0"/>
                        </a:rPr>
                        <a:t> </a:t>
                      </a:r>
                      <a:r>
                        <a:rPr lang="en-US" altLang="zh-CN" sz="1100" kern="0" spc="-70" baseline="0" noProof="0" dirty="0">
                          <a:solidFill>
                            <a:srgbClr val="000000"/>
                          </a:solidFill>
                          <a:latin typeface="Arial" pitchFamily="34" charset="0"/>
                          <a:ea typeface="Arial" pitchFamily="34" charset="0"/>
                          <a:cs typeface="Arial" pitchFamily="34" charset="0"/>
                        </a:rPr>
                        <a:t>is,</a:t>
                      </a:r>
                      <a:r>
                        <a:rPr lang="en-US" altLang="zh-CN" sz="1100" kern="0" spc="-70"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each</a:t>
                      </a:r>
                      <a:r>
                        <a:rPr lang="en-US" altLang="zh-CN" sz="1100" kern="0" spc="-100" noProof="0" dirty="0">
                          <a:latin typeface="Arial" pitchFamily="34" charset="0"/>
                          <a:ea typeface="Arial" pitchFamily="34" charset="0"/>
                          <a:cs typeface="Arial" pitchFamily="34" charset="0"/>
                        </a:rPr>
                        <a:t> </a:t>
                      </a:r>
                      <a:r>
                        <a:rPr lang="en-US" altLang="zh-CN" sz="1100" kern="0" spc="-175" baseline="0" noProof="0" dirty="0">
                          <a:solidFill>
                            <a:srgbClr val="000000"/>
                          </a:solidFill>
                          <a:latin typeface="Arial" pitchFamily="34" charset="0"/>
                          <a:ea typeface="Arial" pitchFamily="34" charset="0"/>
                          <a:cs typeface="Arial" pitchFamily="34" charset="0"/>
                        </a:rPr>
                        <a:t>HTTP</a:t>
                      </a:r>
                      <a:r>
                        <a:rPr lang="en-US" altLang="zh-CN" sz="1100" kern="0" spc="-60"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request</a:t>
                      </a:r>
                      <a:r>
                        <a:rPr lang="en-US" altLang="zh-CN" sz="1100" kern="0" spc="-10" noProof="0" dirty="0">
                          <a:latin typeface="Arial" pitchFamily="34" charset="0"/>
                          <a:ea typeface="Arial" pitchFamily="34" charset="0"/>
                          <a:cs typeface="Arial" pitchFamily="34" charset="0"/>
                        </a:rPr>
                        <a:t> </a:t>
                      </a:r>
                      <a:r>
                        <a:rPr lang="en-US" altLang="zh-CN" sz="1100" kern="0" spc="-105" baseline="0" noProof="0" dirty="0">
                          <a:solidFill>
                            <a:srgbClr val="000000"/>
                          </a:solidFill>
                          <a:latin typeface="Arial" pitchFamily="34" charset="0"/>
                          <a:ea typeface="Arial" pitchFamily="34" charset="0"/>
                          <a:cs typeface="Arial" pitchFamily="34" charset="0"/>
                        </a:rPr>
                        <a:t>has</a:t>
                      </a:r>
                      <a:r>
                        <a:rPr lang="en-US" altLang="zh-CN" sz="1100" kern="0" spc="-9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its</a:t>
                      </a:r>
                      <a:r>
                        <a:rPr lang="en-US" altLang="zh-CN" sz="1100" kern="0" spc="400" noProof="0" dirty="0">
                          <a:latin typeface="Arial" pitchFamily="34" charset="0"/>
                          <a:ea typeface="Arial" pitchFamily="34" charset="0"/>
                          <a:cs typeface="Arial" pitchFamily="34" charset="0"/>
                        </a:rPr>
                        <a:t> </a:t>
                      </a:r>
                      <a:r>
                        <a:rPr lang="en-US" altLang="zh-CN" sz="1100" kern="0" spc="-70" baseline="0" noProof="0" dirty="0">
                          <a:solidFill>
                            <a:srgbClr val="000000"/>
                          </a:solidFill>
                          <a:latin typeface="Arial" pitchFamily="34" charset="0"/>
                          <a:ea typeface="Arial" pitchFamily="34" charset="0"/>
                          <a:cs typeface="Arial" pitchFamily="34" charset="0"/>
                        </a:rPr>
                        <a:t>own</a:t>
                      </a:r>
                      <a:r>
                        <a:rPr lang="en-US" altLang="zh-CN" sz="1100" kern="0" spc="-10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instance</a:t>
                      </a:r>
                      <a:r>
                        <a:rPr lang="en-US" altLang="zh-CN" sz="1100" kern="0" spc="-13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5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2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created</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off</a:t>
                      </a:r>
                      <a:r>
                        <a:rPr lang="en-US" altLang="zh-CN" sz="1100" kern="0" spc="-12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6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back</a:t>
                      </a:r>
                      <a:r>
                        <a:rPr lang="en-US" altLang="zh-CN" sz="1100" kern="0" spc="-1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00"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50"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15"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Only</a:t>
                      </a:r>
                      <a:r>
                        <a:rPr lang="en-US" altLang="zh-CN" sz="1100" kern="0" spc="-190" noProof="0" dirty="0">
                          <a:latin typeface="Arial" pitchFamily="34" charset="0"/>
                          <a:ea typeface="Arial" pitchFamily="34" charset="0"/>
                          <a:cs typeface="Arial" pitchFamily="34" charset="0"/>
                        </a:rPr>
                        <a:t> </a:t>
                      </a:r>
                      <a:r>
                        <a:rPr lang="en-US" altLang="zh-CN" sz="1100" kern="0" spc="-20" baseline="0" noProof="0" dirty="0">
                          <a:solidFill>
                            <a:srgbClr val="000000"/>
                          </a:solidFill>
                          <a:latin typeface="Arial" pitchFamily="34" charset="0"/>
                          <a:ea typeface="Arial" pitchFamily="34" charset="0"/>
                          <a:cs typeface="Arial" pitchFamily="34" charset="0"/>
                        </a:rPr>
                        <a:t>valid</a:t>
                      </a:r>
                      <a:r>
                        <a:rPr lang="en-US" altLang="zh-CN" sz="1100" kern="0" spc="-11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19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9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context</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15" noProof="0" dirty="0">
                          <a:latin typeface="Arial" pitchFamily="34" charset="0"/>
                          <a:ea typeface="Arial" pitchFamily="34" charset="0"/>
                          <a:cs typeface="Arial" pitchFamily="34" charset="0"/>
                        </a:rPr>
                        <a:t> </a:t>
                      </a:r>
                      <a:r>
                        <a:rPr lang="en-US" altLang="zh-CN" sz="1100" kern="0" spc="-25" baseline="0" noProof="0" dirty="0">
                          <a:solidFill>
                            <a:srgbClr val="000000"/>
                          </a:solidFill>
                          <a:latin typeface="Arial" pitchFamily="34" charset="0"/>
                          <a:ea typeface="Arial" pitchFamily="34" charset="0"/>
                          <a:cs typeface="Arial" pitchFamily="34" charset="0"/>
                        </a:rPr>
                        <a:t>web-</a:t>
                      </a:r>
                      <a:r>
                        <a:rPr lang="en-US" altLang="zh-CN" sz="1100" kern="0" spc="400" noProof="0" dirty="0">
                          <a:latin typeface="Arial" pitchFamily="34" charset="0"/>
                          <a:ea typeface="Arial" pitchFamily="34" charset="0"/>
                          <a:cs typeface="Arial" pitchFamily="34" charset="0"/>
                        </a:rPr>
                        <a:t> </a:t>
                      </a:r>
                      <a:r>
                        <a:rPr lang="en-US" altLang="zh-CN" sz="1100" kern="0" spc="-80" baseline="0" noProof="0" dirty="0">
                          <a:solidFill>
                            <a:srgbClr val="000000"/>
                          </a:solidFill>
                          <a:latin typeface="Arial" pitchFamily="34" charset="0"/>
                          <a:ea typeface="Arial" pitchFamily="34" charset="0"/>
                          <a:cs typeface="Arial" pitchFamily="34" charset="0"/>
                        </a:rPr>
                        <a:t>aware</a:t>
                      </a:r>
                      <a:r>
                        <a:rPr lang="en-US" altLang="zh-CN" sz="1100" kern="0" spc="-18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Spring</a:t>
                      </a:r>
                      <a:r>
                        <a:rPr lang="en-US" altLang="zh-CN" sz="1100" kern="0" spc="-13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ApplicationContext.</a:t>
                      </a:r>
                    </a:p>
                  </a:txBody>
                  <a:tcPr marL="0" marR="0" marT="47435"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8635">
                <a:tc>
                  <a:txBody>
                    <a:bodyPr/>
                    <a:lstStyle/>
                    <a:p>
                      <a:pPr marL="126810" marR="0" indent="7232" eaLnBrk="0">
                        <a:lnSpc>
                          <a:spcPct val="89000"/>
                        </a:lnSpc>
                      </a:pPr>
                      <a:r>
                        <a:rPr lang="en-US" altLang="zh-CN" sz="1200" u="sng" kern="0" spc="-120" baseline="0" noProof="0" dirty="0">
                          <a:solidFill>
                            <a:srgbClr val="000000"/>
                          </a:solidFill>
                          <a:latin typeface="Arial" pitchFamily="34" charset="0"/>
                          <a:ea typeface="Arial" pitchFamily="34" charset="0"/>
                          <a:cs typeface="Arial" pitchFamily="34" charset="0"/>
                        </a:rPr>
                        <a:t>Session</a:t>
                      </a:r>
                    </a:p>
                  </a:txBody>
                  <a:tcPr marL="0" marR="0" marT="5193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marL="43838" marR="433405" indent="-1773" eaLnBrk="0">
                        <a:lnSpc>
                          <a:spcPct val="95000"/>
                        </a:lnSpc>
                      </a:pPr>
                      <a:r>
                        <a:rPr lang="en-US" altLang="zh-CN" sz="1100" kern="0" spc="-135" baseline="0" noProof="0" dirty="0">
                          <a:solidFill>
                            <a:srgbClr val="000000"/>
                          </a:solidFill>
                          <a:latin typeface="Arial" pitchFamily="34" charset="0"/>
                          <a:ea typeface="Arial" pitchFamily="34" charset="0"/>
                          <a:cs typeface="Arial" pitchFamily="34" charset="0"/>
                        </a:rPr>
                        <a:t>Scopes</a:t>
                      </a:r>
                      <a:r>
                        <a:rPr lang="en-US" altLang="zh-CN" sz="1100" kern="0" spc="-17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50"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25"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6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lifecycle</a:t>
                      </a:r>
                      <a:r>
                        <a:rPr lang="en-US" altLang="zh-CN" sz="1100" kern="0" spc="-10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an</a:t>
                      </a:r>
                      <a:r>
                        <a:rPr lang="en-US" altLang="zh-CN" sz="1100" kern="0" spc="-90" noProof="0" dirty="0">
                          <a:latin typeface="Arial" pitchFamily="34" charset="0"/>
                          <a:ea typeface="Arial" pitchFamily="34" charset="0"/>
                          <a:cs typeface="Arial" pitchFamily="34" charset="0"/>
                        </a:rPr>
                        <a:t> </a:t>
                      </a:r>
                      <a:r>
                        <a:rPr lang="en-US" altLang="zh-CN" sz="1100" kern="0" spc="-175" baseline="0" noProof="0" dirty="0">
                          <a:solidFill>
                            <a:srgbClr val="000000"/>
                          </a:solidFill>
                          <a:latin typeface="Arial" pitchFamily="34" charset="0"/>
                          <a:ea typeface="Arial" pitchFamily="34" charset="0"/>
                          <a:cs typeface="Arial" pitchFamily="34" charset="0"/>
                        </a:rPr>
                        <a:t>HTTP</a:t>
                      </a:r>
                      <a:r>
                        <a:rPr lang="en-US" altLang="zh-CN" sz="1100" kern="0" spc="-95" noProof="0" dirty="0">
                          <a:latin typeface="Arial" pitchFamily="34" charset="0"/>
                          <a:ea typeface="Arial" pitchFamily="34" charset="0"/>
                          <a:cs typeface="Arial" pitchFamily="34" charset="0"/>
                        </a:rPr>
                        <a:t> </a:t>
                      </a:r>
                      <a:r>
                        <a:rPr lang="en-US" altLang="zh-CN" sz="1100" kern="0" spc="-90" baseline="0" noProof="0" dirty="0">
                          <a:solidFill>
                            <a:srgbClr val="000000"/>
                          </a:solidFill>
                          <a:latin typeface="Arial" pitchFamily="34" charset="0"/>
                          <a:ea typeface="Arial" pitchFamily="34" charset="0"/>
                          <a:cs typeface="Arial" pitchFamily="34" charset="0"/>
                        </a:rPr>
                        <a:t>Session.</a:t>
                      </a:r>
                      <a:r>
                        <a:rPr lang="en-US" altLang="zh-CN" sz="1100" kern="0" spc="-17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Only</a:t>
                      </a:r>
                      <a:r>
                        <a:rPr lang="en-US" altLang="zh-CN" sz="1100" kern="0" spc="-185" noProof="0" dirty="0">
                          <a:latin typeface="Arial" pitchFamily="34" charset="0"/>
                          <a:ea typeface="Arial" pitchFamily="34" charset="0"/>
                          <a:cs typeface="Arial" pitchFamily="34" charset="0"/>
                        </a:rPr>
                        <a:t> </a:t>
                      </a:r>
                      <a:r>
                        <a:rPr lang="en-US" altLang="zh-CN" sz="1100" kern="0" spc="-20" baseline="0" noProof="0" dirty="0">
                          <a:solidFill>
                            <a:srgbClr val="000000"/>
                          </a:solidFill>
                          <a:latin typeface="Arial" pitchFamily="34" charset="0"/>
                          <a:ea typeface="Arial" pitchFamily="34" charset="0"/>
                          <a:cs typeface="Arial" pitchFamily="34" charset="0"/>
                        </a:rPr>
                        <a:t>valid</a:t>
                      </a:r>
                      <a:r>
                        <a:rPr lang="en-US" altLang="zh-CN" sz="1100" kern="0" spc="-11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19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9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context</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10" noProof="0" dirty="0">
                          <a:latin typeface="Arial" pitchFamily="34" charset="0"/>
                          <a:ea typeface="Arial" pitchFamily="34" charset="0"/>
                          <a:cs typeface="Arial" pitchFamily="34" charset="0"/>
                        </a:rPr>
                        <a:t> </a:t>
                      </a:r>
                      <a:r>
                        <a:rPr lang="en-US" altLang="zh-CN" sz="1100" kern="0" spc="-25" baseline="0" noProof="0" dirty="0">
                          <a:solidFill>
                            <a:srgbClr val="000000"/>
                          </a:solidFill>
                          <a:latin typeface="Arial" pitchFamily="34" charset="0"/>
                          <a:ea typeface="Arial" pitchFamily="34" charset="0"/>
                          <a:cs typeface="Arial" pitchFamily="34" charset="0"/>
                        </a:rPr>
                        <a:t>web-</a:t>
                      </a:r>
                      <a:r>
                        <a:rPr lang="en-US" altLang="zh-CN" sz="1100" kern="0" spc="400" noProof="0" dirty="0">
                          <a:latin typeface="Arial" pitchFamily="34" charset="0"/>
                          <a:ea typeface="Arial" pitchFamily="34" charset="0"/>
                          <a:cs typeface="Arial" pitchFamily="34" charset="0"/>
                        </a:rPr>
                        <a:t> </a:t>
                      </a:r>
                      <a:r>
                        <a:rPr lang="en-US" altLang="zh-CN" sz="1100" kern="0" spc="-80" baseline="0" noProof="0" dirty="0">
                          <a:solidFill>
                            <a:srgbClr val="000000"/>
                          </a:solidFill>
                          <a:latin typeface="Arial" pitchFamily="34" charset="0"/>
                          <a:ea typeface="Arial" pitchFamily="34" charset="0"/>
                          <a:cs typeface="Arial" pitchFamily="34" charset="0"/>
                        </a:rPr>
                        <a:t>aware</a:t>
                      </a:r>
                      <a:r>
                        <a:rPr lang="en-US" altLang="zh-CN" sz="1100" kern="0" spc="-18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Spring</a:t>
                      </a:r>
                      <a:r>
                        <a:rPr lang="en-US" altLang="zh-CN" sz="1100" kern="0" spc="-13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ApplicationContext.</a:t>
                      </a:r>
                    </a:p>
                  </a:txBody>
                  <a:tcPr marL="0" marR="0" marT="47358"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10002"/>
                  </a:ext>
                </a:extLst>
              </a:tr>
              <a:tr h="541020">
                <a:tc>
                  <a:txBody>
                    <a:bodyPr/>
                    <a:lstStyle/>
                    <a:p>
                      <a:pPr marL="135855" marR="0" indent="0" algn="r" eaLnBrk="0">
                        <a:lnSpc>
                          <a:spcPct val="89000"/>
                        </a:lnSpc>
                      </a:pPr>
                      <a:r>
                        <a:rPr lang="en-US" altLang="zh-CN" sz="1200" kern="0" spc="-75" baseline="0" noProof="0" dirty="0">
                          <a:solidFill>
                            <a:srgbClr val="000000"/>
                          </a:solidFill>
                          <a:latin typeface="Arial" pitchFamily="34" charset="0"/>
                          <a:ea typeface="Arial" pitchFamily="34" charset="0"/>
                          <a:cs typeface="Arial" pitchFamily="34" charset="0"/>
                        </a:rPr>
                        <a:t>Global</a:t>
                      </a:r>
                      <a:r>
                        <a:rPr lang="en-US" altLang="zh-CN" sz="1200" kern="0" spc="-95" noProof="0" dirty="0">
                          <a:latin typeface="Arial" pitchFamily="34" charset="0"/>
                          <a:ea typeface="Arial" pitchFamily="34" charset="0"/>
                          <a:cs typeface="Arial" pitchFamily="34" charset="0"/>
                        </a:rPr>
                        <a:t> </a:t>
                      </a:r>
                      <a:r>
                        <a:rPr lang="en-US" altLang="zh-CN" sz="1200" kern="0" spc="-105" baseline="0" noProof="0" dirty="0">
                          <a:solidFill>
                            <a:srgbClr val="000000"/>
                          </a:solidFill>
                          <a:latin typeface="Arial" pitchFamily="34" charset="0"/>
                          <a:ea typeface="Arial" pitchFamily="34" charset="0"/>
                          <a:cs typeface="Arial" pitchFamily="34" charset="0"/>
                        </a:rPr>
                        <a:t>Session</a:t>
                      </a:r>
                    </a:p>
                  </a:txBody>
                  <a:tcPr marL="0" marR="0" marT="52292"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marL="49187" marR="42182" indent="-7132" eaLnBrk="0">
                        <a:lnSpc>
                          <a:spcPct val="95000"/>
                        </a:lnSpc>
                      </a:pPr>
                      <a:r>
                        <a:rPr lang="en-US" altLang="zh-CN" sz="1100" kern="0" spc="-135" baseline="0" noProof="0" dirty="0">
                          <a:solidFill>
                            <a:srgbClr val="000000"/>
                          </a:solidFill>
                          <a:latin typeface="Arial" pitchFamily="34" charset="0"/>
                          <a:ea typeface="Arial" pitchFamily="34" charset="0"/>
                          <a:cs typeface="Arial" pitchFamily="34" charset="0"/>
                        </a:rPr>
                        <a:t>Scopes</a:t>
                      </a:r>
                      <a:r>
                        <a:rPr lang="en-US" altLang="zh-CN" sz="1100" kern="0" spc="-17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4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30"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65"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lifecycle</a:t>
                      </a:r>
                      <a:r>
                        <a:rPr lang="en-US" altLang="zh-CN" sz="1100" kern="0" spc="-10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20"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global</a:t>
                      </a:r>
                      <a:r>
                        <a:rPr lang="en-US" altLang="zh-CN" sz="1100" kern="0" spc="-30" noProof="0" dirty="0">
                          <a:latin typeface="Arial" pitchFamily="34" charset="0"/>
                          <a:ea typeface="Arial" pitchFamily="34" charset="0"/>
                          <a:cs typeface="Arial" pitchFamily="34" charset="0"/>
                        </a:rPr>
                        <a:t> </a:t>
                      </a:r>
                      <a:r>
                        <a:rPr lang="en-US" altLang="zh-CN" sz="1100" kern="0" spc="-175" baseline="0" noProof="0" dirty="0">
                          <a:solidFill>
                            <a:srgbClr val="000000"/>
                          </a:solidFill>
                          <a:latin typeface="Arial" pitchFamily="34" charset="0"/>
                          <a:ea typeface="Arial" pitchFamily="34" charset="0"/>
                          <a:cs typeface="Arial" pitchFamily="34" charset="0"/>
                        </a:rPr>
                        <a:t>HTTP</a:t>
                      </a:r>
                      <a:r>
                        <a:rPr lang="en-US" altLang="zh-CN" sz="1100" kern="0" spc="-100" noProof="0" dirty="0">
                          <a:latin typeface="Arial" pitchFamily="34" charset="0"/>
                          <a:ea typeface="Arial" pitchFamily="34" charset="0"/>
                          <a:cs typeface="Arial" pitchFamily="34" charset="0"/>
                        </a:rPr>
                        <a:t> </a:t>
                      </a:r>
                      <a:r>
                        <a:rPr lang="en-US" altLang="zh-CN" sz="1100" kern="0" spc="-90" baseline="0" noProof="0" dirty="0">
                          <a:solidFill>
                            <a:srgbClr val="000000"/>
                          </a:solidFill>
                          <a:latin typeface="Arial" pitchFamily="34" charset="0"/>
                          <a:ea typeface="Arial" pitchFamily="34" charset="0"/>
                          <a:cs typeface="Arial" pitchFamily="34" charset="0"/>
                        </a:rPr>
                        <a:t>Session.</a:t>
                      </a:r>
                      <a:r>
                        <a:rPr lang="en-US" altLang="zh-CN" sz="1100" kern="0" spc="-210"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Typically</a:t>
                      </a:r>
                      <a:r>
                        <a:rPr lang="en-US" altLang="zh-CN" sz="1100" kern="0" spc="-80" noProof="0" dirty="0">
                          <a:latin typeface="Arial" pitchFamily="34" charset="0"/>
                          <a:ea typeface="Arial" pitchFamily="34" charset="0"/>
                          <a:cs typeface="Arial" pitchFamily="34" charset="0"/>
                        </a:rPr>
                        <a:t> </a:t>
                      </a:r>
                      <a:r>
                        <a:rPr lang="en-US" altLang="zh-CN" sz="1100" kern="0" spc="-25" baseline="0" noProof="0" dirty="0">
                          <a:solidFill>
                            <a:srgbClr val="000000"/>
                          </a:solidFill>
                          <a:latin typeface="Arial" pitchFamily="34" charset="0"/>
                          <a:ea typeface="Arial" pitchFamily="34" charset="0"/>
                          <a:cs typeface="Arial" pitchFamily="34" charset="0"/>
                        </a:rPr>
                        <a:t>only</a:t>
                      </a:r>
                      <a:r>
                        <a:rPr lang="en-US" altLang="zh-CN" sz="1100" kern="0" spc="-165" noProof="0" dirty="0">
                          <a:latin typeface="Arial" pitchFamily="34" charset="0"/>
                          <a:ea typeface="Arial" pitchFamily="34" charset="0"/>
                          <a:cs typeface="Arial" pitchFamily="34" charset="0"/>
                        </a:rPr>
                        <a:t> </a:t>
                      </a:r>
                      <a:r>
                        <a:rPr lang="en-US" altLang="zh-CN" sz="1100" kern="0" spc="-20" baseline="0" noProof="0" dirty="0">
                          <a:solidFill>
                            <a:srgbClr val="000000"/>
                          </a:solidFill>
                          <a:latin typeface="Arial" pitchFamily="34" charset="0"/>
                          <a:ea typeface="Arial" pitchFamily="34" charset="0"/>
                          <a:cs typeface="Arial" pitchFamily="34" charset="0"/>
                        </a:rPr>
                        <a:t>valid</a:t>
                      </a:r>
                      <a:r>
                        <a:rPr lang="en-US" altLang="zh-CN" sz="1100" kern="0" spc="-185" noProof="0" dirty="0">
                          <a:latin typeface="Arial" pitchFamily="34" charset="0"/>
                          <a:ea typeface="Arial" pitchFamily="34" charset="0"/>
                          <a:cs typeface="Arial" pitchFamily="34" charset="0"/>
                        </a:rPr>
                        <a:t> </a:t>
                      </a:r>
                      <a:r>
                        <a:rPr lang="en-US" altLang="zh-CN" sz="1100" kern="0" spc="-25" baseline="0" noProof="0" dirty="0">
                          <a:solidFill>
                            <a:srgbClr val="000000"/>
                          </a:solidFill>
                          <a:latin typeface="Arial" pitchFamily="34" charset="0"/>
                          <a:ea typeface="Arial" pitchFamily="34" charset="0"/>
                          <a:cs typeface="Arial" pitchFamily="34" charset="0"/>
                        </a:rPr>
                        <a:t>when</a:t>
                      </a:r>
                      <a:r>
                        <a:rPr lang="en-US" altLang="zh-CN" sz="1100" kern="0" spc="-10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used</a:t>
                      </a:r>
                      <a:r>
                        <a:rPr lang="en-US" altLang="zh-CN" sz="1100" kern="0" spc="-13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13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400" noProof="0" dirty="0">
                          <a:latin typeface="Arial" pitchFamily="34" charset="0"/>
                          <a:ea typeface="Arial" pitchFamily="34" charset="0"/>
                          <a:cs typeface="Arial" pitchFamily="34" charset="0"/>
                        </a:rPr>
                        <a:t> </a:t>
                      </a:r>
                      <a:r>
                        <a:rPr lang="en-US" altLang="zh-CN" sz="1100" kern="0" spc="-30" baseline="0" noProof="0" dirty="0">
                          <a:solidFill>
                            <a:srgbClr val="000000"/>
                          </a:solidFill>
                          <a:latin typeface="Arial" pitchFamily="34" charset="0"/>
                          <a:ea typeface="Arial" pitchFamily="34" charset="0"/>
                          <a:cs typeface="Arial" pitchFamily="34" charset="0"/>
                        </a:rPr>
                        <a:t>portlet</a:t>
                      </a:r>
                      <a:r>
                        <a:rPr lang="en-US" altLang="zh-CN" sz="1100" kern="0" spc="-4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context.</a:t>
                      </a:r>
                      <a:r>
                        <a:rPr lang="en-US" altLang="zh-CN" sz="1100" kern="0" spc="-5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Only</a:t>
                      </a:r>
                      <a:r>
                        <a:rPr lang="en-US" altLang="zh-CN" sz="1100" kern="0" spc="-190" noProof="0" dirty="0">
                          <a:latin typeface="Arial" pitchFamily="34" charset="0"/>
                          <a:ea typeface="Arial" pitchFamily="34" charset="0"/>
                          <a:cs typeface="Arial" pitchFamily="34" charset="0"/>
                        </a:rPr>
                        <a:t> </a:t>
                      </a:r>
                      <a:r>
                        <a:rPr lang="en-US" altLang="zh-CN" sz="1100" kern="0" spc="-20" baseline="0" noProof="0" dirty="0">
                          <a:solidFill>
                            <a:srgbClr val="000000"/>
                          </a:solidFill>
                          <a:latin typeface="Arial" pitchFamily="34" charset="0"/>
                          <a:ea typeface="Arial" pitchFamily="34" charset="0"/>
                          <a:cs typeface="Arial" pitchFamily="34" charset="0"/>
                        </a:rPr>
                        <a:t>valid</a:t>
                      </a:r>
                      <a:r>
                        <a:rPr lang="en-US" altLang="zh-CN" sz="1100" kern="0" spc="-11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18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9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context</a:t>
                      </a:r>
                      <a:r>
                        <a:rPr lang="en-US" altLang="zh-CN" sz="1100" kern="0" spc="-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15"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web-aware</a:t>
                      </a:r>
                      <a:r>
                        <a:rPr lang="en-US" altLang="zh-CN" sz="1100" kern="0" spc="-140" noProof="0" dirty="0">
                          <a:latin typeface="Arial" pitchFamily="34" charset="0"/>
                          <a:ea typeface="Arial" pitchFamily="34" charset="0"/>
                          <a:cs typeface="Arial" pitchFamily="34" charset="0"/>
                        </a:rPr>
                        <a:t> </a:t>
                      </a:r>
                      <a:r>
                        <a:rPr lang="en-US" altLang="zh-CN" sz="1100" kern="0" spc="-55" baseline="0" noProof="0" dirty="0">
                          <a:solidFill>
                            <a:srgbClr val="000000"/>
                          </a:solidFill>
                          <a:latin typeface="Arial" pitchFamily="34" charset="0"/>
                          <a:ea typeface="Arial" pitchFamily="34" charset="0"/>
                          <a:cs typeface="Arial" pitchFamily="34" charset="0"/>
                        </a:rPr>
                        <a:t>SpringApplicationContext.</a:t>
                      </a:r>
                    </a:p>
                  </a:txBody>
                  <a:tcPr marL="0" marR="0" marT="47720"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70059">
                <a:tc>
                  <a:txBody>
                    <a:bodyPr/>
                    <a:lstStyle/>
                    <a:p>
                      <a:pPr marL="130387" marR="0" indent="0" algn="r" eaLnBrk="0">
                        <a:lnSpc>
                          <a:spcPct val="89000"/>
                        </a:lnSpc>
                      </a:pPr>
                      <a:r>
                        <a:rPr lang="en-US" altLang="zh-CN" sz="1200" kern="0" spc="-30" baseline="0" noProof="0" dirty="0">
                          <a:solidFill>
                            <a:srgbClr val="000000"/>
                          </a:solidFill>
                          <a:latin typeface="Arial" pitchFamily="34" charset="0"/>
                          <a:ea typeface="Arial" pitchFamily="34" charset="0"/>
                          <a:cs typeface="Arial" pitchFamily="34" charset="0"/>
                        </a:rPr>
                        <a:t>Application</a:t>
                      </a:r>
                    </a:p>
                  </a:txBody>
                  <a:tcPr marL="0" marR="0" marT="52121"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pPr marL="43838" marR="418165" indent="-1773" eaLnBrk="0">
                        <a:lnSpc>
                          <a:spcPct val="95000"/>
                        </a:lnSpc>
                      </a:pPr>
                      <a:r>
                        <a:rPr lang="en-US" altLang="zh-CN" sz="1100" kern="0" spc="-135" baseline="0" noProof="0" dirty="0">
                          <a:solidFill>
                            <a:srgbClr val="000000"/>
                          </a:solidFill>
                          <a:latin typeface="Arial" pitchFamily="34" charset="0"/>
                          <a:ea typeface="Arial" pitchFamily="34" charset="0"/>
                          <a:cs typeface="Arial" pitchFamily="34" charset="0"/>
                        </a:rPr>
                        <a:t>Scopes</a:t>
                      </a:r>
                      <a:r>
                        <a:rPr lang="en-US" altLang="zh-CN" sz="1100" kern="0" spc="-175"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60" baseline="0" noProof="0" dirty="0">
                          <a:solidFill>
                            <a:srgbClr val="000000"/>
                          </a:solidFill>
                          <a:latin typeface="Arial" pitchFamily="34" charset="0"/>
                          <a:ea typeface="Arial" pitchFamily="34" charset="0"/>
                          <a:cs typeface="Arial" pitchFamily="34" charset="0"/>
                        </a:rPr>
                        <a:t>single</a:t>
                      </a:r>
                      <a:r>
                        <a:rPr lang="en-US" altLang="zh-CN" sz="1100" kern="0" spc="-50"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bean</a:t>
                      </a:r>
                      <a:r>
                        <a:rPr lang="en-US" altLang="zh-CN" sz="1100" kern="0" spc="-125" noProof="0" dirty="0">
                          <a:latin typeface="Arial" pitchFamily="34" charset="0"/>
                          <a:ea typeface="Arial" pitchFamily="34" charset="0"/>
                          <a:cs typeface="Arial" pitchFamily="34" charset="0"/>
                        </a:rPr>
                        <a:t> </a:t>
                      </a:r>
                      <a:r>
                        <a:rPr lang="en-US" altLang="zh-CN" sz="1100" kern="0" spc="-10" baseline="0" noProof="0" dirty="0">
                          <a:solidFill>
                            <a:srgbClr val="000000"/>
                          </a:solidFill>
                          <a:latin typeface="Arial" pitchFamily="34" charset="0"/>
                          <a:ea typeface="Arial" pitchFamily="34" charset="0"/>
                          <a:cs typeface="Arial" pitchFamily="34" charset="0"/>
                        </a:rPr>
                        <a:t>definition</a:t>
                      </a:r>
                      <a:r>
                        <a:rPr lang="en-US" altLang="zh-CN" sz="1100" kern="0" spc="-1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6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6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lifecycle</a:t>
                      </a:r>
                      <a:r>
                        <a:rPr lang="en-US" altLang="zh-CN" sz="1100" kern="0" spc="-10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95" noProof="0" dirty="0">
                          <a:latin typeface="Arial" pitchFamily="34" charset="0"/>
                          <a:ea typeface="Arial" pitchFamily="34" charset="0"/>
                          <a:cs typeface="Arial" pitchFamily="34" charset="0"/>
                        </a:rPr>
                        <a:t> </a:t>
                      </a:r>
                      <a:r>
                        <a:rPr lang="en-US" altLang="zh-CN" sz="1100" kern="0" spc="-55" baseline="0" noProof="0" dirty="0">
                          <a:solidFill>
                            <a:srgbClr val="000000"/>
                          </a:solidFill>
                          <a:latin typeface="Arial" pitchFamily="34" charset="0"/>
                          <a:ea typeface="Arial" pitchFamily="34" charset="0"/>
                          <a:cs typeface="Arial" pitchFamily="34" charset="0"/>
                        </a:rPr>
                        <a:t>ServletContext.</a:t>
                      </a:r>
                      <a:r>
                        <a:rPr lang="en-US" altLang="zh-CN" sz="1100" kern="0" spc="-110" noProof="0" dirty="0">
                          <a:latin typeface="Arial" pitchFamily="34" charset="0"/>
                          <a:ea typeface="Arial" pitchFamily="34" charset="0"/>
                          <a:cs typeface="Arial" pitchFamily="34" charset="0"/>
                        </a:rPr>
                        <a:t> </a:t>
                      </a:r>
                      <a:r>
                        <a:rPr lang="en-US" altLang="zh-CN" sz="1100" kern="0" spc="-50" baseline="0" noProof="0" dirty="0">
                          <a:solidFill>
                            <a:srgbClr val="000000"/>
                          </a:solidFill>
                          <a:latin typeface="Arial" pitchFamily="34" charset="0"/>
                          <a:ea typeface="Arial" pitchFamily="34" charset="0"/>
                          <a:cs typeface="Arial" pitchFamily="34" charset="0"/>
                        </a:rPr>
                        <a:t>Only</a:t>
                      </a:r>
                      <a:r>
                        <a:rPr lang="en-US" altLang="zh-CN" sz="1100" kern="0" spc="-185" noProof="0" dirty="0">
                          <a:latin typeface="Arial" pitchFamily="34" charset="0"/>
                          <a:ea typeface="Arial" pitchFamily="34" charset="0"/>
                          <a:cs typeface="Arial" pitchFamily="34" charset="0"/>
                        </a:rPr>
                        <a:t> </a:t>
                      </a:r>
                      <a:r>
                        <a:rPr lang="en-US" altLang="zh-CN" sz="1100" kern="0" spc="-20" baseline="0" noProof="0" dirty="0">
                          <a:solidFill>
                            <a:srgbClr val="000000"/>
                          </a:solidFill>
                          <a:latin typeface="Arial" pitchFamily="34" charset="0"/>
                          <a:ea typeface="Arial" pitchFamily="34" charset="0"/>
                          <a:cs typeface="Arial" pitchFamily="34" charset="0"/>
                        </a:rPr>
                        <a:t>valid</a:t>
                      </a:r>
                      <a:r>
                        <a:rPr lang="en-US" altLang="zh-CN" sz="1100" kern="0" spc="-1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18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10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context</a:t>
                      </a:r>
                      <a:r>
                        <a:rPr lang="en-US" altLang="zh-CN" sz="1100" kern="0" spc="-4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0" noProof="0" dirty="0">
                          <a:latin typeface="Arial" pitchFamily="34" charset="0"/>
                          <a:ea typeface="Arial" pitchFamily="34" charset="0"/>
                          <a:cs typeface="Arial" pitchFamily="34" charset="0"/>
                        </a:rPr>
                        <a:t> </a:t>
                      </a:r>
                      <a:r>
                        <a:rPr lang="en-US" altLang="zh-CN" sz="1100" kern="0" spc="-100" baseline="0" noProof="0" dirty="0">
                          <a:solidFill>
                            <a:srgbClr val="000000"/>
                          </a:solidFill>
                          <a:latin typeface="Arial" pitchFamily="34" charset="0"/>
                          <a:ea typeface="Arial" pitchFamily="34" charset="0"/>
                          <a:cs typeface="Arial" pitchFamily="34" charset="0"/>
                        </a:rPr>
                        <a:t>a</a:t>
                      </a:r>
                      <a:r>
                        <a:rPr lang="en-US" altLang="zh-CN" sz="1100" kern="0" spc="-125" noProof="0" dirty="0">
                          <a:latin typeface="Arial" pitchFamily="34" charset="0"/>
                          <a:ea typeface="Arial" pitchFamily="34" charset="0"/>
                          <a:cs typeface="Arial" pitchFamily="34" charset="0"/>
                        </a:rPr>
                        <a:t> </a:t>
                      </a:r>
                      <a:r>
                        <a:rPr lang="en-US" altLang="zh-CN" sz="1100" kern="0" spc="-25" baseline="0" noProof="0" dirty="0">
                          <a:solidFill>
                            <a:srgbClr val="000000"/>
                          </a:solidFill>
                          <a:latin typeface="Arial" pitchFamily="34" charset="0"/>
                          <a:ea typeface="Arial" pitchFamily="34" charset="0"/>
                          <a:cs typeface="Arial" pitchFamily="34" charset="0"/>
                        </a:rPr>
                        <a:t>web-</a:t>
                      </a:r>
                      <a:r>
                        <a:rPr lang="en-US" altLang="zh-CN" sz="1100" kern="0" spc="400" noProof="0" dirty="0">
                          <a:latin typeface="Arial" pitchFamily="34" charset="0"/>
                          <a:ea typeface="Arial" pitchFamily="34" charset="0"/>
                          <a:cs typeface="Arial" pitchFamily="34" charset="0"/>
                        </a:rPr>
                        <a:t> </a:t>
                      </a:r>
                      <a:r>
                        <a:rPr lang="en-US" altLang="zh-CN" sz="1100" kern="0" spc="-80" baseline="0" noProof="0" dirty="0">
                          <a:solidFill>
                            <a:srgbClr val="000000"/>
                          </a:solidFill>
                          <a:latin typeface="Arial" pitchFamily="34" charset="0"/>
                          <a:ea typeface="Arial" pitchFamily="34" charset="0"/>
                          <a:cs typeface="Arial" pitchFamily="34" charset="0"/>
                        </a:rPr>
                        <a:t>aware</a:t>
                      </a:r>
                      <a:r>
                        <a:rPr lang="en-US" altLang="zh-CN" sz="1100" kern="0" spc="-185" noProof="0" dirty="0">
                          <a:latin typeface="Arial" pitchFamily="34" charset="0"/>
                          <a:ea typeface="Arial" pitchFamily="34" charset="0"/>
                          <a:cs typeface="Arial" pitchFamily="34" charset="0"/>
                        </a:rPr>
                        <a:t> </a:t>
                      </a:r>
                      <a:r>
                        <a:rPr lang="en-US" altLang="zh-CN" sz="1100" kern="0" spc="-75" baseline="0" noProof="0" dirty="0">
                          <a:solidFill>
                            <a:srgbClr val="000000"/>
                          </a:solidFill>
                          <a:latin typeface="Arial" pitchFamily="34" charset="0"/>
                          <a:ea typeface="Arial" pitchFamily="34" charset="0"/>
                          <a:cs typeface="Arial" pitchFamily="34" charset="0"/>
                        </a:rPr>
                        <a:t>Spring</a:t>
                      </a:r>
                      <a:r>
                        <a:rPr lang="en-US" altLang="zh-CN" sz="1100" kern="0" spc="-135" noProof="0" dirty="0">
                          <a:latin typeface="Arial" pitchFamily="34" charset="0"/>
                          <a:ea typeface="Arial" pitchFamily="34" charset="0"/>
                          <a:cs typeface="Arial" pitchFamily="34" charset="0"/>
                        </a:rPr>
                        <a:t> </a:t>
                      </a:r>
                      <a:r>
                        <a:rPr lang="en-US" altLang="zh-CN" sz="1100" kern="0" spc="-45" baseline="0" noProof="0" dirty="0">
                          <a:solidFill>
                            <a:srgbClr val="000000"/>
                          </a:solidFill>
                          <a:latin typeface="Arial" pitchFamily="34" charset="0"/>
                          <a:ea typeface="Arial" pitchFamily="34" charset="0"/>
                          <a:cs typeface="Arial" pitchFamily="34" charset="0"/>
                        </a:rPr>
                        <a:t>ApplicationContext.</a:t>
                      </a:r>
                    </a:p>
                  </a:txBody>
                  <a:tcPr marL="0" marR="0" marT="47549" marB="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10004"/>
                  </a:ext>
                </a:extLst>
              </a:tr>
            </a:tbl>
          </a:graphicData>
        </a:graphic>
      </p:graphicFrame>
      <p:pic>
        <p:nvPicPr>
          <p:cNvPr id="154" name="1B86F166-2361-481D-3813-C0A0E2560480"/>
          <p:cNvPicPr>
            <a:picLocks noChangeAspect="1"/>
          </p:cNvPicPr>
          <p:nvPr/>
        </p:nvPicPr>
        <p:blipFill>
          <a:blip r:embed="rId4" cstate="print">
            <a:extLst>
              <a:ext uri="{C3784980-11D6-47DB-3552-85372CA89EE2}"/>
            </a:extLst>
          </a:blip>
          <a:stretch>
            <a:fillRect/>
          </a:stretch>
        </p:blipFill>
        <p:spPr>
          <a:xfrm>
            <a:off x="1038415" y="3136107"/>
            <a:ext cx="900113" cy="21431"/>
          </a:xfrm>
          <a:prstGeom prst="rect">
            <a:avLst/>
          </a:prstGeom>
        </p:spPr>
      </p:pic>
      <p:pic>
        <p:nvPicPr>
          <p:cNvPr id="155" name="E15E228B-1460-4A26-7CB8-7C6910A2077C"/>
          <p:cNvPicPr>
            <a:picLocks noChangeAspect="1"/>
          </p:cNvPicPr>
          <p:nvPr/>
        </p:nvPicPr>
        <p:blipFill>
          <a:blip r:embed="rId5" cstate="print">
            <a:extLst>
              <a:ext uri="{C28E1D95-B7A4-4670-F491-87EFCCCF0DDE}"/>
            </a:extLst>
          </a:blip>
          <a:stretch>
            <a:fillRect/>
          </a:stretch>
        </p:blipFill>
        <p:spPr>
          <a:xfrm>
            <a:off x="1038416" y="3679031"/>
            <a:ext cx="707231" cy="14288"/>
          </a:xfrm>
          <a:prstGeom prst="rect">
            <a:avLst/>
          </a:prstGeom>
        </p:spPr>
      </p:pic>
    </p:spTree>
    <p:extLst>
      <p:ext uri="{38A72931-AEE0-4A09-3E36-38EA9ECA3009}"/>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E7D2FF28-322D-4606-D0CF-1420A6DAE847"/>
          <p:cNvPicPr>
            <a:picLocks noChangeAspect="1"/>
          </p:cNvPicPr>
          <p:nvPr/>
        </p:nvPicPr>
        <p:blipFill>
          <a:blip r:embed="rId2" cstate="print">
            <a:extLst>
              <a:ext uri="{EFFF7F11-AE09-496D-EBA4-2FCFFFA97A50}"/>
            </a:extLst>
          </a:blip>
          <a:stretch>
            <a:fillRect/>
          </a:stretch>
        </p:blipFill>
        <p:spPr>
          <a:xfrm>
            <a:off x="0" y="0"/>
            <a:ext cx="9144000" cy="5143500"/>
          </a:xfrm>
          <a:prstGeom prst="rect">
            <a:avLst/>
          </a:prstGeom>
        </p:spPr>
      </p:pic>
      <p:pic>
        <p:nvPicPr>
          <p:cNvPr id="157" name="17BD5EE0-0AB7-4E6E-485F-97BBE468A33E"/>
          <p:cNvPicPr>
            <a:picLocks noChangeAspect="1"/>
          </p:cNvPicPr>
          <p:nvPr/>
        </p:nvPicPr>
        <p:blipFill>
          <a:blip r:embed="rId3" cstate="print">
            <a:extLst>
              <a:ext uri="{B3848B9E-6A4E-4CF5-068C-276F4330E4A1}"/>
            </a:extLst>
          </a:blip>
          <a:stretch>
            <a:fillRect/>
          </a:stretch>
        </p:blipFill>
        <p:spPr>
          <a:xfrm>
            <a:off x="188595" y="600075"/>
            <a:ext cx="342900" cy="342900"/>
          </a:xfrm>
          <a:prstGeom prst="rect">
            <a:avLst/>
          </a:prstGeom>
        </p:spPr>
      </p:pic>
      <p:sp>
        <p:nvSpPr>
          <p:cNvPr id="158" name="TextBox158"/>
          <p:cNvSpPr txBox="1"/>
          <p:nvPr/>
        </p:nvSpPr>
        <p:spPr>
          <a:xfrm>
            <a:off x="699518" y="417577"/>
            <a:ext cx="7591425" cy="1936428"/>
          </a:xfrm>
          <a:prstGeom prst="rect">
            <a:avLst/>
          </a:prstGeom>
          <a:noFill/>
        </p:spPr>
        <p:txBody>
          <a:bodyPr wrap="square" lIns="0" tIns="0" rIns="0" bIns="0" rtlCol="0">
            <a:spAutoFit/>
          </a:bodyPr>
          <a:lstStyle/>
          <a:p>
            <a:pPr marL="13233"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49"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eaLnBrk="0">
              <a:lnSpc>
                <a:spcPct val="87000"/>
              </a:lnSpc>
              <a:spcBef>
                <a:spcPts val="196"/>
              </a:spcBef>
            </a:pPr>
            <a:r>
              <a:rPr lang="en-US" altLang="zh-CN" sz="2250" kern="0" spc="-184" dirty="0">
                <a:solidFill>
                  <a:srgbClr val="000000"/>
                </a:solidFill>
                <a:latin typeface="Arial" pitchFamily="34" charset="0"/>
                <a:ea typeface="Arial" pitchFamily="34" charset="0"/>
                <a:cs typeface="Arial" pitchFamily="34" charset="0"/>
              </a:rPr>
              <a:t>The</a:t>
            </a:r>
            <a:r>
              <a:rPr lang="en-US" altLang="zh-CN" sz="2250" kern="0" spc="-26" dirty="0">
                <a:latin typeface="Arial" pitchFamily="34" charset="0"/>
                <a:ea typeface="Arial" pitchFamily="34" charset="0"/>
                <a:cs typeface="Arial" pitchFamily="34" charset="0"/>
              </a:rPr>
              <a:t> </a:t>
            </a:r>
            <a:r>
              <a:rPr lang="en-US" altLang="zh-CN" sz="2250" kern="0" spc="-120" dirty="0">
                <a:solidFill>
                  <a:srgbClr val="000000"/>
                </a:solidFill>
                <a:latin typeface="Arial" pitchFamily="34" charset="0"/>
                <a:ea typeface="Arial" pitchFamily="34" charset="0"/>
                <a:cs typeface="Arial" pitchFamily="34" charset="0"/>
              </a:rPr>
              <a:t>DispatcherServlet</a:t>
            </a:r>
          </a:p>
          <a:p>
            <a:pPr marL="181385" indent="-169559" eaLnBrk="0">
              <a:lnSpc>
                <a:spcPct val="93000"/>
              </a:lnSpc>
              <a:spcBef>
                <a:spcPts val="2155"/>
              </a:spcBef>
            </a:pPr>
            <a:r>
              <a:rPr lang="en-US" altLang="zh-CN" sz="2063" kern="0" spc="-150" dirty="0">
                <a:solidFill>
                  <a:srgbClr val="000000"/>
                </a:solidFill>
                <a:latin typeface="Arial" pitchFamily="34" charset="0"/>
                <a:ea typeface="Arial" pitchFamily="34" charset="0"/>
                <a:cs typeface="Arial" pitchFamily="34" charset="0"/>
              </a:rPr>
              <a:t>•</a:t>
            </a:r>
            <a:r>
              <a:rPr lang="en-US" altLang="zh-CN" sz="2063" kern="0" spc="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The</a:t>
            </a:r>
            <a:r>
              <a:rPr lang="en-US" altLang="zh-CN" sz="2063" kern="0" spc="-143"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Spring</a:t>
            </a:r>
            <a:r>
              <a:rPr lang="en-US" altLang="zh-CN" sz="2063" kern="0" spc="-124"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Web</a:t>
            </a:r>
            <a:r>
              <a:rPr lang="en-US" altLang="zh-CN" sz="2063" kern="0" spc="-8" dirty="0">
                <a:latin typeface="Arial" pitchFamily="34" charset="0"/>
                <a:ea typeface="Arial" pitchFamily="34" charset="0"/>
                <a:cs typeface="Arial" pitchFamily="34" charset="0"/>
              </a:rPr>
              <a:t> </a:t>
            </a:r>
            <a:r>
              <a:rPr lang="en-US" altLang="zh-CN" sz="2063" kern="0" spc="-38" dirty="0">
                <a:solidFill>
                  <a:srgbClr val="000000"/>
                </a:solidFill>
                <a:latin typeface="Arial" pitchFamily="34" charset="0"/>
                <a:ea typeface="Arial" pitchFamily="34" charset="0"/>
                <a:cs typeface="Arial" pitchFamily="34" charset="0"/>
              </a:rPr>
              <a:t>model-view-controller</a:t>
            </a:r>
            <a:r>
              <a:rPr lang="en-US" altLang="zh-CN" sz="2063" kern="0" spc="-8" dirty="0">
                <a:latin typeface="Arial" pitchFamily="34" charset="0"/>
                <a:ea typeface="Arial" pitchFamily="34" charset="0"/>
                <a:cs typeface="Arial" pitchFamily="34" charset="0"/>
              </a:rPr>
              <a:t> </a:t>
            </a:r>
            <a:r>
              <a:rPr lang="en-US" altLang="zh-CN" sz="2063" kern="0" spc="-120" dirty="0">
                <a:solidFill>
                  <a:srgbClr val="000000"/>
                </a:solidFill>
                <a:latin typeface="Arial" pitchFamily="34" charset="0"/>
                <a:ea typeface="Arial" pitchFamily="34" charset="0"/>
                <a:cs typeface="Arial" pitchFamily="34" charset="0"/>
              </a:rPr>
              <a:t>(MVC)</a:t>
            </a:r>
            <a:r>
              <a:rPr lang="en-US" altLang="zh-CN" sz="2063" kern="0" spc="-165" dirty="0">
                <a:latin typeface="Arial" pitchFamily="34" charset="0"/>
                <a:ea typeface="Arial" pitchFamily="34" charset="0"/>
                <a:cs typeface="Arial" pitchFamily="34" charset="0"/>
              </a:rPr>
              <a:t> </a:t>
            </a:r>
            <a:r>
              <a:rPr lang="en-US" altLang="zh-CN" sz="2063" kern="0" spc="-30" dirty="0">
                <a:solidFill>
                  <a:srgbClr val="000000"/>
                </a:solidFill>
                <a:latin typeface="Arial" pitchFamily="34" charset="0"/>
                <a:ea typeface="Arial" pitchFamily="34" charset="0"/>
                <a:cs typeface="Arial" pitchFamily="34" charset="0"/>
              </a:rPr>
              <a:t>framework</a:t>
            </a:r>
            <a:r>
              <a:rPr lang="en-US" altLang="zh-CN" sz="2063" kern="0" spc="-56" dirty="0">
                <a:latin typeface="Arial" pitchFamily="34" charset="0"/>
                <a:ea typeface="Arial" pitchFamily="34" charset="0"/>
                <a:cs typeface="Arial" pitchFamily="34" charset="0"/>
              </a:rPr>
              <a:t> </a:t>
            </a:r>
            <a:r>
              <a:rPr lang="en-US" altLang="zh-CN" sz="2063" kern="0" spc="-113" dirty="0">
                <a:solidFill>
                  <a:srgbClr val="000000"/>
                </a:solidFill>
                <a:latin typeface="Arial" pitchFamily="34" charset="0"/>
                <a:ea typeface="Arial" pitchFamily="34" charset="0"/>
                <a:cs typeface="Arial" pitchFamily="34" charset="0"/>
              </a:rPr>
              <a:t>is</a:t>
            </a:r>
            <a:r>
              <a:rPr lang="en-US" altLang="zh-CN" sz="2063" kern="0" spc="-94"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designed</a:t>
            </a:r>
            <a:r>
              <a:rPr lang="en-US" altLang="zh-CN" sz="2063" kern="0" spc="300" dirty="0">
                <a:latin typeface="Arial" pitchFamily="34" charset="0"/>
                <a:ea typeface="Arial" pitchFamily="34" charset="0"/>
                <a:cs typeface="Arial" pitchFamily="34" charset="0"/>
              </a:rPr>
              <a:t> </a:t>
            </a:r>
            <a:r>
              <a:rPr lang="en-US" altLang="zh-CN" sz="2063" kern="0" spc="-79" dirty="0">
                <a:solidFill>
                  <a:srgbClr val="000000"/>
                </a:solidFill>
                <a:latin typeface="Arial" pitchFamily="34" charset="0"/>
                <a:ea typeface="Arial" pitchFamily="34" charset="0"/>
                <a:cs typeface="Arial" pitchFamily="34" charset="0"/>
              </a:rPr>
              <a:t>around</a:t>
            </a:r>
            <a:r>
              <a:rPr lang="en-US" altLang="zh-CN" sz="2063" kern="0" spc="-94" dirty="0">
                <a:latin typeface="Arial" pitchFamily="34" charset="0"/>
                <a:ea typeface="Arial" pitchFamily="34" charset="0"/>
                <a:cs typeface="Arial" pitchFamily="34" charset="0"/>
              </a:rPr>
              <a:t> </a:t>
            </a:r>
            <a:r>
              <a:rPr lang="en-US" altLang="zh-CN" sz="2063" kern="0" spc="-150" dirty="0">
                <a:solidFill>
                  <a:srgbClr val="000000"/>
                </a:solidFill>
                <a:latin typeface="Arial" pitchFamily="34" charset="0"/>
                <a:ea typeface="Arial" pitchFamily="34" charset="0"/>
                <a:cs typeface="Arial" pitchFamily="34" charset="0"/>
              </a:rPr>
              <a:t>a</a:t>
            </a:r>
            <a:r>
              <a:rPr lang="en-US" altLang="zh-CN" sz="2063" kern="0" spc="-116" dirty="0">
                <a:latin typeface="Arial" pitchFamily="34" charset="0"/>
                <a:ea typeface="Arial" pitchFamily="34" charset="0"/>
                <a:cs typeface="Arial" pitchFamily="34" charset="0"/>
              </a:rPr>
              <a:t> </a:t>
            </a:r>
            <a:r>
              <a:rPr lang="en-US" altLang="zh-CN" sz="2063" i="1" kern="0" spc="-86" dirty="0">
                <a:solidFill>
                  <a:srgbClr val="000000"/>
                </a:solidFill>
                <a:latin typeface="Arial" pitchFamily="34" charset="0"/>
                <a:ea typeface="Arial" pitchFamily="34" charset="0"/>
                <a:cs typeface="Arial" pitchFamily="34" charset="0"/>
              </a:rPr>
              <a:t>DispatcherServlet</a:t>
            </a:r>
            <a:r>
              <a:rPr lang="en-US" altLang="zh-CN" sz="2063" i="1" kern="0" spc="-127"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that</a:t>
            </a:r>
            <a:r>
              <a:rPr lang="en-US" altLang="zh-CN" sz="2063" kern="0" spc="38" dirty="0">
                <a:latin typeface="Arial" pitchFamily="34" charset="0"/>
                <a:ea typeface="Arial" pitchFamily="34" charset="0"/>
                <a:cs typeface="Arial" pitchFamily="34" charset="0"/>
              </a:rPr>
              <a:t> </a:t>
            </a:r>
            <a:r>
              <a:rPr lang="en-US" altLang="zh-CN" sz="2063" kern="0" spc="-101" dirty="0">
                <a:solidFill>
                  <a:srgbClr val="000000"/>
                </a:solidFill>
                <a:latin typeface="Arial" pitchFamily="34" charset="0"/>
                <a:ea typeface="Arial" pitchFamily="34" charset="0"/>
                <a:cs typeface="Arial" pitchFamily="34" charset="0"/>
              </a:rPr>
              <a:t>handles</a:t>
            </a:r>
            <a:r>
              <a:rPr lang="en-US" altLang="zh-CN" sz="2063" kern="0" spc="-79" dirty="0">
                <a:latin typeface="Arial" pitchFamily="34" charset="0"/>
                <a:ea typeface="Arial" pitchFamily="34" charset="0"/>
                <a:cs typeface="Arial" pitchFamily="34" charset="0"/>
              </a:rPr>
              <a:t> </a:t>
            </a:r>
            <a:r>
              <a:rPr lang="en-US" altLang="zh-CN" sz="2063" kern="0" spc="-26" dirty="0">
                <a:solidFill>
                  <a:srgbClr val="000000"/>
                </a:solidFill>
                <a:latin typeface="Arial" pitchFamily="34" charset="0"/>
                <a:ea typeface="Arial" pitchFamily="34" charset="0"/>
                <a:cs typeface="Arial" pitchFamily="34" charset="0"/>
              </a:rPr>
              <a:t>all</a:t>
            </a:r>
            <a:r>
              <a:rPr lang="en-US" altLang="zh-CN" sz="2063" kern="0" spc="-191" dirty="0">
                <a:latin typeface="Arial" pitchFamily="34" charset="0"/>
                <a:ea typeface="Arial" pitchFamily="34" charset="0"/>
                <a:cs typeface="Arial" pitchFamily="34" charset="0"/>
              </a:rPr>
              <a:t> </a:t>
            </a:r>
            <a:r>
              <a:rPr lang="en-US" altLang="zh-CN" sz="2063" kern="0" dirty="0">
                <a:solidFill>
                  <a:srgbClr val="000000"/>
                </a:solidFill>
                <a:latin typeface="Arial" pitchFamily="34" charset="0"/>
                <a:ea typeface="Arial" pitchFamily="34" charset="0"/>
                <a:cs typeface="Arial" pitchFamily="34" charset="0"/>
              </a:rPr>
              <a:t>the</a:t>
            </a:r>
            <a:r>
              <a:rPr lang="en-US" altLang="zh-CN" sz="2063" kern="0" spc="-4" dirty="0">
                <a:latin typeface="Arial" pitchFamily="34" charset="0"/>
                <a:ea typeface="Arial" pitchFamily="34" charset="0"/>
                <a:cs typeface="Arial" pitchFamily="34" charset="0"/>
              </a:rPr>
              <a:t> </a:t>
            </a:r>
            <a:r>
              <a:rPr lang="en-US" altLang="zh-CN" sz="2063" kern="0" spc="-263" dirty="0">
                <a:solidFill>
                  <a:srgbClr val="000000"/>
                </a:solidFill>
                <a:latin typeface="Arial" pitchFamily="34" charset="0"/>
                <a:ea typeface="Arial" pitchFamily="34" charset="0"/>
                <a:cs typeface="Arial" pitchFamily="34" charset="0"/>
              </a:rPr>
              <a:t>HTTP</a:t>
            </a:r>
            <a:r>
              <a:rPr lang="en-US" altLang="zh-CN" sz="2063" kern="0" spc="11" dirty="0">
                <a:latin typeface="Arial" pitchFamily="34" charset="0"/>
                <a:ea typeface="Arial" pitchFamily="34" charset="0"/>
                <a:cs typeface="Arial" pitchFamily="34" charset="0"/>
              </a:rPr>
              <a:t> </a:t>
            </a:r>
            <a:r>
              <a:rPr lang="en-US" altLang="zh-CN" sz="2063" kern="0" spc="-90" dirty="0">
                <a:solidFill>
                  <a:srgbClr val="000000"/>
                </a:solidFill>
                <a:latin typeface="Arial" pitchFamily="34" charset="0"/>
                <a:ea typeface="Arial" pitchFamily="34" charset="0"/>
                <a:cs typeface="Arial" pitchFamily="34" charset="0"/>
              </a:rPr>
              <a:t>requests</a:t>
            </a:r>
            <a:r>
              <a:rPr lang="en-US" altLang="zh-CN" sz="2063" kern="0" spc="-83" dirty="0">
                <a:latin typeface="Arial" pitchFamily="34" charset="0"/>
                <a:ea typeface="Arial" pitchFamily="34" charset="0"/>
                <a:cs typeface="Arial" pitchFamily="34" charset="0"/>
              </a:rPr>
              <a:t> </a:t>
            </a:r>
            <a:r>
              <a:rPr lang="en-US" altLang="zh-CN" sz="2063" kern="0" spc="-105" dirty="0">
                <a:solidFill>
                  <a:srgbClr val="000000"/>
                </a:solidFill>
                <a:latin typeface="Arial" pitchFamily="34" charset="0"/>
                <a:ea typeface="Arial" pitchFamily="34" charset="0"/>
                <a:cs typeface="Arial" pitchFamily="34" charset="0"/>
              </a:rPr>
              <a:t>and</a:t>
            </a:r>
            <a:r>
              <a:rPr lang="en-US" altLang="zh-CN" sz="2063" kern="0" spc="1650" dirty="0">
                <a:latin typeface="Arial" pitchFamily="34" charset="0"/>
                <a:ea typeface="Arial" pitchFamily="34" charset="0"/>
                <a:cs typeface="Arial" pitchFamily="34" charset="0"/>
              </a:rPr>
              <a:t> </a:t>
            </a:r>
            <a:r>
              <a:rPr lang="en-US" altLang="zh-CN" sz="2063" kern="0" spc="-127" dirty="0">
                <a:solidFill>
                  <a:srgbClr val="000000"/>
                </a:solidFill>
                <a:latin typeface="Arial" pitchFamily="34" charset="0"/>
                <a:ea typeface="Arial" pitchFamily="34" charset="0"/>
                <a:cs typeface="Arial" pitchFamily="34" charset="0"/>
              </a:rPr>
              <a:t>responses.</a:t>
            </a:r>
          </a:p>
        </p:txBody>
      </p:sp>
      <p:sp>
        <p:nvSpPr>
          <p:cNvPr id="159" name="TextBox159"/>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26</a:t>
            </a:r>
          </a:p>
        </p:txBody>
      </p:sp>
      <p:pic>
        <p:nvPicPr>
          <p:cNvPr id="160" name="F3006353-B6D9-472B-AF5F-6E6B1086A8B8"/>
          <p:cNvPicPr>
            <a:picLocks noChangeAspect="1"/>
          </p:cNvPicPr>
          <p:nvPr/>
        </p:nvPicPr>
        <p:blipFill>
          <a:blip r:embed="rId4" cstate="print">
            <a:extLst>
              <a:ext uri="{AE49FE98-8F55-4363-4EB7-19BFAE857997}"/>
            </a:extLst>
          </a:blip>
          <a:stretch>
            <a:fillRect/>
          </a:stretch>
        </p:blipFill>
        <p:spPr>
          <a:xfrm>
            <a:off x="2351152" y="2286000"/>
            <a:ext cx="3707606" cy="2228850"/>
          </a:xfrm>
          <a:prstGeom prst="rect">
            <a:avLst/>
          </a:prstGeom>
        </p:spPr>
      </p:pic>
    </p:spTree>
    <p:extLst>
      <p:ext uri="{FD69FDE0-A5F5-455A-BC98-9E0E39AE3867}"/>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5E114D89-CCE6-4065-561A-A22FEAF4DE54"/>
          <p:cNvPicPr>
            <a:picLocks noChangeAspect="1"/>
          </p:cNvPicPr>
          <p:nvPr/>
        </p:nvPicPr>
        <p:blipFill>
          <a:blip r:embed="rId2" cstate="print">
            <a:extLst>
              <a:ext uri="{D2D52237-208B-4F5E-CB5C-FF2684D54295}"/>
            </a:extLst>
          </a:blip>
          <a:stretch>
            <a:fillRect/>
          </a:stretch>
        </p:blipFill>
        <p:spPr>
          <a:xfrm>
            <a:off x="0" y="0"/>
            <a:ext cx="9144000" cy="5143500"/>
          </a:xfrm>
          <a:prstGeom prst="rect">
            <a:avLst/>
          </a:prstGeom>
        </p:spPr>
      </p:pic>
      <p:pic>
        <p:nvPicPr>
          <p:cNvPr id="82" name="A26A90E9-2BEA-485B-16C9-9BA98BE71C11"/>
          <p:cNvPicPr>
            <a:picLocks noChangeAspect="1"/>
          </p:cNvPicPr>
          <p:nvPr/>
        </p:nvPicPr>
        <p:blipFill>
          <a:blip r:embed="rId3" cstate="print">
            <a:extLst>
              <a:ext uri="{CC4B7C04-8438-4490-F390-A2E7997BF14E}"/>
            </a:extLst>
          </a:blip>
          <a:stretch>
            <a:fillRect/>
          </a:stretch>
        </p:blipFill>
        <p:spPr>
          <a:xfrm>
            <a:off x="0" y="647700"/>
            <a:ext cx="9144000" cy="4495800"/>
          </a:xfrm>
          <a:prstGeom prst="rect">
            <a:avLst/>
          </a:prstGeom>
        </p:spPr>
      </p:pic>
      <p:pic>
        <p:nvPicPr>
          <p:cNvPr id="83" name="A9224F4F-5E2F-43CA-90E1-D7433347AC10"/>
          <p:cNvPicPr>
            <a:picLocks noChangeAspect="1"/>
          </p:cNvPicPr>
          <p:nvPr/>
        </p:nvPicPr>
        <p:blipFill>
          <a:blip r:embed="rId4" cstate="print">
            <a:extLst>
              <a:ext uri="{BFFB7AC0-7A37-4844-2A96-FCCB2FE89627}"/>
            </a:extLst>
          </a:blip>
          <a:stretch>
            <a:fillRect/>
          </a:stretch>
        </p:blipFill>
        <p:spPr>
          <a:xfrm>
            <a:off x="0" y="647700"/>
            <a:ext cx="9144000" cy="123825"/>
          </a:xfrm>
          <a:prstGeom prst="rect">
            <a:avLst/>
          </a:prstGeom>
        </p:spPr>
      </p:pic>
      <p:sp>
        <p:nvSpPr>
          <p:cNvPr id="84" name="TextBox84"/>
          <p:cNvSpPr txBox="1"/>
          <p:nvPr/>
        </p:nvSpPr>
        <p:spPr>
          <a:xfrm>
            <a:off x="195986" y="217906"/>
            <a:ext cx="33655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Severlet</a:t>
            </a:r>
          </a:p>
        </p:txBody>
      </p:sp>
      <p:pic>
        <p:nvPicPr>
          <p:cNvPr id="85" name="428FCBCD-408A-4320-66B4-1B1BB66B50C6"/>
          <p:cNvPicPr>
            <a:picLocks noChangeAspect="1"/>
          </p:cNvPicPr>
          <p:nvPr/>
        </p:nvPicPr>
        <p:blipFill>
          <a:blip r:embed="rId5" cstate="print">
            <a:extLst>
              <a:ext uri="{1BF34F8D-121B-46F3-7F19-0141CB1C088F}"/>
            </a:extLst>
          </a:blip>
          <a:stretch>
            <a:fillRect/>
          </a:stretch>
        </p:blipFill>
        <p:spPr>
          <a:xfrm>
            <a:off x="455676" y="828675"/>
            <a:ext cx="8286750" cy="4095750"/>
          </a:xfrm>
          <a:prstGeom prst="rect">
            <a:avLst/>
          </a:prstGeom>
        </p:spPr>
      </p:pic>
      <p:pic>
        <p:nvPicPr>
          <p:cNvPr id="86" name="94CE879D-DE81-473C-CFB0-357E7DA2800D"/>
          <p:cNvPicPr>
            <a:picLocks noChangeAspect="1"/>
          </p:cNvPicPr>
          <p:nvPr/>
        </p:nvPicPr>
        <p:blipFill>
          <a:blip r:embed="rId6" cstate="print">
            <a:extLst>
              <a:ext uri="{1B9F0C1B-CC70-4E30-08D6-56BF9D8CC0F5}"/>
            </a:extLst>
          </a:blip>
          <a:stretch>
            <a:fillRect/>
          </a:stretch>
        </p:blipFill>
        <p:spPr>
          <a:xfrm>
            <a:off x="552298" y="962025"/>
            <a:ext cx="1095375" cy="352425"/>
          </a:xfrm>
          <a:prstGeom prst="rect">
            <a:avLst/>
          </a:prstGeom>
        </p:spPr>
      </p:pic>
      <p:pic>
        <p:nvPicPr>
          <p:cNvPr id="87" name="F408E9CA-E8E7-4159-9BA2-A27E02B2263F"/>
          <p:cNvPicPr>
            <a:picLocks noChangeAspect="1"/>
          </p:cNvPicPr>
          <p:nvPr/>
        </p:nvPicPr>
        <p:blipFill>
          <a:blip r:embed="rId7" cstate="print">
            <a:extLst>
              <a:ext uri="{23FDB3AC-A886-48BB-52F5-D213D882FBDD}"/>
            </a:extLst>
          </a:blip>
          <a:stretch>
            <a:fillRect/>
          </a:stretch>
        </p:blipFill>
        <p:spPr>
          <a:xfrm>
            <a:off x="2551811" y="962025"/>
            <a:ext cx="161925" cy="352425"/>
          </a:xfrm>
          <a:prstGeom prst="rect">
            <a:avLst/>
          </a:prstGeom>
        </p:spPr>
      </p:pic>
      <p:pic>
        <p:nvPicPr>
          <p:cNvPr id="88" name="299CEFD0-350E-40E0-46A3-8C190B3CF324"/>
          <p:cNvPicPr>
            <a:picLocks noChangeAspect="1"/>
          </p:cNvPicPr>
          <p:nvPr/>
        </p:nvPicPr>
        <p:blipFill>
          <a:blip r:embed="rId8" cstate="print">
            <a:extLst>
              <a:ext uri="{BA6A9746-9990-49AF-DF86-7011447AC1C5}"/>
            </a:extLst>
          </a:blip>
          <a:stretch>
            <a:fillRect/>
          </a:stretch>
        </p:blipFill>
        <p:spPr>
          <a:xfrm>
            <a:off x="2704211" y="962025"/>
            <a:ext cx="85725" cy="352425"/>
          </a:xfrm>
          <a:prstGeom prst="rect">
            <a:avLst/>
          </a:prstGeom>
        </p:spPr>
      </p:pic>
      <p:pic>
        <p:nvPicPr>
          <p:cNvPr id="89" name="07DB9CD6-E110-4991-D6D4-5BC15A28D802"/>
          <p:cNvPicPr>
            <a:picLocks noChangeAspect="1"/>
          </p:cNvPicPr>
          <p:nvPr/>
        </p:nvPicPr>
        <p:blipFill>
          <a:blip r:embed="rId9" cstate="print">
            <a:extLst>
              <a:ext uri="{593467CA-F42B-469F-4804-C0FF13A4543E}"/>
            </a:extLst>
          </a:blip>
          <a:stretch>
            <a:fillRect/>
          </a:stretch>
        </p:blipFill>
        <p:spPr>
          <a:xfrm>
            <a:off x="552298" y="1390650"/>
            <a:ext cx="133350" cy="342900"/>
          </a:xfrm>
          <a:prstGeom prst="rect">
            <a:avLst/>
          </a:prstGeom>
        </p:spPr>
      </p:pic>
      <p:sp>
        <p:nvSpPr>
          <p:cNvPr id="90" name="TextBox90"/>
          <p:cNvSpPr txBox="1"/>
          <p:nvPr/>
        </p:nvSpPr>
        <p:spPr>
          <a:xfrm>
            <a:off x="555041" y="1035457"/>
            <a:ext cx="7962900" cy="1536700"/>
          </a:xfrm>
          <a:prstGeom prst="rect">
            <a:avLst/>
          </a:prstGeom>
          <a:noFill/>
        </p:spPr>
        <p:txBody>
          <a:bodyPr wrap="square" lIns="0" tIns="0" rIns="0" bIns="0" rtlCol="0">
            <a:spAutoFit/>
          </a:bodyPr>
          <a:lstStyle/>
          <a:p>
            <a:pPr marL="0" marR="0" indent="0" eaLnBrk="0">
              <a:lnSpc>
                <a:spcPct val="77000"/>
              </a:lnSpc>
            </a:pPr>
            <a:r>
              <a:rPr lang="en-US" altLang="zh-CN" sz="2400" b="1" kern="0" spc="-25" baseline="0" noProof="0" dirty="0">
                <a:solidFill>
                  <a:srgbClr val="3D3D3D"/>
                </a:solidFill>
                <a:latin typeface="Times New Roman" pitchFamily="18" charset="0"/>
                <a:ea typeface="Times New Roman" pitchFamily="18" charset="0"/>
                <a:cs typeface="Times New Roman" pitchFamily="18" charset="0"/>
              </a:rPr>
              <a:t>What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is</a:t>
            </a:r>
            <a:r>
              <a:rPr lang="en-US" altLang="zh-CN" sz="2400" b="1" kern="0" spc="6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00000"/>
                </a:solidFill>
                <a:latin typeface="Times New Roman" pitchFamily="18" charset="0"/>
                <a:ea typeface="Times New Roman" pitchFamily="18" charset="0"/>
                <a:cs typeface="Times New Roman" pitchFamily="18" charset="0"/>
              </a:rPr>
              <a:t>Servlet</a:t>
            </a:r>
            <a:r>
              <a:rPr lang="en-US" altLang="zh-CN" sz="2400" b="1" kern="0" spc="0" baseline="0" noProof="0" dirty="0">
                <a:solidFill>
                  <a:srgbClr val="3D3D3D"/>
                </a:solidFill>
                <a:latin typeface="Times New Roman" pitchFamily="18" charset="0"/>
                <a:ea typeface="Times New Roman" pitchFamily="18" charset="0"/>
                <a:cs typeface="Times New Roman" pitchFamily="18" charset="0"/>
              </a:rPr>
              <a:t>?</a:t>
            </a:r>
          </a:p>
          <a:p>
            <a:pPr marL="1219" marR="0" indent="0" eaLnBrk="0">
              <a:lnSpc>
                <a:spcPct val="106000"/>
              </a:lnSpc>
              <a:spcBef>
                <a:spcPts val="1149"/>
              </a:spcBef>
            </a:pPr>
            <a:r>
              <a:rPr lang="en-US" altLang="zh-CN" sz="2400" kern="0" spc="-25" baseline="0" noProof="0" dirty="0">
                <a:solidFill>
                  <a:srgbClr val="333333"/>
                </a:solidFill>
                <a:latin typeface="Times New Roman" pitchFamily="18" charset="0"/>
                <a:ea typeface="Times New Roman" pitchFamily="18" charset="0"/>
                <a:cs typeface="Times New Roman" pitchFamily="18" charset="0"/>
              </a:rPr>
              <a:t>J</a:t>
            </a:r>
            <a:r>
              <a:rPr lang="en-US" altLang="zh-CN" sz="2400" kern="0" spc="-25" baseline="0" noProof="0" dirty="0">
                <a:solidFill>
                  <a:srgbClr val="000000"/>
                </a:solidFill>
                <a:latin typeface="Times New Roman" pitchFamily="18" charset="0"/>
                <a:ea typeface="Times New Roman" pitchFamily="18" charset="0"/>
                <a:cs typeface="Times New Roman" pitchFamily="18" charset="0"/>
              </a:rPr>
              <a:t>ava</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Servlets</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are</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programs</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run</a:t>
            </a:r>
            <a:r>
              <a:rPr lang="en-US" altLang="zh-CN" sz="2400" kern="0" spc="8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on</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2400" kern="0" spc="423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000000"/>
                </a:solidFill>
                <a:latin typeface="Times New Roman" pitchFamily="18" charset="0"/>
                <a:ea typeface="Times New Roman" pitchFamily="18" charset="0"/>
                <a:cs typeface="Times New Roman" pitchFamily="18" charset="0"/>
              </a:rPr>
              <a:t>server</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act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middle</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layer</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2400" kern="0" spc="1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request</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coming</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35" baseline="0" noProof="0" dirty="0">
                <a:solidFill>
                  <a:srgbClr val="000000"/>
                </a:solidFill>
                <a:latin typeface="Times New Roman" pitchFamily="18" charset="0"/>
                <a:ea typeface="Times New Roman" pitchFamily="18" charset="0"/>
                <a:cs typeface="Times New Roman" pitchFamily="18" charset="0"/>
              </a:rPr>
              <a:t>Web</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browser</a:t>
            </a:r>
            <a:r>
              <a:rPr lang="en-US" altLang="zh-CN" sz="2400" kern="0" spc="1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HTTP</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client</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databases</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applications</a:t>
            </a:r>
          </a:p>
        </p:txBody>
      </p:sp>
      <p:pic>
        <p:nvPicPr>
          <p:cNvPr id="91" name="05E94A15-54B5-4AD4-5C92-3C8B455010D3"/>
          <p:cNvPicPr>
            <a:picLocks noChangeAspect="1"/>
          </p:cNvPicPr>
          <p:nvPr/>
        </p:nvPicPr>
        <p:blipFill>
          <a:blip r:embed="rId10" cstate="print">
            <a:extLst>
              <a:ext uri="{5CAA1B3E-A45E-4607-A70F-A7C3E0016C4A}"/>
            </a:extLst>
          </a:blip>
          <a:stretch>
            <a:fillRect/>
          </a:stretch>
        </p:blipFill>
        <p:spPr>
          <a:xfrm>
            <a:off x="578206" y="3467100"/>
            <a:ext cx="742950" cy="342900"/>
          </a:xfrm>
          <a:prstGeom prst="rect">
            <a:avLst/>
          </a:prstGeom>
        </p:spPr>
      </p:pic>
      <p:pic>
        <p:nvPicPr>
          <p:cNvPr id="92" name="FD377C9C-6D5B-424E-934C-561CE718B37C"/>
          <p:cNvPicPr>
            <a:picLocks noChangeAspect="1"/>
          </p:cNvPicPr>
          <p:nvPr/>
        </p:nvPicPr>
        <p:blipFill>
          <a:blip r:embed="rId11" cstate="print">
            <a:extLst>
              <a:ext uri="{DE5CB982-CC6A-4DC1-C6D8-C6E1D49522CD}"/>
            </a:extLst>
          </a:blip>
          <a:stretch>
            <a:fillRect/>
          </a:stretch>
        </p:blipFill>
        <p:spPr>
          <a:xfrm>
            <a:off x="1445387" y="3467100"/>
            <a:ext cx="1066800" cy="342900"/>
          </a:xfrm>
          <a:prstGeom prst="rect">
            <a:avLst/>
          </a:prstGeom>
        </p:spPr>
      </p:pic>
      <p:pic>
        <p:nvPicPr>
          <p:cNvPr id="93" name="2ACDE89E-4FEF-44B7-779A-EB06BC4F0BF9"/>
          <p:cNvPicPr>
            <a:picLocks noChangeAspect="1"/>
          </p:cNvPicPr>
          <p:nvPr/>
        </p:nvPicPr>
        <p:blipFill>
          <a:blip r:embed="rId12" cstate="print">
            <a:extLst>
              <a:ext uri="{2523FAB8-3477-4015-99DA-8FE0AE04DC9D}"/>
            </a:extLst>
          </a:blip>
          <a:stretch>
            <a:fillRect/>
          </a:stretch>
        </p:blipFill>
        <p:spPr>
          <a:xfrm>
            <a:off x="1306703" y="3467100"/>
            <a:ext cx="142875" cy="342900"/>
          </a:xfrm>
          <a:prstGeom prst="rect">
            <a:avLst/>
          </a:prstGeom>
        </p:spPr>
      </p:pic>
      <p:sp>
        <p:nvSpPr>
          <p:cNvPr id="94" name="TextBox94"/>
          <p:cNvSpPr txBox="1"/>
          <p:nvPr/>
        </p:nvSpPr>
        <p:spPr>
          <a:xfrm>
            <a:off x="562661" y="2713330"/>
            <a:ext cx="8128001" cy="11049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000000"/>
                </a:solidFill>
                <a:latin typeface="Times New Roman" pitchFamily="18" charset="0"/>
                <a:ea typeface="Times New Roman" pitchFamily="18" charset="0"/>
                <a:cs typeface="Times New Roman" pitchFamily="18" charset="0"/>
              </a:rPr>
              <a:t>on</a:t>
            </a:r>
            <a:r>
              <a:rPr lang="en-US" altLang="zh-CN" sz="2400" kern="0" spc="-1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HTTP</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server.</a:t>
            </a:r>
          </a:p>
          <a:p>
            <a:pPr marL="17069" marR="0" indent="0" eaLnBrk="0">
              <a:lnSpc>
                <a:spcPct val="82000"/>
              </a:lnSpc>
              <a:spcBef>
                <a:spcPts val="3797"/>
              </a:spcBef>
            </a:pPr>
            <a:r>
              <a:rPr lang="en-US" altLang="zh-CN" sz="2400" kern="0" spc="-20" baseline="0" noProof="0" dirty="0">
                <a:solidFill>
                  <a:srgbClr val="000000"/>
                </a:solidFill>
                <a:latin typeface="Times New Roman" pitchFamily="18" charset="0"/>
                <a:ea typeface="Times New Roman" pitchFamily="18" charset="0"/>
                <a:cs typeface="Times New Roman" pitchFamily="18" charset="0"/>
              </a:rPr>
              <a:t>Using</a:t>
            </a:r>
            <a:r>
              <a:rPr lang="en-US" altLang="zh-CN" sz="2400" kern="0" spc="58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Servlets,</a:t>
            </a:r>
            <a:r>
              <a:rPr lang="en-US" altLang="zh-CN" sz="2400" kern="0" spc="3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2400" kern="0" spc="5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2400" kern="0" spc="5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collect</a:t>
            </a:r>
            <a:r>
              <a:rPr lang="en-US" altLang="zh-CN" sz="2400" kern="0" spc="4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input</a:t>
            </a:r>
            <a:r>
              <a:rPr lang="en-US" altLang="zh-CN" sz="2400" kern="0" spc="5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2400" kern="0" spc="39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users</a:t>
            </a:r>
            <a:r>
              <a:rPr lang="en-US" altLang="zh-CN" sz="2400" kern="0" spc="5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through</a:t>
            </a:r>
            <a:r>
              <a:rPr lang="en-US" altLang="zh-CN" sz="2400" kern="0" spc="4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2700" kern="0" spc="-84" noProof="0" dirty="0"/>
              <a:t> </a:t>
            </a:r>
          </a:p>
        </p:txBody>
      </p:sp>
      <p:pic>
        <p:nvPicPr>
          <p:cNvPr id="95" name="7B2882EF-A67C-476E-C1B5-61AAEC70835F"/>
          <p:cNvPicPr>
            <a:picLocks noChangeAspect="1"/>
          </p:cNvPicPr>
          <p:nvPr/>
        </p:nvPicPr>
        <p:blipFill>
          <a:blip r:embed="rId13" cstate="print">
            <a:extLst>
              <a:ext uri="{C13A3F7A-DA1D-4F38-4859-37CDB3F3772C}"/>
            </a:extLst>
          </a:blip>
          <a:stretch>
            <a:fillRect/>
          </a:stretch>
        </p:blipFill>
        <p:spPr>
          <a:xfrm>
            <a:off x="2504567" y="3467100"/>
            <a:ext cx="152400" cy="342900"/>
          </a:xfrm>
          <a:prstGeom prst="rect">
            <a:avLst/>
          </a:prstGeom>
        </p:spPr>
      </p:pic>
      <p:pic>
        <p:nvPicPr>
          <p:cNvPr id="96" name="A7996750-2DD4-47EE-8CF2-B002501EE67C"/>
          <p:cNvPicPr>
            <a:picLocks noChangeAspect="1"/>
          </p:cNvPicPr>
          <p:nvPr/>
        </p:nvPicPr>
        <p:blipFill>
          <a:blip r:embed="rId14" cstate="print">
            <a:extLst>
              <a:ext uri="{E6B34287-5CE2-490E-C58E-FC150C63A776}"/>
            </a:extLst>
          </a:blip>
          <a:stretch>
            <a:fillRect/>
          </a:stretch>
        </p:blipFill>
        <p:spPr>
          <a:xfrm>
            <a:off x="2643251" y="3467100"/>
            <a:ext cx="466725" cy="342900"/>
          </a:xfrm>
          <a:prstGeom prst="rect">
            <a:avLst/>
          </a:prstGeom>
        </p:spPr>
      </p:pic>
      <p:pic>
        <p:nvPicPr>
          <p:cNvPr id="97" name="3F9B5D06-6422-4F1E-7DF7-DD01870783DF"/>
          <p:cNvPicPr>
            <a:picLocks noChangeAspect="1"/>
          </p:cNvPicPr>
          <p:nvPr/>
        </p:nvPicPr>
        <p:blipFill>
          <a:blip r:embed="rId15" cstate="print">
            <a:extLst>
              <a:ext uri="{AEB00526-AB0E-4889-00F3-138CA29A55FB}"/>
            </a:extLst>
          </a:blip>
          <a:stretch>
            <a:fillRect/>
          </a:stretch>
        </p:blipFill>
        <p:spPr>
          <a:xfrm>
            <a:off x="3100451" y="3467100"/>
            <a:ext cx="152400" cy="342900"/>
          </a:xfrm>
          <a:prstGeom prst="rect">
            <a:avLst/>
          </a:prstGeom>
        </p:spPr>
      </p:pic>
      <p:pic>
        <p:nvPicPr>
          <p:cNvPr id="98" name="37F0C080-6C45-4737-7B3E-847F98CE6BA2"/>
          <p:cNvPicPr>
            <a:picLocks noChangeAspect="1"/>
          </p:cNvPicPr>
          <p:nvPr/>
        </p:nvPicPr>
        <p:blipFill>
          <a:blip r:embed="rId16" cstate="print">
            <a:extLst>
              <a:ext uri="{354EAE0B-945F-4DC7-59E5-3D9C360FCE62}"/>
            </a:extLst>
          </a:blip>
          <a:stretch>
            <a:fillRect/>
          </a:stretch>
        </p:blipFill>
        <p:spPr>
          <a:xfrm>
            <a:off x="3239135" y="3467100"/>
            <a:ext cx="428625" cy="342900"/>
          </a:xfrm>
          <a:prstGeom prst="rect">
            <a:avLst/>
          </a:prstGeom>
        </p:spPr>
      </p:pic>
      <p:pic>
        <p:nvPicPr>
          <p:cNvPr id="99" name="9A620230-B383-46DE-AD59-118375C4E9A7"/>
          <p:cNvPicPr>
            <a:picLocks noChangeAspect="1"/>
          </p:cNvPicPr>
          <p:nvPr/>
        </p:nvPicPr>
        <p:blipFill>
          <a:blip r:embed="rId12" cstate="print">
            <a:extLst>
              <a:ext uri="{DADCC3F7-9013-48F7-E16E-CC2949670365}"/>
            </a:extLst>
          </a:blip>
          <a:stretch>
            <a:fillRect/>
          </a:stretch>
        </p:blipFill>
        <p:spPr>
          <a:xfrm>
            <a:off x="3661283" y="3467100"/>
            <a:ext cx="142875" cy="342900"/>
          </a:xfrm>
          <a:prstGeom prst="rect">
            <a:avLst/>
          </a:prstGeom>
        </p:spPr>
      </p:pic>
      <p:pic>
        <p:nvPicPr>
          <p:cNvPr id="100" name="AEBDEF47-6B3E-426C-10D0-48F347C76C7F"/>
          <p:cNvPicPr>
            <a:picLocks noChangeAspect="1"/>
          </p:cNvPicPr>
          <p:nvPr/>
        </p:nvPicPr>
        <p:blipFill>
          <a:blip r:embed="rId17" cstate="print">
            <a:extLst>
              <a:ext uri="{2A90F2A0-41B0-47F2-3D07-E206854B2DB4}"/>
            </a:extLst>
          </a:blip>
          <a:stretch>
            <a:fillRect/>
          </a:stretch>
        </p:blipFill>
        <p:spPr>
          <a:xfrm>
            <a:off x="3799968" y="3467100"/>
            <a:ext cx="828675" cy="342900"/>
          </a:xfrm>
          <a:prstGeom prst="rect">
            <a:avLst/>
          </a:prstGeom>
        </p:spPr>
      </p:pic>
      <p:pic>
        <p:nvPicPr>
          <p:cNvPr id="101" name="85F98E5D-EDBA-4DEE-7D73-BEB7B67EFD18"/>
          <p:cNvPicPr>
            <a:picLocks noChangeAspect="1"/>
          </p:cNvPicPr>
          <p:nvPr/>
        </p:nvPicPr>
        <p:blipFill>
          <a:blip r:embed="rId12" cstate="print">
            <a:extLst>
              <a:ext uri="{FC0067BF-8D25-41DD-1F9D-4B19DFC0560F}"/>
            </a:extLst>
          </a:blip>
          <a:stretch>
            <a:fillRect/>
          </a:stretch>
        </p:blipFill>
        <p:spPr>
          <a:xfrm>
            <a:off x="4612259" y="3467100"/>
            <a:ext cx="142875" cy="342900"/>
          </a:xfrm>
          <a:prstGeom prst="rect">
            <a:avLst/>
          </a:prstGeom>
        </p:spPr>
      </p:pic>
      <p:pic>
        <p:nvPicPr>
          <p:cNvPr id="102" name="ADD0170C-D189-4EB6-D671-04A2641C2DFE"/>
          <p:cNvPicPr>
            <a:picLocks noChangeAspect="1"/>
          </p:cNvPicPr>
          <p:nvPr/>
        </p:nvPicPr>
        <p:blipFill>
          <a:blip r:embed="rId18" cstate="print">
            <a:extLst>
              <a:ext uri="{28B3A8A5-D01E-4F29-B216-5E1444FBE226}"/>
            </a:extLst>
          </a:blip>
          <a:stretch>
            <a:fillRect/>
          </a:stretch>
        </p:blipFill>
        <p:spPr>
          <a:xfrm>
            <a:off x="4749419" y="3467100"/>
            <a:ext cx="638175" cy="342900"/>
          </a:xfrm>
          <a:prstGeom prst="rect">
            <a:avLst/>
          </a:prstGeom>
        </p:spPr>
      </p:pic>
      <p:pic>
        <p:nvPicPr>
          <p:cNvPr id="103" name="3310DF78-7D93-4D86-468C-8C45514613DC"/>
          <p:cNvPicPr>
            <a:picLocks noChangeAspect="1"/>
          </p:cNvPicPr>
          <p:nvPr/>
        </p:nvPicPr>
        <p:blipFill>
          <a:blip r:embed="rId12" cstate="print">
            <a:extLst>
              <a:ext uri="{88F50F2B-45E0-45A0-AF47-4735BA074944}"/>
            </a:extLst>
          </a:blip>
          <a:stretch>
            <a:fillRect/>
          </a:stretch>
        </p:blipFill>
        <p:spPr>
          <a:xfrm>
            <a:off x="5375783" y="3467100"/>
            <a:ext cx="142875" cy="342900"/>
          </a:xfrm>
          <a:prstGeom prst="rect">
            <a:avLst/>
          </a:prstGeom>
        </p:spPr>
      </p:pic>
      <p:pic>
        <p:nvPicPr>
          <p:cNvPr id="104" name="BC0E6CD5-BCC9-468C-3B2B-7109440CA77C"/>
          <p:cNvPicPr>
            <a:picLocks noChangeAspect="1"/>
          </p:cNvPicPr>
          <p:nvPr/>
        </p:nvPicPr>
        <p:blipFill>
          <a:blip r:embed="rId19" cstate="print">
            <a:extLst>
              <a:ext uri="{41618CA4-102D-4AC0-135C-088C98F0DB49}"/>
            </a:extLst>
          </a:blip>
          <a:stretch>
            <a:fillRect/>
          </a:stretch>
        </p:blipFill>
        <p:spPr>
          <a:xfrm>
            <a:off x="5514468" y="3467100"/>
            <a:ext cx="600075" cy="342900"/>
          </a:xfrm>
          <a:prstGeom prst="rect">
            <a:avLst/>
          </a:prstGeom>
        </p:spPr>
      </p:pic>
      <p:pic>
        <p:nvPicPr>
          <p:cNvPr id="105" name="1E082234-F1B7-4BD3-E366-081A246466BB"/>
          <p:cNvPicPr>
            <a:picLocks noChangeAspect="1"/>
          </p:cNvPicPr>
          <p:nvPr/>
        </p:nvPicPr>
        <p:blipFill>
          <a:blip r:embed="rId13" cstate="print">
            <a:extLst>
              <a:ext uri="{7716B911-9E49-44AF-DF7A-F31D60EF7049}"/>
            </a:extLst>
          </a:blip>
          <a:stretch>
            <a:fillRect/>
          </a:stretch>
        </p:blipFill>
        <p:spPr>
          <a:xfrm>
            <a:off x="6104255" y="3467100"/>
            <a:ext cx="152400" cy="342900"/>
          </a:xfrm>
          <a:prstGeom prst="rect">
            <a:avLst/>
          </a:prstGeom>
        </p:spPr>
      </p:pic>
      <p:pic>
        <p:nvPicPr>
          <p:cNvPr id="106" name="D00371B9-861E-4911-B34D-0E768B05AEB2"/>
          <p:cNvPicPr>
            <a:picLocks noChangeAspect="1"/>
          </p:cNvPicPr>
          <p:nvPr/>
        </p:nvPicPr>
        <p:blipFill>
          <a:blip r:embed="rId20" cstate="print">
            <a:extLst>
              <a:ext uri="{9ECE8E00-9164-4AAF-6C90-6B3D8467BA58}"/>
            </a:extLst>
          </a:blip>
          <a:stretch>
            <a:fillRect/>
          </a:stretch>
        </p:blipFill>
        <p:spPr>
          <a:xfrm>
            <a:off x="6242939" y="3467100"/>
            <a:ext cx="638175" cy="342900"/>
          </a:xfrm>
          <a:prstGeom prst="rect">
            <a:avLst/>
          </a:prstGeom>
        </p:spPr>
      </p:pic>
      <p:pic>
        <p:nvPicPr>
          <p:cNvPr id="107" name="35C6A0FF-CB01-45B8-E9B0-7B58E2A2E4D4"/>
          <p:cNvPicPr>
            <a:picLocks noChangeAspect="1"/>
          </p:cNvPicPr>
          <p:nvPr/>
        </p:nvPicPr>
        <p:blipFill>
          <a:blip r:embed="rId15" cstate="print">
            <a:extLst>
              <a:ext uri="{D45F18C4-AFFB-43DA-9036-6FC9BF53C731}"/>
            </a:extLst>
          </a:blip>
          <a:stretch>
            <a:fillRect/>
          </a:stretch>
        </p:blipFill>
        <p:spPr>
          <a:xfrm>
            <a:off x="6873875" y="3467100"/>
            <a:ext cx="152400" cy="342900"/>
          </a:xfrm>
          <a:prstGeom prst="rect">
            <a:avLst/>
          </a:prstGeom>
        </p:spPr>
      </p:pic>
      <p:pic>
        <p:nvPicPr>
          <p:cNvPr id="108" name="4403D7D8-4295-4FB8-0A32-CD5A3A10D6FE"/>
          <p:cNvPicPr>
            <a:picLocks noChangeAspect="1"/>
          </p:cNvPicPr>
          <p:nvPr/>
        </p:nvPicPr>
        <p:blipFill>
          <a:blip r:embed="rId21" cstate="print">
            <a:extLst>
              <a:ext uri="{27A5F225-9E20-49EC-FE86-D9762674C531}"/>
            </a:extLst>
          </a:blip>
          <a:stretch>
            <a:fillRect/>
          </a:stretch>
        </p:blipFill>
        <p:spPr>
          <a:xfrm>
            <a:off x="7012559" y="3467100"/>
            <a:ext cx="952500" cy="342900"/>
          </a:xfrm>
          <a:prstGeom prst="rect">
            <a:avLst/>
          </a:prstGeom>
        </p:spPr>
      </p:pic>
      <p:pic>
        <p:nvPicPr>
          <p:cNvPr id="109" name="AE4D256A-BC05-4720-798F-1F3CB4EDA0EF"/>
          <p:cNvPicPr>
            <a:picLocks noChangeAspect="1"/>
          </p:cNvPicPr>
          <p:nvPr/>
        </p:nvPicPr>
        <p:blipFill>
          <a:blip r:embed="rId22" cstate="print">
            <a:extLst>
              <a:ext uri="{E8BF2215-002B-4CBF-6DFE-4CE3EA579D27}"/>
            </a:extLst>
          </a:blip>
          <a:stretch>
            <a:fillRect/>
          </a:stretch>
        </p:blipFill>
        <p:spPr>
          <a:xfrm>
            <a:off x="8099172" y="3467100"/>
            <a:ext cx="514350" cy="342900"/>
          </a:xfrm>
          <a:prstGeom prst="rect">
            <a:avLst/>
          </a:prstGeom>
        </p:spPr>
      </p:pic>
      <p:pic>
        <p:nvPicPr>
          <p:cNvPr id="110" name="4168FEEC-ACFA-412B-7AB4-0D3319D1D71E"/>
          <p:cNvPicPr>
            <a:picLocks noChangeAspect="1"/>
          </p:cNvPicPr>
          <p:nvPr/>
        </p:nvPicPr>
        <p:blipFill>
          <a:blip r:embed="rId13" cstate="print">
            <a:extLst>
              <a:ext uri="{5754CC43-D541-4B8B-9BB7-564F7492E853}"/>
            </a:extLst>
          </a:blip>
          <a:stretch>
            <a:fillRect/>
          </a:stretch>
        </p:blipFill>
        <p:spPr>
          <a:xfrm>
            <a:off x="7960487" y="3467100"/>
            <a:ext cx="152400" cy="342900"/>
          </a:xfrm>
          <a:prstGeom prst="rect">
            <a:avLst/>
          </a:prstGeom>
        </p:spPr>
      </p:pic>
      <p:pic>
        <p:nvPicPr>
          <p:cNvPr id="111" name="0F01F2C1-F068-45BF-2600-3281AB016C96"/>
          <p:cNvPicPr>
            <a:picLocks noChangeAspect="1"/>
          </p:cNvPicPr>
          <p:nvPr/>
        </p:nvPicPr>
        <p:blipFill>
          <a:blip r:embed="rId23" cstate="print">
            <a:extLst>
              <a:ext uri="{609105B7-507E-46A9-ED19-5EED501615C5}"/>
            </a:extLst>
          </a:blip>
          <a:stretch>
            <a:fillRect/>
          </a:stretch>
        </p:blipFill>
        <p:spPr>
          <a:xfrm>
            <a:off x="8605140" y="3467100"/>
            <a:ext cx="85725" cy="342900"/>
          </a:xfrm>
          <a:prstGeom prst="rect">
            <a:avLst/>
          </a:prstGeom>
        </p:spPr>
      </p:pic>
      <p:pic>
        <p:nvPicPr>
          <p:cNvPr id="112" name="73F1B0AC-283B-480D-6F20-88D3B4AB9810"/>
          <p:cNvPicPr>
            <a:picLocks noChangeAspect="1"/>
          </p:cNvPicPr>
          <p:nvPr/>
        </p:nvPicPr>
        <p:blipFill>
          <a:blip r:embed="rId24" cstate="print">
            <a:extLst>
              <a:ext uri="{9859348A-8B9B-4C11-8E03-433B29B365C8}"/>
            </a:extLst>
          </a:blip>
          <a:stretch>
            <a:fillRect/>
          </a:stretch>
        </p:blipFill>
        <p:spPr>
          <a:xfrm>
            <a:off x="578206" y="3829050"/>
            <a:ext cx="590550" cy="352425"/>
          </a:xfrm>
          <a:prstGeom prst="rect">
            <a:avLst/>
          </a:prstGeom>
        </p:spPr>
      </p:pic>
      <p:pic>
        <p:nvPicPr>
          <p:cNvPr id="113" name="67D7FBE7-03D1-46B3-0DFB-7C73D03B0843"/>
          <p:cNvPicPr>
            <a:picLocks noChangeAspect="1"/>
          </p:cNvPicPr>
          <p:nvPr/>
        </p:nvPicPr>
        <p:blipFill>
          <a:blip r:embed="rId25" cstate="print">
            <a:extLst>
              <a:ext uri="{22A26890-DE5A-4294-0239-1160FB1E4894}"/>
            </a:extLst>
          </a:blip>
          <a:stretch>
            <a:fillRect/>
          </a:stretch>
        </p:blipFill>
        <p:spPr>
          <a:xfrm>
            <a:off x="1154278" y="3829050"/>
            <a:ext cx="123825" cy="352425"/>
          </a:xfrm>
          <a:prstGeom prst="rect">
            <a:avLst/>
          </a:prstGeom>
        </p:spPr>
      </p:pic>
      <p:pic>
        <p:nvPicPr>
          <p:cNvPr id="114" name="12928EAA-4C5B-4A08-7A50-925BB51B67A0"/>
          <p:cNvPicPr>
            <a:picLocks noChangeAspect="1"/>
          </p:cNvPicPr>
          <p:nvPr/>
        </p:nvPicPr>
        <p:blipFill>
          <a:blip r:embed="rId26" cstate="print">
            <a:extLst>
              <a:ext uri="{6CFB4AE3-02AD-45AF-6FD9-8BEDE7ECBCD1}"/>
            </a:extLst>
          </a:blip>
          <a:stretch>
            <a:fillRect/>
          </a:stretch>
        </p:blipFill>
        <p:spPr>
          <a:xfrm>
            <a:off x="1273175" y="3829050"/>
            <a:ext cx="800100" cy="352425"/>
          </a:xfrm>
          <a:prstGeom prst="rect">
            <a:avLst/>
          </a:prstGeom>
        </p:spPr>
      </p:pic>
      <p:pic>
        <p:nvPicPr>
          <p:cNvPr id="115" name="0A64BFCF-D395-4307-C6BA-F93536EE53A8"/>
          <p:cNvPicPr>
            <a:picLocks noChangeAspect="1"/>
          </p:cNvPicPr>
          <p:nvPr/>
        </p:nvPicPr>
        <p:blipFill>
          <a:blip r:embed="rId25" cstate="print">
            <a:extLst>
              <a:ext uri="{C708B677-F7E1-4B3F-43E4-5D33BB3D2E90}"/>
            </a:extLst>
          </a:blip>
          <a:stretch>
            <a:fillRect/>
          </a:stretch>
        </p:blipFill>
        <p:spPr>
          <a:xfrm>
            <a:off x="2059559" y="3829050"/>
            <a:ext cx="123825" cy="352425"/>
          </a:xfrm>
          <a:prstGeom prst="rect">
            <a:avLst/>
          </a:prstGeom>
        </p:spPr>
      </p:pic>
      <p:pic>
        <p:nvPicPr>
          <p:cNvPr id="116" name="D9006C87-B634-46F9-13B4-707684447DE6"/>
          <p:cNvPicPr>
            <a:picLocks noChangeAspect="1"/>
          </p:cNvPicPr>
          <p:nvPr/>
        </p:nvPicPr>
        <p:blipFill>
          <a:blip r:embed="rId27" cstate="print">
            <a:extLst>
              <a:ext uri="{8D39C85E-8FD1-42B6-64B1-4F2C9338859B}"/>
            </a:extLst>
          </a:blip>
          <a:stretch>
            <a:fillRect/>
          </a:stretch>
        </p:blipFill>
        <p:spPr>
          <a:xfrm>
            <a:off x="2178431" y="3829050"/>
            <a:ext cx="895350" cy="352425"/>
          </a:xfrm>
          <a:prstGeom prst="rect">
            <a:avLst/>
          </a:prstGeom>
        </p:spPr>
      </p:pic>
      <p:pic>
        <p:nvPicPr>
          <p:cNvPr id="117" name="24E4E61B-4A49-4BC8-0239-4A7C3C3F637F"/>
          <p:cNvPicPr>
            <a:picLocks noChangeAspect="1"/>
          </p:cNvPicPr>
          <p:nvPr/>
        </p:nvPicPr>
        <p:blipFill>
          <a:blip r:embed="rId25" cstate="print">
            <a:extLst>
              <a:ext uri="{6E349EB8-3C10-410D-CF92-20766C446E2E}"/>
            </a:extLst>
          </a:blip>
          <a:stretch>
            <a:fillRect/>
          </a:stretch>
        </p:blipFill>
        <p:spPr>
          <a:xfrm>
            <a:off x="3060827" y="3829050"/>
            <a:ext cx="123825" cy="352425"/>
          </a:xfrm>
          <a:prstGeom prst="rect">
            <a:avLst/>
          </a:prstGeom>
        </p:spPr>
      </p:pic>
      <p:pic>
        <p:nvPicPr>
          <p:cNvPr id="118" name="DC399682-CCFE-4E91-0428-9F3F0C5FC80B"/>
          <p:cNvPicPr>
            <a:picLocks noChangeAspect="1"/>
          </p:cNvPicPr>
          <p:nvPr/>
        </p:nvPicPr>
        <p:blipFill>
          <a:blip r:embed="rId28" cstate="print">
            <a:extLst>
              <a:ext uri="{F949B459-7C7D-4F1C-693E-BE352CEB4E97}"/>
            </a:extLst>
          </a:blip>
          <a:stretch>
            <a:fillRect/>
          </a:stretch>
        </p:blipFill>
        <p:spPr>
          <a:xfrm>
            <a:off x="3179699" y="3829050"/>
            <a:ext cx="904875" cy="352425"/>
          </a:xfrm>
          <a:prstGeom prst="rect">
            <a:avLst/>
          </a:prstGeom>
        </p:spPr>
      </p:pic>
      <p:pic>
        <p:nvPicPr>
          <p:cNvPr id="119" name="85850BC6-73D9-4D80-6BFE-5943D5199D9B"/>
          <p:cNvPicPr>
            <a:picLocks noChangeAspect="1"/>
          </p:cNvPicPr>
          <p:nvPr/>
        </p:nvPicPr>
        <p:blipFill>
          <a:blip r:embed="rId29" cstate="print">
            <a:extLst>
              <a:ext uri="{51BB4DB8-1E6D-4EFE-F7C5-8BFFB458FDB8}"/>
            </a:extLst>
          </a:blip>
          <a:stretch>
            <a:fillRect/>
          </a:stretch>
        </p:blipFill>
        <p:spPr>
          <a:xfrm>
            <a:off x="4075811" y="3829050"/>
            <a:ext cx="133350" cy="352425"/>
          </a:xfrm>
          <a:prstGeom prst="rect">
            <a:avLst/>
          </a:prstGeom>
        </p:spPr>
      </p:pic>
      <p:pic>
        <p:nvPicPr>
          <p:cNvPr id="120" name="1BDDD8F6-0852-458A-9A76-896821C08C50"/>
          <p:cNvPicPr>
            <a:picLocks noChangeAspect="1"/>
          </p:cNvPicPr>
          <p:nvPr/>
        </p:nvPicPr>
        <p:blipFill>
          <a:blip r:embed="rId30" cstate="print">
            <a:extLst>
              <a:ext uri="{742AAF5F-62DC-4711-CB89-B8EE73EFF527}"/>
            </a:extLst>
          </a:blip>
          <a:stretch>
            <a:fillRect/>
          </a:stretch>
        </p:blipFill>
        <p:spPr>
          <a:xfrm>
            <a:off x="4194683" y="3829050"/>
            <a:ext cx="600075" cy="352425"/>
          </a:xfrm>
          <a:prstGeom prst="rect">
            <a:avLst/>
          </a:prstGeom>
        </p:spPr>
      </p:pic>
      <p:pic>
        <p:nvPicPr>
          <p:cNvPr id="121" name="1DDB5FF4-D066-41B5-7FA4-B56A0406EFB5"/>
          <p:cNvPicPr>
            <a:picLocks noChangeAspect="1"/>
          </p:cNvPicPr>
          <p:nvPr/>
        </p:nvPicPr>
        <p:blipFill>
          <a:blip r:embed="rId25" cstate="print">
            <a:extLst>
              <a:ext uri="{F9F3B167-5089-4A1F-4E8B-AE90A4B84BFA}"/>
            </a:extLst>
          </a:blip>
          <a:stretch>
            <a:fillRect/>
          </a:stretch>
        </p:blipFill>
        <p:spPr>
          <a:xfrm>
            <a:off x="4785995" y="3829050"/>
            <a:ext cx="123825" cy="352425"/>
          </a:xfrm>
          <a:prstGeom prst="rect">
            <a:avLst/>
          </a:prstGeom>
        </p:spPr>
      </p:pic>
      <p:pic>
        <p:nvPicPr>
          <p:cNvPr id="122" name="3605763A-A28D-4031-1AB4-2D3134580DFA"/>
          <p:cNvPicPr>
            <a:picLocks noChangeAspect="1"/>
          </p:cNvPicPr>
          <p:nvPr/>
        </p:nvPicPr>
        <p:blipFill>
          <a:blip r:embed="rId31" cstate="print">
            <a:extLst>
              <a:ext uri="{01145ECA-CAF0-4E38-18C7-0CFAAA420325}"/>
            </a:extLst>
          </a:blip>
          <a:stretch>
            <a:fillRect/>
          </a:stretch>
        </p:blipFill>
        <p:spPr>
          <a:xfrm>
            <a:off x="4904867" y="3829050"/>
            <a:ext cx="152400" cy="352425"/>
          </a:xfrm>
          <a:prstGeom prst="rect">
            <a:avLst/>
          </a:prstGeom>
        </p:spPr>
      </p:pic>
      <p:pic>
        <p:nvPicPr>
          <p:cNvPr id="123" name="BDDAD3A3-A2BD-4433-E2A6-DE0C2F5D09D4"/>
          <p:cNvPicPr>
            <a:picLocks noChangeAspect="1"/>
          </p:cNvPicPr>
          <p:nvPr/>
        </p:nvPicPr>
        <p:blipFill>
          <a:blip r:embed="rId25" cstate="print">
            <a:extLst>
              <a:ext uri="{B0967694-F200-4184-6D8E-A236DFD7CCB2}"/>
            </a:extLst>
          </a:blip>
          <a:stretch>
            <a:fillRect/>
          </a:stretch>
        </p:blipFill>
        <p:spPr>
          <a:xfrm>
            <a:off x="5042028" y="3829050"/>
            <a:ext cx="123825" cy="352425"/>
          </a:xfrm>
          <a:prstGeom prst="rect">
            <a:avLst/>
          </a:prstGeom>
        </p:spPr>
      </p:pic>
      <p:pic>
        <p:nvPicPr>
          <p:cNvPr id="124" name="E3EEFEFF-58F6-4F63-EBBC-D18309D5F500"/>
          <p:cNvPicPr>
            <a:picLocks noChangeAspect="1"/>
          </p:cNvPicPr>
          <p:nvPr/>
        </p:nvPicPr>
        <p:blipFill>
          <a:blip r:embed="rId32" cstate="print">
            <a:extLst>
              <a:ext uri="{1D7D1F10-3D7C-42CE-5C2C-47A794EA16BE}"/>
            </a:extLst>
          </a:blip>
          <a:stretch>
            <a:fillRect/>
          </a:stretch>
        </p:blipFill>
        <p:spPr>
          <a:xfrm>
            <a:off x="5160899" y="3829050"/>
            <a:ext cx="1066800" cy="352425"/>
          </a:xfrm>
          <a:prstGeom prst="rect">
            <a:avLst/>
          </a:prstGeom>
        </p:spPr>
      </p:pic>
      <p:pic>
        <p:nvPicPr>
          <p:cNvPr id="125" name="CA6160BF-77F5-4760-FE45-8E8796D280BD"/>
          <p:cNvPicPr>
            <a:picLocks noChangeAspect="1"/>
          </p:cNvPicPr>
          <p:nvPr/>
        </p:nvPicPr>
        <p:blipFill>
          <a:blip r:embed="rId25" cstate="print">
            <a:extLst>
              <a:ext uri="{D2B7C77B-A9F7-4B81-FBAA-642908A62D9B}"/>
            </a:extLst>
          </a:blip>
          <a:stretch>
            <a:fillRect/>
          </a:stretch>
        </p:blipFill>
        <p:spPr>
          <a:xfrm>
            <a:off x="6210935" y="3829050"/>
            <a:ext cx="123825" cy="352425"/>
          </a:xfrm>
          <a:prstGeom prst="rect">
            <a:avLst/>
          </a:prstGeom>
        </p:spPr>
      </p:pic>
      <p:pic>
        <p:nvPicPr>
          <p:cNvPr id="126" name="A7D6541C-7357-4D1A-B1CC-124A607DA956"/>
          <p:cNvPicPr>
            <a:picLocks noChangeAspect="1"/>
          </p:cNvPicPr>
          <p:nvPr/>
        </p:nvPicPr>
        <p:blipFill>
          <a:blip r:embed="rId33" cstate="print">
            <a:extLst>
              <a:ext uri="{AB34A918-15EF-418E-7037-F5ECB0A4D164}"/>
            </a:extLst>
          </a:blip>
          <a:stretch>
            <a:fillRect/>
          </a:stretch>
        </p:blipFill>
        <p:spPr>
          <a:xfrm>
            <a:off x="6329807" y="3829050"/>
            <a:ext cx="266700" cy="352425"/>
          </a:xfrm>
          <a:prstGeom prst="rect">
            <a:avLst/>
          </a:prstGeom>
        </p:spPr>
      </p:pic>
      <p:pic>
        <p:nvPicPr>
          <p:cNvPr id="127" name="1342E379-A64A-40D4-2EBD-BCDF0395838D"/>
          <p:cNvPicPr>
            <a:picLocks noChangeAspect="1"/>
          </p:cNvPicPr>
          <p:nvPr/>
        </p:nvPicPr>
        <p:blipFill>
          <a:blip r:embed="rId25" cstate="print">
            <a:extLst>
              <a:ext uri="{F3504769-337F-48EF-A0EC-0F74505BE5AD}"/>
            </a:extLst>
          </a:blip>
          <a:stretch>
            <a:fillRect/>
          </a:stretch>
        </p:blipFill>
        <p:spPr>
          <a:xfrm>
            <a:off x="6582791" y="3829050"/>
            <a:ext cx="123825" cy="352425"/>
          </a:xfrm>
          <a:prstGeom prst="rect">
            <a:avLst/>
          </a:prstGeom>
        </p:spPr>
      </p:pic>
      <p:pic>
        <p:nvPicPr>
          <p:cNvPr id="128" name="4E6D8A24-9AF8-481E-2704-699E2BBD2A48"/>
          <p:cNvPicPr>
            <a:picLocks noChangeAspect="1"/>
          </p:cNvPicPr>
          <p:nvPr/>
        </p:nvPicPr>
        <p:blipFill>
          <a:blip r:embed="rId34" cstate="print">
            <a:extLst>
              <a:ext uri="{5A49E93E-1DA8-4607-9F7B-9A82A0B58446}"/>
            </a:extLst>
          </a:blip>
          <a:stretch>
            <a:fillRect/>
          </a:stretch>
        </p:blipFill>
        <p:spPr>
          <a:xfrm>
            <a:off x="6701663" y="3829050"/>
            <a:ext cx="923925" cy="352425"/>
          </a:xfrm>
          <a:prstGeom prst="rect">
            <a:avLst/>
          </a:prstGeom>
        </p:spPr>
      </p:pic>
      <p:pic>
        <p:nvPicPr>
          <p:cNvPr id="129" name="A09414D5-667E-40BA-5C8F-A398EAD6BFD1"/>
          <p:cNvPicPr>
            <a:picLocks noChangeAspect="1"/>
          </p:cNvPicPr>
          <p:nvPr/>
        </p:nvPicPr>
        <p:blipFill>
          <a:blip r:embed="rId35" cstate="print">
            <a:extLst>
              <a:ext uri="{2F2A4556-03C6-4FF6-F119-DFFE1F3BB08C}"/>
            </a:extLst>
          </a:blip>
          <a:stretch>
            <a:fillRect/>
          </a:stretch>
        </p:blipFill>
        <p:spPr>
          <a:xfrm>
            <a:off x="7616064" y="3829050"/>
            <a:ext cx="133350" cy="352425"/>
          </a:xfrm>
          <a:prstGeom prst="rect">
            <a:avLst/>
          </a:prstGeom>
        </p:spPr>
      </p:pic>
      <p:pic>
        <p:nvPicPr>
          <p:cNvPr id="130" name="7E2F31B3-49D0-4980-9203-5BFC2501BECB"/>
          <p:cNvPicPr>
            <a:picLocks noChangeAspect="1"/>
          </p:cNvPicPr>
          <p:nvPr/>
        </p:nvPicPr>
        <p:blipFill>
          <a:blip r:embed="rId36" cstate="print">
            <a:extLst>
              <a:ext uri="{CA78A0AB-1A9B-4537-3C5E-D9FD5CC4285C}"/>
            </a:extLst>
          </a:blip>
          <a:stretch>
            <a:fillRect/>
          </a:stretch>
        </p:blipFill>
        <p:spPr>
          <a:xfrm>
            <a:off x="7734935" y="3829050"/>
            <a:ext cx="876300" cy="352425"/>
          </a:xfrm>
          <a:prstGeom prst="rect">
            <a:avLst/>
          </a:prstGeom>
        </p:spPr>
      </p:pic>
      <p:pic>
        <p:nvPicPr>
          <p:cNvPr id="131" name="2EDA8FAB-F75D-4086-E495-491D8B0856DA"/>
          <p:cNvPicPr>
            <a:picLocks noChangeAspect="1"/>
          </p:cNvPicPr>
          <p:nvPr/>
        </p:nvPicPr>
        <p:blipFill>
          <a:blip r:embed="rId37" cstate="print">
            <a:extLst>
              <a:ext uri="{9B0CFDD9-A057-4D3D-79C0-6A8799C3D975}"/>
            </a:extLst>
          </a:blip>
          <a:stretch>
            <a:fillRect/>
          </a:stretch>
        </p:blipFill>
        <p:spPr>
          <a:xfrm>
            <a:off x="8605140" y="3829050"/>
            <a:ext cx="85725" cy="352425"/>
          </a:xfrm>
          <a:prstGeom prst="rect">
            <a:avLst/>
          </a:prstGeom>
        </p:spPr>
      </p:pic>
      <p:pic>
        <p:nvPicPr>
          <p:cNvPr id="132" name="1FD9AD9C-00A0-485B-8E30-138C3F2B9286"/>
          <p:cNvPicPr>
            <a:picLocks noChangeAspect="1"/>
          </p:cNvPicPr>
          <p:nvPr/>
        </p:nvPicPr>
        <p:blipFill>
          <a:blip r:embed="rId38" cstate="print">
            <a:extLst>
              <a:ext uri="{B2D740EF-67B0-42B0-42E2-64F28F825FC6}"/>
            </a:extLst>
          </a:blip>
          <a:stretch>
            <a:fillRect/>
          </a:stretch>
        </p:blipFill>
        <p:spPr>
          <a:xfrm>
            <a:off x="578206" y="4200525"/>
            <a:ext cx="447675" cy="342900"/>
          </a:xfrm>
          <a:prstGeom prst="rect">
            <a:avLst/>
          </a:prstGeom>
        </p:spPr>
      </p:pic>
      <p:pic>
        <p:nvPicPr>
          <p:cNvPr id="133" name="9B60E0F0-48DE-4D31-68DE-9652D9736DCA"/>
          <p:cNvPicPr>
            <a:picLocks noChangeAspect="1"/>
          </p:cNvPicPr>
          <p:nvPr/>
        </p:nvPicPr>
        <p:blipFill>
          <a:blip r:embed="rId39" cstate="print">
            <a:extLst>
              <a:ext uri="{3CC0586B-010D-44DD-BD65-21D3185B769F}"/>
            </a:extLst>
          </a:blip>
          <a:stretch>
            <a:fillRect/>
          </a:stretch>
        </p:blipFill>
        <p:spPr>
          <a:xfrm>
            <a:off x="1018642" y="4200525"/>
            <a:ext cx="85725" cy="342900"/>
          </a:xfrm>
          <a:prstGeom prst="rect">
            <a:avLst/>
          </a:prstGeom>
        </p:spPr>
      </p:pic>
      <p:pic>
        <p:nvPicPr>
          <p:cNvPr id="134" name="15B6DA02-8FB1-465E-6385-DC6B6649B17D"/>
          <p:cNvPicPr>
            <a:picLocks noChangeAspect="1"/>
          </p:cNvPicPr>
          <p:nvPr/>
        </p:nvPicPr>
        <p:blipFill>
          <a:blip r:embed="rId40" cstate="print">
            <a:extLst>
              <a:ext uri="{CC16CA42-7494-4102-2034-CB079A1B04B5}"/>
            </a:extLst>
          </a:blip>
          <a:stretch>
            <a:fillRect/>
          </a:stretch>
        </p:blipFill>
        <p:spPr>
          <a:xfrm>
            <a:off x="1094842" y="4200525"/>
            <a:ext cx="742950" cy="342900"/>
          </a:xfrm>
          <a:prstGeom prst="rect">
            <a:avLst/>
          </a:prstGeom>
        </p:spPr>
      </p:pic>
      <p:sp>
        <p:nvSpPr>
          <p:cNvPr id="135" name="TextBox135"/>
          <p:cNvSpPr txBox="1"/>
          <p:nvPr/>
        </p:nvSpPr>
        <p:spPr>
          <a:xfrm>
            <a:off x="577595" y="3899095"/>
            <a:ext cx="8039101" cy="647700"/>
          </a:xfrm>
          <a:prstGeom prst="rect">
            <a:avLst/>
          </a:prstGeom>
          <a:noFill/>
        </p:spPr>
        <p:txBody>
          <a:bodyPr wrap="square" lIns="0" tIns="0" rIns="0" bIns="0" rtlCol="0">
            <a:spAutoFit/>
          </a:bodyPr>
          <a:lstStyle/>
          <a:p>
            <a:pPr marL="0" marR="0" indent="0" algn="r" eaLnBrk="0">
              <a:lnSpc>
                <a:spcPct val="79000"/>
              </a:lnSpc>
            </a:pP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page</a:t>
            </a:r>
            <a:r>
              <a:rPr lang="en-US" altLang="zh-CN" sz="2400" kern="0" spc="3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forms,</a:t>
            </a:r>
            <a:r>
              <a:rPr lang="en-US" altLang="zh-CN" sz="2400" kern="0" spc="2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present</a:t>
            </a:r>
            <a:r>
              <a:rPr lang="en-US" altLang="zh-CN" sz="2400" kern="0" spc="40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records</a:t>
            </a:r>
            <a:r>
              <a:rPr lang="en-US" altLang="zh-CN" sz="2400" kern="0" spc="4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2400" kern="0" spc="3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3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database</a:t>
            </a:r>
            <a:r>
              <a:rPr lang="en-US" altLang="zh-CN" sz="2400" kern="0" spc="3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2400" kern="0" spc="3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another</a:t>
            </a:r>
            <a:r>
              <a:rPr lang="en-US" altLang="zh-CN" sz="2400" kern="0" spc="4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source,</a:t>
            </a:r>
          </a:p>
          <a:p>
            <a:pPr marL="11583" marR="0" indent="0" algn="r" eaLnBrk="0">
              <a:lnSpc>
                <a:spcPct val="79000"/>
              </a:lnSpc>
              <a:spcBef>
                <a:spcPts val="704"/>
              </a:spcBef>
            </a:pPr>
            <a:r>
              <a:rPr lang="en-US" altLang="zh-CN" sz="2400" kern="0" spc="-35" baseline="0" noProof="0" dirty="0">
                <a:solidFill>
                  <a:srgbClr val="000000"/>
                </a:solidFill>
                <a:latin typeface="Times New Roman" pitchFamily="18" charset="0"/>
                <a:ea typeface="Times New Roman" pitchFamily="18" charset="0"/>
                <a:cs typeface="Times New Roman" pitchFamily="18" charset="0"/>
              </a:rPr>
              <a:t>and</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createwebpages</a:t>
            </a:r>
            <a:r>
              <a:rPr lang="en-US" altLang="zh-CN" sz="2400" kern="0" spc="129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dynamically.</a:t>
            </a:r>
          </a:p>
        </p:txBody>
      </p:sp>
      <p:pic>
        <p:nvPicPr>
          <p:cNvPr id="136" name="E7E08AFA-FF16-4A2C-D567-4DEF69248190"/>
          <p:cNvPicPr>
            <a:picLocks noChangeAspect="1"/>
          </p:cNvPicPr>
          <p:nvPr/>
        </p:nvPicPr>
        <p:blipFill>
          <a:blip r:embed="rId41" cstate="print">
            <a:extLst>
              <a:ext uri="{D72D5456-70C7-46E4-2FEB-8CBD603679F7}"/>
            </a:extLst>
          </a:blip>
          <a:stretch>
            <a:fillRect/>
          </a:stretch>
        </p:blipFill>
        <p:spPr>
          <a:xfrm>
            <a:off x="1824863" y="4200525"/>
            <a:ext cx="85725" cy="342900"/>
          </a:xfrm>
          <a:prstGeom prst="rect">
            <a:avLst/>
          </a:prstGeom>
        </p:spPr>
      </p:pic>
      <p:pic>
        <p:nvPicPr>
          <p:cNvPr id="137" name="AEE799A3-B0C8-4592-F72C-C312792103DA"/>
          <p:cNvPicPr>
            <a:picLocks noChangeAspect="1"/>
          </p:cNvPicPr>
          <p:nvPr/>
        </p:nvPicPr>
        <p:blipFill>
          <a:blip r:embed="rId22" cstate="print">
            <a:extLst>
              <a:ext uri="{B3B9CE30-FC8D-4C40-2338-6E6F81DD3249}"/>
            </a:extLst>
          </a:blip>
          <a:stretch>
            <a:fillRect/>
          </a:stretch>
        </p:blipFill>
        <p:spPr>
          <a:xfrm>
            <a:off x="1896491" y="4200525"/>
            <a:ext cx="514350" cy="342900"/>
          </a:xfrm>
          <a:prstGeom prst="rect">
            <a:avLst/>
          </a:prstGeom>
        </p:spPr>
      </p:pic>
      <p:pic>
        <p:nvPicPr>
          <p:cNvPr id="138" name="A989532D-0AA5-4B5F-F97A-6D8696F672A1"/>
          <p:cNvPicPr>
            <a:picLocks noChangeAspect="1"/>
          </p:cNvPicPr>
          <p:nvPr/>
        </p:nvPicPr>
        <p:blipFill>
          <a:blip r:embed="rId41" cstate="print">
            <a:extLst>
              <a:ext uri="{EEDF74C5-DF70-487A-D25F-4A1A0CC37C4D}"/>
            </a:extLst>
          </a:blip>
          <a:stretch>
            <a:fillRect/>
          </a:stretch>
        </p:blipFill>
        <p:spPr>
          <a:xfrm>
            <a:off x="2403983" y="4200525"/>
            <a:ext cx="85725" cy="342900"/>
          </a:xfrm>
          <a:prstGeom prst="rect">
            <a:avLst/>
          </a:prstGeom>
        </p:spPr>
      </p:pic>
      <p:pic>
        <p:nvPicPr>
          <p:cNvPr id="139" name="E5804F01-7E7A-42C3-5289-FA4491BCB949"/>
          <p:cNvPicPr>
            <a:picLocks noChangeAspect="1"/>
          </p:cNvPicPr>
          <p:nvPr/>
        </p:nvPicPr>
        <p:blipFill>
          <a:blip r:embed="rId42" cstate="print">
            <a:extLst>
              <a:ext uri="{300ADD28-9CFC-44F2-4894-243DBC5D464F}"/>
            </a:extLst>
          </a:blip>
          <a:stretch>
            <a:fillRect/>
          </a:stretch>
        </p:blipFill>
        <p:spPr>
          <a:xfrm>
            <a:off x="2480183" y="4200525"/>
            <a:ext cx="704850" cy="342900"/>
          </a:xfrm>
          <a:prstGeom prst="rect">
            <a:avLst/>
          </a:prstGeom>
        </p:spPr>
      </p:pic>
      <p:pic>
        <p:nvPicPr>
          <p:cNvPr id="140" name="2D00AB2A-B813-49B8-8BA2-D611F6EAF26D"/>
          <p:cNvPicPr>
            <a:picLocks noChangeAspect="1"/>
          </p:cNvPicPr>
          <p:nvPr/>
        </p:nvPicPr>
        <p:blipFill>
          <a:blip r:embed="rId41" cstate="print">
            <a:extLst>
              <a:ext uri="{CA2A730A-7EBE-48A9-ECEB-60C4A53604C2}"/>
            </a:extLst>
          </a:blip>
          <a:stretch>
            <a:fillRect/>
          </a:stretch>
        </p:blipFill>
        <p:spPr>
          <a:xfrm>
            <a:off x="3175127" y="4200525"/>
            <a:ext cx="85725" cy="342900"/>
          </a:xfrm>
          <a:prstGeom prst="rect">
            <a:avLst/>
          </a:prstGeom>
        </p:spPr>
      </p:pic>
      <p:pic>
        <p:nvPicPr>
          <p:cNvPr id="141" name="789CEC96-5B8E-4CD0-254F-57C868D5CF8C"/>
          <p:cNvPicPr>
            <a:picLocks noChangeAspect="1"/>
          </p:cNvPicPr>
          <p:nvPr/>
        </p:nvPicPr>
        <p:blipFill>
          <a:blip r:embed="rId43" cstate="print">
            <a:extLst>
              <a:ext uri="{E7E27298-139A-431A-6519-962D6EC9F995}"/>
            </a:extLst>
          </a:blip>
          <a:stretch>
            <a:fillRect/>
          </a:stretch>
        </p:blipFill>
        <p:spPr>
          <a:xfrm>
            <a:off x="3249803" y="4200525"/>
            <a:ext cx="1514475" cy="342900"/>
          </a:xfrm>
          <a:prstGeom prst="rect">
            <a:avLst/>
          </a:prstGeom>
        </p:spPr>
      </p:pic>
      <p:pic>
        <p:nvPicPr>
          <p:cNvPr id="142" name="9AACCD3F-1551-4545-4455-10E0CF74F1C9"/>
          <p:cNvPicPr>
            <a:picLocks noChangeAspect="1"/>
          </p:cNvPicPr>
          <p:nvPr/>
        </p:nvPicPr>
        <p:blipFill>
          <a:blip r:embed="rId41" cstate="print">
            <a:extLst>
              <a:ext uri="{6DF1EB32-88E0-48A0-36CD-31066994F711}"/>
            </a:extLst>
          </a:blip>
          <a:stretch>
            <a:fillRect/>
          </a:stretch>
        </p:blipFill>
        <p:spPr>
          <a:xfrm>
            <a:off x="4757039" y="4200525"/>
            <a:ext cx="85725" cy="342900"/>
          </a:xfrm>
          <a:prstGeom prst="rect">
            <a:avLst/>
          </a:prstGeom>
        </p:spPr>
      </p:pic>
    </p:spTree>
    <p:extLst>
      <p:ext uri="{3A31421A-6A05-4C9B-3D05-01CACD3C1320}"/>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6E163D2D-2C87-4A8A-9624-1A1A7526CB92"/>
          <p:cNvPicPr>
            <a:picLocks noChangeAspect="1"/>
          </p:cNvPicPr>
          <p:nvPr/>
        </p:nvPicPr>
        <p:blipFill>
          <a:blip r:embed="rId2" cstate="print">
            <a:extLst>
              <a:ext uri="{C990A8FB-CB83-4B0C-C9A7-3A670A547E10}"/>
            </a:extLst>
          </a:blip>
          <a:stretch>
            <a:fillRect/>
          </a:stretch>
        </p:blipFill>
        <p:spPr>
          <a:xfrm>
            <a:off x="0" y="0"/>
            <a:ext cx="9144000" cy="5143500"/>
          </a:xfrm>
          <a:prstGeom prst="rect">
            <a:avLst/>
          </a:prstGeom>
        </p:spPr>
      </p:pic>
      <p:pic>
        <p:nvPicPr>
          <p:cNvPr id="162" name="BDACA8F4-7EFA-4FFD-0447-0BC26E91E691"/>
          <p:cNvPicPr>
            <a:picLocks noChangeAspect="1"/>
          </p:cNvPicPr>
          <p:nvPr/>
        </p:nvPicPr>
        <p:blipFill>
          <a:blip r:embed="rId3" cstate="print">
            <a:extLst>
              <a:ext uri="{76C8F994-764A-41D3-C5D5-351BC2D638ED}"/>
            </a:extLst>
          </a:blip>
          <a:stretch>
            <a:fillRect/>
          </a:stretch>
        </p:blipFill>
        <p:spPr>
          <a:xfrm>
            <a:off x="188595" y="600075"/>
            <a:ext cx="342900" cy="342900"/>
          </a:xfrm>
          <a:prstGeom prst="rect">
            <a:avLst/>
          </a:prstGeom>
        </p:spPr>
      </p:pic>
      <p:sp>
        <p:nvSpPr>
          <p:cNvPr id="163" name="TextBox163"/>
          <p:cNvSpPr txBox="1"/>
          <p:nvPr/>
        </p:nvSpPr>
        <p:spPr>
          <a:xfrm>
            <a:off x="707240" y="417576"/>
            <a:ext cx="7705725" cy="1453475"/>
          </a:xfrm>
          <a:prstGeom prst="rect">
            <a:avLst/>
          </a:prstGeom>
          <a:noFill/>
        </p:spPr>
        <p:txBody>
          <a:bodyPr wrap="square" lIns="0" tIns="0" rIns="0" bIns="0" rtlCol="0">
            <a:spAutoFit/>
          </a:bodyPr>
          <a:lstStyle/>
          <a:p>
            <a:pPr marL="5512"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49"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eaLnBrk="0">
              <a:lnSpc>
                <a:spcPct val="87000"/>
              </a:lnSpc>
              <a:spcBef>
                <a:spcPts val="196"/>
              </a:spcBef>
            </a:pPr>
            <a:r>
              <a:rPr lang="en-US" altLang="zh-CN" sz="2250" kern="0" spc="-135" dirty="0">
                <a:solidFill>
                  <a:srgbClr val="000000"/>
                </a:solidFill>
                <a:latin typeface="Arial" pitchFamily="34" charset="0"/>
                <a:ea typeface="Arial" pitchFamily="34" charset="0"/>
                <a:cs typeface="Arial" pitchFamily="34" charset="0"/>
              </a:rPr>
              <a:t>Web.xml</a:t>
            </a:r>
          </a:p>
          <a:p>
            <a:pPr marL="174077" indent="-173969" eaLnBrk="0">
              <a:lnSpc>
                <a:spcPct val="90000"/>
              </a:lnSpc>
              <a:spcBef>
                <a:spcPts val="2114"/>
              </a:spcBef>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319" dirty="0">
                <a:latin typeface="Arial" pitchFamily="34" charset="0"/>
                <a:ea typeface="Arial" pitchFamily="34" charset="0"/>
                <a:cs typeface="Arial" pitchFamily="34" charset="0"/>
              </a:rPr>
              <a:t> </a:t>
            </a:r>
            <a:r>
              <a:rPr lang="en-US" altLang="zh-CN" sz="1500" kern="0" spc="-158" dirty="0">
                <a:solidFill>
                  <a:srgbClr val="000000"/>
                </a:solidFill>
                <a:latin typeface="Arial" pitchFamily="34" charset="0"/>
                <a:ea typeface="Arial" pitchFamily="34" charset="0"/>
                <a:cs typeface="Arial" pitchFamily="34" charset="0"/>
              </a:rPr>
              <a:t>You</a:t>
            </a:r>
            <a:r>
              <a:rPr lang="en-US" altLang="zh-CN" sz="1500" kern="0" spc="-26"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need</a:t>
            </a:r>
            <a:r>
              <a:rPr lang="en-US" altLang="zh-CN" sz="1500" kern="0" spc="-16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to</a:t>
            </a:r>
            <a:r>
              <a:rPr lang="en-US" altLang="zh-CN" sz="1500" kern="0" spc="15" dirty="0">
                <a:latin typeface="Arial" pitchFamily="34" charset="0"/>
                <a:ea typeface="Arial" pitchFamily="34" charset="0"/>
                <a:cs typeface="Arial" pitchFamily="34" charset="0"/>
              </a:rPr>
              <a:t> </a:t>
            </a:r>
            <a:r>
              <a:rPr lang="en-US" altLang="zh-CN" sz="1500" kern="0" spc="-79" dirty="0">
                <a:solidFill>
                  <a:srgbClr val="000000"/>
                </a:solidFill>
                <a:latin typeface="Arial" pitchFamily="34" charset="0"/>
                <a:ea typeface="Arial" pitchFamily="34" charset="0"/>
                <a:cs typeface="Arial" pitchFamily="34" charset="0"/>
              </a:rPr>
              <a:t>map</a:t>
            </a:r>
            <a:r>
              <a:rPr lang="en-US" altLang="zh-CN" sz="1500" kern="0" spc="-68" dirty="0">
                <a:latin typeface="Arial" pitchFamily="34" charset="0"/>
                <a:ea typeface="Arial" pitchFamily="34" charset="0"/>
                <a:cs typeface="Arial" pitchFamily="34" charset="0"/>
              </a:rPr>
              <a:t> </a:t>
            </a:r>
            <a:r>
              <a:rPr lang="en-US" altLang="zh-CN" sz="1500" kern="0" spc="-79" dirty="0">
                <a:solidFill>
                  <a:srgbClr val="000000"/>
                </a:solidFill>
                <a:latin typeface="Arial" pitchFamily="34" charset="0"/>
                <a:ea typeface="Arial" pitchFamily="34" charset="0"/>
                <a:cs typeface="Arial" pitchFamily="34" charset="0"/>
              </a:rPr>
              <a:t>requests</a:t>
            </a:r>
            <a:r>
              <a:rPr lang="en-US" altLang="zh-CN" sz="1500" kern="0" spc="-79"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that</a:t>
            </a:r>
            <a:r>
              <a:rPr lang="en-US" altLang="zh-CN" sz="1500" kern="0" spc="-109" dirty="0">
                <a:latin typeface="Arial" pitchFamily="34" charset="0"/>
                <a:ea typeface="Arial" pitchFamily="34" charset="0"/>
                <a:cs typeface="Arial" pitchFamily="34" charset="0"/>
              </a:rPr>
              <a:t> </a:t>
            </a:r>
            <a:r>
              <a:rPr lang="en-US" altLang="zh-CN" sz="1500" kern="0" spc="-53" dirty="0">
                <a:solidFill>
                  <a:srgbClr val="000000"/>
                </a:solidFill>
                <a:latin typeface="Arial" pitchFamily="34" charset="0"/>
                <a:ea typeface="Arial" pitchFamily="34" charset="0"/>
                <a:cs typeface="Arial" pitchFamily="34" charset="0"/>
              </a:rPr>
              <a:t>you</a:t>
            </a:r>
            <a:r>
              <a:rPr lang="en-US" altLang="zh-CN" sz="1500" kern="0" spc="-124" dirty="0">
                <a:latin typeface="Arial" pitchFamily="34" charset="0"/>
                <a:ea typeface="Arial" pitchFamily="34" charset="0"/>
                <a:cs typeface="Arial" pitchFamily="34" charset="0"/>
              </a:rPr>
              <a:t> </a:t>
            </a:r>
            <a:r>
              <a:rPr lang="en-US" altLang="zh-CN" sz="1500" kern="0" spc="-19" dirty="0">
                <a:solidFill>
                  <a:srgbClr val="000000"/>
                </a:solidFill>
                <a:latin typeface="Arial" pitchFamily="34" charset="0"/>
                <a:ea typeface="Arial" pitchFamily="34" charset="0"/>
                <a:cs typeface="Arial" pitchFamily="34" charset="0"/>
              </a:rPr>
              <a:t>want</a:t>
            </a:r>
            <a:r>
              <a:rPr lang="en-US" altLang="zh-CN" sz="1500" kern="0" spc="-158"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98" dirty="0">
                <a:latin typeface="Arial" pitchFamily="34" charset="0"/>
                <a:ea typeface="Arial" pitchFamily="34" charset="0"/>
                <a:cs typeface="Arial" pitchFamily="34" charset="0"/>
              </a:rPr>
              <a:t> </a:t>
            </a:r>
            <a:r>
              <a:rPr lang="en-US" altLang="zh-CN" sz="1500" i="1" kern="0" spc="-71" dirty="0">
                <a:solidFill>
                  <a:srgbClr val="000000"/>
                </a:solidFill>
                <a:latin typeface="Arial" pitchFamily="34" charset="0"/>
                <a:ea typeface="Arial" pitchFamily="34" charset="0"/>
                <a:cs typeface="Arial" pitchFamily="34" charset="0"/>
              </a:rPr>
              <a:t>DispatcherServlet</a:t>
            </a:r>
            <a:r>
              <a:rPr lang="en-US" altLang="zh-CN" sz="1500" i="1" kern="0" spc="-16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to</a:t>
            </a:r>
            <a:r>
              <a:rPr lang="en-US" altLang="zh-CN" sz="1500" kern="0" spc="19" dirty="0">
                <a:latin typeface="Arial" pitchFamily="34" charset="0"/>
                <a:ea typeface="Arial" pitchFamily="34" charset="0"/>
                <a:cs typeface="Arial" pitchFamily="34" charset="0"/>
              </a:rPr>
              <a:t> </a:t>
            </a:r>
            <a:r>
              <a:rPr lang="en-US" altLang="zh-CN" sz="1500" kern="0" spc="-68" dirty="0">
                <a:solidFill>
                  <a:srgbClr val="000000"/>
                </a:solidFill>
                <a:latin typeface="Arial" pitchFamily="34" charset="0"/>
                <a:ea typeface="Arial" pitchFamily="34" charset="0"/>
                <a:cs typeface="Arial" pitchFamily="34" charset="0"/>
              </a:rPr>
              <a:t>handle,</a:t>
            </a:r>
            <a:r>
              <a:rPr lang="en-US" altLang="zh-CN" sz="1500" kern="0" spc="-11"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by</a:t>
            </a:r>
            <a:r>
              <a:rPr lang="en-US" altLang="zh-CN" sz="1500" kern="0" spc="-75" dirty="0">
                <a:latin typeface="Arial" pitchFamily="34" charset="0"/>
                <a:ea typeface="Arial" pitchFamily="34" charset="0"/>
                <a:cs typeface="Arial" pitchFamily="34" charset="0"/>
              </a:rPr>
              <a:t> </a:t>
            </a:r>
            <a:r>
              <a:rPr lang="en-US" altLang="zh-CN" sz="1500" kern="0" spc="-90" dirty="0">
                <a:solidFill>
                  <a:srgbClr val="000000"/>
                </a:solidFill>
                <a:latin typeface="Arial" pitchFamily="34" charset="0"/>
                <a:ea typeface="Arial" pitchFamily="34" charset="0"/>
                <a:cs typeface="Arial" pitchFamily="34" charset="0"/>
              </a:rPr>
              <a:t>using</a:t>
            </a:r>
            <a:r>
              <a:rPr lang="en-US" altLang="zh-CN" sz="1500" kern="0" spc="-68" dirty="0">
                <a:latin typeface="Arial" pitchFamily="34" charset="0"/>
                <a:ea typeface="Arial" pitchFamily="34" charset="0"/>
                <a:cs typeface="Arial" pitchFamily="34" charset="0"/>
              </a:rPr>
              <a:t> </a:t>
            </a:r>
            <a:r>
              <a:rPr lang="en-US" altLang="zh-CN" sz="1500" kern="0" spc="-150" dirty="0">
                <a:solidFill>
                  <a:srgbClr val="000000"/>
                </a:solidFill>
                <a:latin typeface="Arial" pitchFamily="34" charset="0"/>
                <a:ea typeface="Arial" pitchFamily="34" charset="0"/>
                <a:cs typeface="Arial" pitchFamily="34" charset="0"/>
              </a:rPr>
              <a:t>a</a:t>
            </a:r>
            <a:r>
              <a:rPr lang="en-US" altLang="zh-CN" sz="1500" kern="0" dirty="0">
                <a:latin typeface="Arial" pitchFamily="34" charset="0"/>
                <a:ea typeface="Arial" pitchFamily="34" charset="0"/>
                <a:cs typeface="Arial" pitchFamily="34" charset="0"/>
              </a:rPr>
              <a:t> </a:t>
            </a:r>
            <a:r>
              <a:rPr lang="en-US" altLang="zh-CN" sz="1500" kern="0" spc="-210" dirty="0">
                <a:solidFill>
                  <a:srgbClr val="000000"/>
                </a:solidFill>
                <a:latin typeface="Arial" pitchFamily="34" charset="0"/>
                <a:ea typeface="Arial" pitchFamily="34" charset="0"/>
                <a:cs typeface="Arial" pitchFamily="34" charset="0"/>
              </a:rPr>
              <a:t>URL</a:t>
            </a:r>
            <a:r>
              <a:rPr lang="en-US" altLang="zh-CN" sz="1500" kern="0" spc="-49" dirty="0">
                <a:latin typeface="Arial" pitchFamily="34" charset="0"/>
                <a:ea typeface="Arial" pitchFamily="34" charset="0"/>
                <a:cs typeface="Arial" pitchFamily="34" charset="0"/>
              </a:rPr>
              <a:t> </a:t>
            </a:r>
            <a:r>
              <a:rPr lang="en-US" altLang="zh-CN" sz="1500" kern="0" spc="-68" dirty="0">
                <a:solidFill>
                  <a:srgbClr val="000000"/>
                </a:solidFill>
                <a:latin typeface="Arial" pitchFamily="34" charset="0"/>
                <a:ea typeface="Arial" pitchFamily="34" charset="0"/>
                <a:cs typeface="Arial" pitchFamily="34" charset="0"/>
              </a:rPr>
              <a:t>mapping</a:t>
            </a:r>
            <a:r>
              <a:rPr lang="en-US" altLang="zh-CN" sz="1500" kern="0" spc="300" dirty="0">
                <a:latin typeface="Arial" pitchFamily="34" charset="0"/>
                <a:ea typeface="Arial" pitchFamily="34" charset="0"/>
                <a:cs typeface="Arial" pitchFamily="34" charset="0"/>
              </a:rPr>
              <a:t> </a:t>
            </a:r>
            <a:r>
              <a:rPr lang="en-US" altLang="zh-CN" sz="1500" kern="0" spc="-75" dirty="0">
                <a:solidFill>
                  <a:srgbClr val="000000"/>
                </a:solidFill>
                <a:latin typeface="Arial" pitchFamily="34" charset="0"/>
                <a:ea typeface="Arial" pitchFamily="34" charset="0"/>
                <a:cs typeface="Arial" pitchFamily="34" charset="0"/>
              </a:rPr>
              <a:t>in</a:t>
            </a:r>
            <a:r>
              <a:rPr lang="en-US" altLang="zh-CN" sz="1500" kern="0" spc="-154"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154" dirty="0">
                <a:latin typeface="Arial" pitchFamily="34" charset="0"/>
                <a:ea typeface="Arial" pitchFamily="34" charset="0"/>
                <a:cs typeface="Arial" pitchFamily="34" charset="0"/>
              </a:rPr>
              <a:t> </a:t>
            </a:r>
            <a:r>
              <a:rPr lang="en-US" altLang="zh-CN" sz="1500" b="1" kern="0" spc="-79" dirty="0">
                <a:solidFill>
                  <a:srgbClr val="000000"/>
                </a:solidFill>
                <a:latin typeface="Arial" pitchFamily="34" charset="0"/>
                <a:ea typeface="Arial" pitchFamily="34" charset="0"/>
                <a:cs typeface="Arial" pitchFamily="34" charset="0"/>
              </a:rPr>
              <a:t>web.xml</a:t>
            </a:r>
            <a:r>
              <a:rPr lang="en-US" altLang="zh-CN" sz="1500" b="1" kern="0" spc="-135"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file.</a:t>
            </a:r>
          </a:p>
        </p:txBody>
      </p:sp>
      <p:sp>
        <p:nvSpPr>
          <p:cNvPr id="164" name="TextBox164"/>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27</a:t>
            </a:r>
          </a:p>
        </p:txBody>
      </p:sp>
      <p:sp>
        <p:nvSpPr>
          <p:cNvPr id="165" name="TextBox165"/>
          <p:cNvSpPr txBox="1"/>
          <p:nvPr/>
        </p:nvSpPr>
        <p:spPr>
          <a:xfrm>
            <a:off x="704888" y="2090395"/>
            <a:ext cx="3581400" cy="2856103"/>
          </a:xfrm>
          <a:prstGeom prst="rect">
            <a:avLst/>
          </a:prstGeom>
          <a:noFill/>
        </p:spPr>
        <p:txBody>
          <a:bodyPr wrap="square" lIns="0" tIns="0" rIns="0" bIns="0" rtlCol="0">
            <a:spAutoFit/>
          </a:bodyPr>
          <a:lstStyle/>
          <a:p>
            <a:pPr eaLnBrk="0">
              <a:lnSpc>
                <a:spcPct val="86000"/>
              </a:lnSpc>
            </a:pPr>
            <a:r>
              <a:rPr lang="en-US" altLang="zh-CN" sz="900" kern="0" spc="-15" dirty="0">
                <a:solidFill>
                  <a:srgbClr val="008080"/>
                </a:solidFill>
                <a:latin typeface="Arial" pitchFamily="34" charset="0"/>
                <a:ea typeface="Arial" pitchFamily="34" charset="0"/>
                <a:cs typeface="Arial" pitchFamily="34" charset="0"/>
              </a:rPr>
              <a:t>&lt;?</a:t>
            </a:r>
            <a:r>
              <a:rPr lang="en-US" altLang="zh-CN" sz="900" kern="0" spc="-15" dirty="0">
                <a:solidFill>
                  <a:srgbClr val="3F7F7F"/>
                </a:solidFill>
                <a:latin typeface="Arial" pitchFamily="34" charset="0"/>
                <a:ea typeface="Arial" pitchFamily="34" charset="0"/>
                <a:cs typeface="Arial" pitchFamily="34" charset="0"/>
              </a:rPr>
              <a:t>xml</a:t>
            </a:r>
            <a:r>
              <a:rPr lang="en-US" altLang="zh-CN" sz="900" kern="0" spc="229" dirty="0">
                <a:latin typeface="Arial" pitchFamily="34" charset="0"/>
                <a:ea typeface="Arial" pitchFamily="34" charset="0"/>
                <a:cs typeface="Arial" pitchFamily="34" charset="0"/>
              </a:rPr>
              <a:t> </a:t>
            </a:r>
            <a:r>
              <a:rPr lang="en-US" altLang="zh-CN" sz="900" kern="0" dirty="0">
                <a:solidFill>
                  <a:srgbClr val="7F007F"/>
                </a:solidFill>
                <a:latin typeface="Arial" pitchFamily="34" charset="0"/>
                <a:ea typeface="Arial" pitchFamily="34" charset="0"/>
                <a:cs typeface="Arial" pitchFamily="34" charset="0"/>
              </a:rPr>
              <a:t>version</a:t>
            </a:r>
            <a:r>
              <a:rPr lang="en-US" altLang="zh-CN" sz="900" kern="0" dirty="0">
                <a:solidFill>
                  <a:srgbClr val="000000"/>
                </a:solidFill>
                <a:latin typeface="Arial" pitchFamily="34" charset="0"/>
                <a:ea typeface="Arial" pitchFamily="34" charset="0"/>
                <a:cs typeface="Arial" pitchFamily="34" charset="0"/>
              </a:rPr>
              <a:t>=</a:t>
            </a:r>
            <a:r>
              <a:rPr lang="en-US" altLang="zh-CN" sz="900" i="1" kern="0" dirty="0">
                <a:solidFill>
                  <a:srgbClr val="2A00FF"/>
                </a:solidFill>
                <a:latin typeface="Arial" pitchFamily="34" charset="0"/>
                <a:ea typeface="Arial" pitchFamily="34" charset="0"/>
                <a:cs typeface="Arial" pitchFamily="34" charset="0"/>
              </a:rPr>
              <a:t>"1.0"</a:t>
            </a:r>
            <a:r>
              <a:rPr lang="en-US" altLang="zh-CN" sz="900" i="1" kern="0" spc="1388" dirty="0">
                <a:latin typeface="Arial" pitchFamily="34" charset="0"/>
                <a:ea typeface="Arial" pitchFamily="34" charset="0"/>
                <a:cs typeface="Arial" pitchFamily="34" charset="0"/>
              </a:rPr>
              <a:t> </a:t>
            </a:r>
            <a:r>
              <a:rPr lang="en-US" altLang="zh-CN" sz="900" i="1" kern="0" dirty="0">
                <a:solidFill>
                  <a:srgbClr val="7F007F"/>
                </a:solidFill>
                <a:latin typeface="Arial" pitchFamily="34" charset="0"/>
                <a:ea typeface="Arial" pitchFamily="34" charset="0"/>
                <a:cs typeface="Arial" pitchFamily="34" charset="0"/>
              </a:rPr>
              <a:t>encoding</a:t>
            </a:r>
            <a:r>
              <a:rPr lang="en-US" altLang="zh-CN" sz="900" i="1" kern="0" dirty="0">
                <a:solidFill>
                  <a:srgbClr val="000000"/>
                </a:solidFill>
                <a:latin typeface="Arial" pitchFamily="34" charset="0"/>
                <a:ea typeface="Arial" pitchFamily="34" charset="0"/>
                <a:cs typeface="Arial" pitchFamily="34" charset="0"/>
              </a:rPr>
              <a:t>=</a:t>
            </a:r>
            <a:r>
              <a:rPr lang="en-US" altLang="zh-CN" sz="900" i="1" kern="0" dirty="0">
                <a:solidFill>
                  <a:srgbClr val="2A00FF"/>
                </a:solidFill>
                <a:latin typeface="Arial" pitchFamily="34" charset="0"/>
                <a:ea typeface="Arial" pitchFamily="34" charset="0"/>
                <a:cs typeface="Arial" pitchFamily="34" charset="0"/>
              </a:rPr>
              <a:t>"UTF-8"</a:t>
            </a:r>
            <a:r>
              <a:rPr lang="en-US" altLang="zh-CN" sz="900" i="1" kern="0" dirty="0">
                <a:solidFill>
                  <a:srgbClr val="008080"/>
                </a:solidFill>
                <a:latin typeface="Arial" pitchFamily="34" charset="0"/>
                <a:ea typeface="Arial" pitchFamily="34" charset="0"/>
                <a:cs typeface="Arial" pitchFamily="34" charset="0"/>
              </a:rPr>
              <a:t>?&gt;</a:t>
            </a:r>
          </a:p>
          <a:p>
            <a:pPr eaLnBrk="0">
              <a:lnSpc>
                <a:spcPct val="86000"/>
              </a:lnSpc>
              <a:spcBef>
                <a:spcPts val="190"/>
              </a:spcBef>
            </a:pPr>
            <a:r>
              <a:rPr lang="en-US" altLang="zh-CN" sz="900" kern="0" spc="-15" dirty="0">
                <a:solidFill>
                  <a:srgbClr val="008080"/>
                </a:solidFill>
                <a:latin typeface="Arial" pitchFamily="34" charset="0"/>
                <a:ea typeface="Arial" pitchFamily="34" charset="0"/>
                <a:cs typeface="Arial" pitchFamily="34" charset="0"/>
              </a:rPr>
              <a:t>&lt;</a:t>
            </a:r>
            <a:r>
              <a:rPr lang="en-US" altLang="zh-CN" sz="900" kern="0" spc="-15" dirty="0">
                <a:solidFill>
                  <a:srgbClr val="3F7F7F"/>
                </a:solidFill>
                <a:latin typeface="Arial" pitchFamily="34" charset="0"/>
                <a:ea typeface="Arial" pitchFamily="34" charset="0"/>
                <a:cs typeface="Arial" pitchFamily="34" charset="0"/>
              </a:rPr>
              <a:t>web-app&gt;</a:t>
            </a:r>
          </a:p>
          <a:p>
            <a:pPr marL="15" eaLnBrk="0">
              <a:lnSpc>
                <a:spcPct val="87000"/>
              </a:lnSpc>
              <a:spcBef>
                <a:spcPts val="1268"/>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display-name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Example</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display-name</a:t>
            </a:r>
            <a:r>
              <a:rPr lang="en-US" altLang="zh-CN" sz="900" kern="0" dirty="0">
                <a:solidFill>
                  <a:srgbClr val="008080"/>
                </a:solidFill>
                <a:latin typeface="Arial" pitchFamily="34" charset="0"/>
                <a:ea typeface="Arial" pitchFamily="34" charset="0"/>
                <a:cs typeface="Arial" pitchFamily="34" charset="0"/>
              </a:rPr>
              <a:t>&gt;</a:t>
            </a:r>
          </a:p>
          <a:p>
            <a:pPr eaLnBrk="0">
              <a:lnSpc>
                <a:spcPct val="86000"/>
              </a:lnSpc>
              <a:spcBef>
                <a:spcPts val="1263"/>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context:component-scan</a:t>
            </a:r>
            <a:r>
              <a:rPr lang="en-US" altLang="zh-CN" sz="900" kern="0" spc="1170" dirty="0">
                <a:latin typeface="Arial" pitchFamily="34" charset="0"/>
                <a:ea typeface="Arial" pitchFamily="34" charset="0"/>
                <a:cs typeface="Arial" pitchFamily="34" charset="0"/>
              </a:rPr>
              <a:t> </a:t>
            </a:r>
            <a:r>
              <a:rPr lang="en-US" altLang="zh-CN" sz="900" kern="0" dirty="0">
                <a:solidFill>
                  <a:srgbClr val="7F007F"/>
                </a:solidFill>
                <a:latin typeface="Arial" pitchFamily="34" charset="0"/>
                <a:ea typeface="Arial" pitchFamily="34" charset="0"/>
                <a:cs typeface="Arial" pitchFamily="34" charset="0"/>
              </a:rPr>
              <a:t>base-package</a:t>
            </a:r>
            <a:r>
              <a:rPr lang="en-US" altLang="zh-CN" sz="900" kern="0" dirty="0">
                <a:solidFill>
                  <a:srgbClr val="000000"/>
                </a:solidFill>
                <a:latin typeface="Arial" pitchFamily="34" charset="0"/>
                <a:ea typeface="Arial" pitchFamily="34" charset="0"/>
                <a:cs typeface="Arial" pitchFamily="34" charset="0"/>
              </a:rPr>
              <a:t>=</a:t>
            </a:r>
            <a:r>
              <a:rPr lang="en-US" altLang="zh-CN" sz="900" i="1" kern="0" dirty="0">
                <a:solidFill>
                  <a:srgbClr val="2A00FF"/>
                </a:solidFill>
                <a:latin typeface="Arial" pitchFamily="34" charset="0"/>
                <a:ea typeface="Arial" pitchFamily="34" charset="0"/>
                <a:cs typeface="Arial" pitchFamily="34" charset="0"/>
              </a:rPr>
              <a:t>"com.proj.web"</a:t>
            </a:r>
            <a:r>
              <a:rPr lang="en-US" altLang="zh-CN" sz="900" i="1" kern="0" spc="1350" dirty="0">
                <a:latin typeface="Arial" pitchFamily="34" charset="0"/>
                <a:ea typeface="Arial" pitchFamily="34" charset="0"/>
                <a:cs typeface="Arial" pitchFamily="34" charset="0"/>
              </a:rPr>
              <a:t> </a:t>
            </a:r>
            <a:r>
              <a:rPr lang="en-US" altLang="zh-CN" sz="900" i="1" kern="0" dirty="0">
                <a:solidFill>
                  <a:srgbClr val="008080"/>
                </a:solidFill>
                <a:latin typeface="Arial" pitchFamily="34" charset="0"/>
                <a:ea typeface="Arial" pitchFamily="34" charset="0"/>
                <a:cs typeface="Arial" pitchFamily="34" charset="0"/>
              </a:rPr>
              <a:t>/&gt;</a:t>
            </a:r>
          </a:p>
          <a:p>
            <a:pPr eaLnBrk="0">
              <a:lnSpc>
                <a:spcPct val="87000"/>
              </a:lnSpc>
              <a:spcBef>
                <a:spcPts val="1269"/>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context-param</a:t>
            </a:r>
            <a:r>
              <a:rPr lang="en-US" altLang="zh-CN" sz="900" kern="0" dirty="0">
                <a:solidFill>
                  <a:srgbClr val="008080"/>
                </a:solidFill>
                <a:latin typeface="Arial" pitchFamily="34" charset="0"/>
                <a:ea typeface="Arial" pitchFamily="34" charset="0"/>
                <a:cs typeface="Arial" pitchFamily="34" charset="0"/>
              </a:rPr>
              <a:t>&gt;</a:t>
            </a:r>
          </a:p>
          <a:p>
            <a:pPr marL="685991" eaLnBrk="0">
              <a:lnSpc>
                <a:spcPct val="95000"/>
              </a:lnSpc>
              <a:spcBef>
                <a:spcPts val="181"/>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contextConfigLocation</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1050"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param-value</a:t>
            </a:r>
            <a:r>
              <a:rPr lang="en-US" altLang="zh-CN" sz="900" kern="0" dirty="0">
                <a:solidFill>
                  <a:srgbClr val="008080"/>
                </a:solidFill>
                <a:latin typeface="Arial" pitchFamily="34" charset="0"/>
                <a:ea typeface="Arial" pitchFamily="34" charset="0"/>
                <a:cs typeface="Arial" pitchFamily="34" charset="0"/>
              </a:rPr>
              <a:t>&gt;</a:t>
            </a:r>
          </a:p>
          <a:p>
            <a:pPr marL="684734" eaLnBrk="0">
              <a:lnSpc>
                <a:spcPct val="86000"/>
              </a:lnSpc>
              <a:spcBef>
                <a:spcPts val="194"/>
              </a:spcBef>
            </a:pPr>
            <a:r>
              <a:rPr lang="en-US" altLang="zh-CN" sz="900" kern="0" dirty="0">
                <a:solidFill>
                  <a:srgbClr val="000000"/>
                </a:solidFill>
                <a:latin typeface="Arial" pitchFamily="34" charset="0"/>
                <a:ea typeface="Arial" pitchFamily="34" charset="0"/>
                <a:cs typeface="Arial" pitchFamily="34" charset="0"/>
              </a:rPr>
              <a:t>/WEB-INF/context/example-general-context.xml</a:t>
            </a:r>
          </a:p>
          <a:p>
            <a:pPr marR="2020031" indent="686006" eaLnBrk="0">
              <a:lnSpc>
                <a:spcPct val="95000"/>
              </a:lnSpc>
              <a:spcBef>
                <a:spcPts val="188"/>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param-value</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300"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context-param</a:t>
            </a:r>
            <a:r>
              <a:rPr lang="en-US" altLang="zh-CN" sz="900" kern="0" dirty="0">
                <a:solidFill>
                  <a:srgbClr val="008080"/>
                </a:solidFill>
                <a:latin typeface="Arial" pitchFamily="34" charset="0"/>
                <a:ea typeface="Arial" pitchFamily="34" charset="0"/>
                <a:cs typeface="Arial" pitchFamily="34" charset="0"/>
              </a:rPr>
              <a:t>&gt;</a:t>
            </a:r>
          </a:p>
          <a:p>
            <a:pPr eaLnBrk="0">
              <a:lnSpc>
                <a:spcPct val="86000"/>
              </a:lnSpc>
              <a:spcBef>
                <a:spcPts val="1277"/>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listener</a:t>
            </a:r>
            <a:r>
              <a:rPr lang="en-US" altLang="zh-CN" sz="900" kern="0" dirty="0">
                <a:solidFill>
                  <a:srgbClr val="008080"/>
                </a:solidFill>
                <a:latin typeface="Arial" pitchFamily="34" charset="0"/>
                <a:ea typeface="Arial" pitchFamily="34" charset="0"/>
                <a:cs typeface="Arial" pitchFamily="34" charset="0"/>
              </a:rPr>
              <a:t>&gt;</a:t>
            </a:r>
          </a:p>
          <a:p>
            <a:pPr marL="685991" eaLnBrk="0">
              <a:lnSpc>
                <a:spcPct val="87000"/>
              </a:lnSpc>
              <a:spcBef>
                <a:spcPts val="188"/>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listener-class</a:t>
            </a:r>
            <a:r>
              <a:rPr lang="en-US" altLang="zh-CN" sz="900" kern="0" dirty="0">
                <a:solidFill>
                  <a:srgbClr val="008080"/>
                </a:solidFill>
                <a:latin typeface="Arial" pitchFamily="34" charset="0"/>
                <a:ea typeface="Arial" pitchFamily="34" charset="0"/>
                <a:cs typeface="Arial" pitchFamily="34" charset="0"/>
              </a:rPr>
              <a:t>&gt;</a:t>
            </a:r>
          </a:p>
          <a:p>
            <a:pPr marL="683476" marR="884701" eaLnBrk="0">
              <a:lnSpc>
                <a:spcPct val="95000"/>
              </a:lnSpc>
              <a:spcBef>
                <a:spcPts val="180"/>
              </a:spcBef>
            </a:pPr>
            <a:r>
              <a:rPr lang="en-US" altLang="zh-CN" sz="900" kern="0" dirty="0">
                <a:solidFill>
                  <a:srgbClr val="000000"/>
                </a:solidFill>
                <a:latin typeface="Arial" pitchFamily="34" charset="0"/>
                <a:ea typeface="Arial" pitchFamily="34" charset="0"/>
                <a:cs typeface="Arial" pitchFamily="34" charset="0"/>
              </a:rPr>
              <a:t>org.springframework.web.context.</a:t>
            </a:r>
            <a:r>
              <a:rPr lang="en-US" altLang="zh-CN" sz="900" kern="0" spc="2059" dirty="0">
                <a:latin typeface="Arial" pitchFamily="34" charset="0"/>
                <a:ea typeface="Arial" pitchFamily="34" charset="0"/>
                <a:cs typeface="Arial" pitchFamily="34" charset="0"/>
              </a:rPr>
              <a:t> </a:t>
            </a:r>
            <a:r>
              <a:rPr lang="en-US" altLang="zh-CN" sz="900" kern="0" dirty="0">
                <a:solidFill>
                  <a:srgbClr val="000000"/>
                </a:solidFill>
                <a:latin typeface="Arial" pitchFamily="34" charset="0"/>
                <a:ea typeface="Arial" pitchFamily="34" charset="0"/>
                <a:cs typeface="Arial" pitchFamily="34" charset="0"/>
              </a:rPr>
              <a:t>ContextLoaderListener</a:t>
            </a:r>
          </a:p>
          <a:p>
            <a:pPr marL="15" marR="1830419" indent="685976" eaLnBrk="0">
              <a:lnSpc>
                <a:spcPct val="95000"/>
              </a:lnSpc>
              <a:spcBef>
                <a:spcPts val="194"/>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listener-class</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1609"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listener</a:t>
            </a:r>
            <a:r>
              <a:rPr lang="en-US" altLang="zh-CN" sz="900" kern="0" dirty="0">
                <a:solidFill>
                  <a:srgbClr val="008080"/>
                </a:solidFill>
                <a:latin typeface="Arial" pitchFamily="34" charset="0"/>
                <a:ea typeface="Arial" pitchFamily="34" charset="0"/>
                <a:cs typeface="Arial" pitchFamily="34" charset="0"/>
              </a:rPr>
              <a:t>&gt;</a:t>
            </a:r>
          </a:p>
        </p:txBody>
      </p:sp>
      <p:sp>
        <p:nvSpPr>
          <p:cNvPr id="166" name="TextBox166"/>
          <p:cNvSpPr txBox="1"/>
          <p:nvPr/>
        </p:nvSpPr>
        <p:spPr>
          <a:xfrm>
            <a:off x="4606424" y="2090395"/>
            <a:ext cx="4152900" cy="2573205"/>
          </a:xfrm>
          <a:prstGeom prst="rect">
            <a:avLst/>
          </a:prstGeom>
          <a:noFill/>
        </p:spPr>
        <p:txBody>
          <a:bodyPr wrap="square" lIns="0" tIns="0" rIns="0" bIns="0" rtlCol="0">
            <a:spAutoFit/>
          </a:bodyPr>
          <a:lstStyle/>
          <a:p>
            <a:pPr eaLnBrk="0">
              <a:lnSpc>
                <a:spcPct val="86000"/>
              </a:lnSpc>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a:t>
            </a:r>
            <a:r>
              <a:rPr lang="en-US" altLang="zh-CN" sz="900" kern="0" dirty="0">
                <a:solidFill>
                  <a:srgbClr val="008080"/>
                </a:solidFill>
                <a:latin typeface="Arial" pitchFamily="34" charset="0"/>
                <a:ea typeface="Arial" pitchFamily="34" charset="0"/>
                <a:cs typeface="Arial" pitchFamily="34" charset="0"/>
              </a:rPr>
              <a:t>&gt;</a:t>
            </a:r>
          </a:p>
          <a:p>
            <a:pPr marL="343091" marR="1606106" eaLnBrk="0">
              <a:lnSpc>
                <a:spcPct val="95000"/>
              </a:lnSpc>
              <a:spcBef>
                <a:spcPts val="190"/>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spring</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1883"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servlet-class</a:t>
            </a:r>
            <a:r>
              <a:rPr lang="en-US" altLang="zh-CN" sz="900" kern="0" dirty="0">
                <a:solidFill>
                  <a:srgbClr val="008080"/>
                </a:solidFill>
                <a:latin typeface="Arial" pitchFamily="34" charset="0"/>
                <a:ea typeface="Arial" pitchFamily="34" charset="0"/>
                <a:cs typeface="Arial" pitchFamily="34" charset="0"/>
              </a:rPr>
              <a:t>&gt;</a:t>
            </a:r>
          </a:p>
          <a:p>
            <a:pPr marL="340586" eaLnBrk="0">
              <a:lnSpc>
                <a:spcPct val="87000"/>
              </a:lnSpc>
              <a:spcBef>
                <a:spcPts val="191"/>
              </a:spcBef>
            </a:pPr>
            <a:r>
              <a:rPr lang="en-US" altLang="zh-CN" sz="900" kern="0" dirty="0">
                <a:solidFill>
                  <a:srgbClr val="000000"/>
                </a:solidFill>
                <a:latin typeface="Arial" pitchFamily="34" charset="0"/>
                <a:ea typeface="Arial" pitchFamily="34" charset="0"/>
                <a:cs typeface="Arial" pitchFamily="34" charset="0"/>
              </a:rPr>
              <a:t>org.springframework.web.servlet.DispatcherServlet</a:t>
            </a:r>
          </a:p>
          <a:p>
            <a:pPr marL="685991" marR="2716245" indent="-342900" eaLnBrk="0">
              <a:lnSpc>
                <a:spcPct val="95000"/>
              </a:lnSpc>
              <a:spcBef>
                <a:spcPts val="183"/>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servlet-class</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2070"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init-param</a:t>
            </a:r>
            <a:r>
              <a:rPr lang="en-US" altLang="zh-CN" sz="900" kern="0" dirty="0">
                <a:solidFill>
                  <a:srgbClr val="008080"/>
                </a:solidFill>
                <a:latin typeface="Arial" pitchFamily="34" charset="0"/>
                <a:ea typeface="Arial" pitchFamily="34" charset="0"/>
                <a:cs typeface="Arial" pitchFamily="34" charset="0"/>
              </a:rPr>
              <a:t>&gt;</a:t>
            </a:r>
          </a:p>
          <a:p>
            <a:pPr marL="685991" eaLnBrk="0">
              <a:lnSpc>
                <a:spcPct val="87000"/>
              </a:lnSpc>
              <a:spcBef>
                <a:spcPts val="193"/>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contextConfigLocation</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param-name</a:t>
            </a:r>
            <a:r>
              <a:rPr lang="en-US" altLang="zh-CN" sz="900" kern="0" dirty="0">
                <a:solidFill>
                  <a:srgbClr val="008080"/>
                </a:solidFill>
                <a:latin typeface="Arial" pitchFamily="34" charset="0"/>
                <a:ea typeface="Arial" pitchFamily="34" charset="0"/>
                <a:cs typeface="Arial" pitchFamily="34" charset="0"/>
              </a:rPr>
              <a:t>&gt;</a:t>
            </a:r>
          </a:p>
          <a:p>
            <a:pPr marL="685991" eaLnBrk="0">
              <a:lnSpc>
                <a:spcPct val="95000"/>
              </a:lnSpc>
              <a:spcBef>
                <a:spcPts val="181"/>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param-value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/WEB-INF/example-servlet.xml</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param-value</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2363"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init-param</a:t>
            </a:r>
            <a:r>
              <a:rPr lang="en-US" altLang="zh-CN" sz="900" kern="0" dirty="0">
                <a:solidFill>
                  <a:srgbClr val="008080"/>
                </a:solidFill>
                <a:latin typeface="Arial" pitchFamily="34" charset="0"/>
                <a:ea typeface="Arial" pitchFamily="34" charset="0"/>
                <a:cs typeface="Arial" pitchFamily="34" charset="0"/>
              </a:rPr>
              <a:t>&gt;</a:t>
            </a:r>
          </a:p>
          <a:p>
            <a:pPr marR="1543241" indent="343091" eaLnBrk="0">
              <a:lnSpc>
                <a:spcPct val="95000"/>
              </a:lnSpc>
              <a:spcBef>
                <a:spcPts val="194"/>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load-on-startup</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1</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load-on-startup</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2588"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a:t>
            </a:r>
            <a:r>
              <a:rPr lang="en-US" altLang="zh-CN" sz="900" kern="0" dirty="0">
                <a:solidFill>
                  <a:srgbClr val="008080"/>
                </a:solidFill>
                <a:latin typeface="Arial" pitchFamily="34" charset="0"/>
                <a:ea typeface="Arial" pitchFamily="34" charset="0"/>
                <a:cs typeface="Arial" pitchFamily="34" charset="0"/>
              </a:rPr>
              <a:t>&gt;</a:t>
            </a:r>
          </a:p>
          <a:p>
            <a:pPr eaLnBrk="0">
              <a:lnSpc>
                <a:spcPct val="86000"/>
              </a:lnSpc>
              <a:spcBef>
                <a:spcPts val="1274"/>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servlet-mapping</a:t>
            </a:r>
            <a:r>
              <a:rPr lang="en-US" altLang="zh-CN" sz="900" kern="0" dirty="0">
                <a:solidFill>
                  <a:srgbClr val="008080"/>
                </a:solidFill>
                <a:latin typeface="Arial" pitchFamily="34" charset="0"/>
                <a:ea typeface="Arial" pitchFamily="34" charset="0"/>
                <a:cs typeface="Arial" pitchFamily="34" charset="0"/>
              </a:rPr>
              <a:t>&gt;</a:t>
            </a:r>
          </a:p>
          <a:p>
            <a:pPr indent="685991" eaLnBrk="0">
              <a:lnSpc>
                <a:spcPct val="87000"/>
              </a:lnSpc>
              <a:spcBef>
                <a:spcPts val="189"/>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servlet-name</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spring</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servlet-name</a:t>
            </a:r>
            <a:r>
              <a:rPr lang="en-US" altLang="zh-CN" sz="900" kern="0" dirty="0">
                <a:solidFill>
                  <a:srgbClr val="008080"/>
                </a:solidFill>
                <a:latin typeface="Arial" pitchFamily="34" charset="0"/>
                <a:ea typeface="Arial" pitchFamily="34" charset="0"/>
                <a:cs typeface="Arial" pitchFamily="34" charset="0"/>
              </a:rPr>
              <a:t>&gt;</a:t>
            </a:r>
          </a:p>
          <a:p>
            <a:pPr marR="1263206" indent="685991" eaLnBrk="0">
              <a:lnSpc>
                <a:spcPct val="95000"/>
              </a:lnSpc>
              <a:spcBef>
                <a:spcPts val="182"/>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url-pattern</a:t>
            </a:r>
            <a:r>
              <a:rPr lang="en-US" altLang="zh-CN" sz="900" kern="0" dirty="0">
                <a:solidFill>
                  <a:srgbClr val="008080"/>
                </a:solidFill>
                <a:latin typeface="Arial" pitchFamily="34" charset="0"/>
                <a:ea typeface="Arial" pitchFamily="34" charset="0"/>
                <a:cs typeface="Arial" pitchFamily="34" charset="0"/>
              </a:rPr>
              <a:t>&gt;</a:t>
            </a:r>
            <a:r>
              <a:rPr lang="en-US" altLang="zh-CN" sz="900" kern="0" dirty="0">
                <a:solidFill>
                  <a:srgbClr val="000000"/>
                </a:solidFill>
                <a:latin typeface="Arial" pitchFamily="34" charset="0"/>
                <a:ea typeface="Arial" pitchFamily="34" charset="0"/>
                <a:cs typeface="Arial" pitchFamily="34" charset="0"/>
              </a:rPr>
              <a:t>/</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url-pattern</a:t>
            </a:r>
            <a:r>
              <a:rPr lang="en-US" altLang="zh-CN" sz="900" kern="0" dirty="0">
                <a:solidFill>
                  <a:srgbClr val="008080"/>
                </a:solidFill>
                <a:latin typeface="Arial" pitchFamily="34" charset="0"/>
                <a:ea typeface="Arial" pitchFamily="34" charset="0"/>
                <a:cs typeface="Arial" pitchFamily="34" charset="0"/>
              </a:rPr>
              <a:t>&gt;</a:t>
            </a:r>
            <a:r>
              <a:rPr lang="en-US" altLang="zh-CN" sz="900" kern="0" spc="6281" dirty="0">
                <a:latin typeface="Arial" pitchFamily="34" charset="0"/>
                <a:ea typeface="Arial" pitchFamily="34" charset="0"/>
                <a:cs typeface="Arial" pitchFamily="34" charset="0"/>
              </a:rPr>
              <a:t> </a:t>
            </a: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servlet-mapping</a:t>
            </a:r>
            <a:r>
              <a:rPr lang="en-US" altLang="zh-CN" sz="900" kern="0" dirty="0">
                <a:solidFill>
                  <a:srgbClr val="008080"/>
                </a:solidFill>
                <a:latin typeface="Arial" pitchFamily="34" charset="0"/>
                <a:ea typeface="Arial" pitchFamily="34" charset="0"/>
                <a:cs typeface="Arial" pitchFamily="34" charset="0"/>
              </a:rPr>
              <a:t>&gt;</a:t>
            </a:r>
          </a:p>
          <a:p>
            <a:pPr eaLnBrk="0">
              <a:lnSpc>
                <a:spcPct val="86000"/>
              </a:lnSpc>
              <a:spcBef>
                <a:spcPts val="1275"/>
              </a:spcBef>
            </a:pPr>
            <a:r>
              <a:rPr lang="en-US" altLang="zh-CN" sz="900" kern="0" dirty="0">
                <a:solidFill>
                  <a:srgbClr val="008080"/>
                </a:solidFill>
                <a:latin typeface="Arial" pitchFamily="34" charset="0"/>
                <a:ea typeface="Arial" pitchFamily="34" charset="0"/>
                <a:cs typeface="Arial" pitchFamily="34" charset="0"/>
              </a:rPr>
              <a:t>&lt;/</a:t>
            </a:r>
            <a:r>
              <a:rPr lang="en-US" altLang="zh-CN" sz="900" kern="0" dirty="0">
                <a:solidFill>
                  <a:srgbClr val="3F7F7F"/>
                </a:solidFill>
                <a:latin typeface="Arial" pitchFamily="34" charset="0"/>
                <a:ea typeface="Arial" pitchFamily="34" charset="0"/>
                <a:cs typeface="Arial" pitchFamily="34" charset="0"/>
              </a:rPr>
              <a:t>web-app</a:t>
            </a:r>
            <a:r>
              <a:rPr lang="en-US" altLang="zh-CN" sz="900" kern="0" dirty="0">
                <a:solidFill>
                  <a:srgbClr val="008080"/>
                </a:solidFill>
                <a:latin typeface="Arial" pitchFamily="34" charset="0"/>
                <a:ea typeface="Arial" pitchFamily="34" charset="0"/>
                <a:cs typeface="Arial" pitchFamily="34" charset="0"/>
              </a:rPr>
              <a:t>&gt;</a:t>
            </a:r>
          </a:p>
        </p:txBody>
      </p:sp>
      <p:pic>
        <p:nvPicPr>
          <p:cNvPr id="167" name="524978B2-941C-4339-77D6-2A90A5AE579A"/>
          <p:cNvPicPr>
            <a:picLocks noChangeAspect="1"/>
          </p:cNvPicPr>
          <p:nvPr/>
        </p:nvPicPr>
        <p:blipFill>
          <a:blip r:embed="rId4" cstate="print">
            <a:extLst>
              <a:ext uri="{AB7965DB-F8D4-40C8-95AD-7895DCF1E56A}"/>
            </a:extLst>
          </a:blip>
          <a:stretch>
            <a:fillRect/>
          </a:stretch>
        </p:blipFill>
        <p:spPr>
          <a:xfrm>
            <a:off x="4422267" y="2028825"/>
            <a:ext cx="7144" cy="2607469"/>
          </a:xfrm>
          <a:prstGeom prst="rect">
            <a:avLst/>
          </a:prstGeom>
        </p:spPr>
      </p:pic>
    </p:spTree>
    <p:extLst>
      <p:ext uri="{68C65C9A-C388-4922-ACCD-72ED0E7852C0}"/>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3F39EB35-AF9E-4384-809B-4EC99021C4EE"/>
          <p:cNvPicPr>
            <a:picLocks noChangeAspect="1"/>
          </p:cNvPicPr>
          <p:nvPr/>
        </p:nvPicPr>
        <p:blipFill>
          <a:blip r:embed="rId2" cstate="print">
            <a:extLst>
              <a:ext uri="{70355F00-4914-4E21-998D-B656A0A54F57}"/>
            </a:extLst>
          </a:blip>
          <a:stretch>
            <a:fillRect/>
          </a:stretch>
        </p:blipFill>
        <p:spPr>
          <a:xfrm>
            <a:off x="0" y="0"/>
            <a:ext cx="9144000" cy="5143500"/>
          </a:xfrm>
          <a:prstGeom prst="rect">
            <a:avLst/>
          </a:prstGeom>
        </p:spPr>
      </p:pic>
      <p:pic>
        <p:nvPicPr>
          <p:cNvPr id="169" name="9A8ED7A9-A6A7-47F7-CB24-418EFCEB0790"/>
          <p:cNvPicPr>
            <a:picLocks noChangeAspect="1"/>
          </p:cNvPicPr>
          <p:nvPr/>
        </p:nvPicPr>
        <p:blipFill>
          <a:blip r:embed="rId3" cstate="print">
            <a:extLst>
              <a:ext uri="{A7DD9073-8AD0-4957-FF35-1FCDEAD3CF5B}"/>
            </a:extLst>
          </a:blip>
          <a:stretch>
            <a:fillRect/>
          </a:stretch>
        </p:blipFill>
        <p:spPr>
          <a:xfrm>
            <a:off x="188595" y="600075"/>
            <a:ext cx="342900" cy="342900"/>
          </a:xfrm>
          <a:prstGeom prst="rect">
            <a:avLst/>
          </a:prstGeom>
        </p:spPr>
      </p:pic>
      <p:sp>
        <p:nvSpPr>
          <p:cNvPr id="170" name="TextBox170"/>
          <p:cNvSpPr txBox="1"/>
          <p:nvPr/>
        </p:nvSpPr>
        <p:spPr>
          <a:xfrm>
            <a:off x="707347" y="417577"/>
            <a:ext cx="7343775" cy="1453475"/>
          </a:xfrm>
          <a:prstGeom prst="rect">
            <a:avLst/>
          </a:prstGeom>
          <a:noFill/>
        </p:spPr>
        <p:txBody>
          <a:bodyPr wrap="square" lIns="0" tIns="0" rIns="0" bIns="0" rtlCol="0">
            <a:spAutoFit/>
          </a:bodyPr>
          <a:lstStyle/>
          <a:p>
            <a:pPr marL="5404"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49"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marL="464" eaLnBrk="0">
              <a:lnSpc>
                <a:spcPct val="87000"/>
              </a:lnSpc>
              <a:spcBef>
                <a:spcPts val="196"/>
              </a:spcBef>
            </a:pPr>
            <a:r>
              <a:rPr lang="en-US" altLang="zh-CN" sz="2250" kern="0" spc="-113" dirty="0">
                <a:solidFill>
                  <a:srgbClr val="000000"/>
                </a:solidFill>
                <a:latin typeface="Arial" pitchFamily="34" charset="0"/>
                <a:ea typeface="Arial" pitchFamily="34" charset="0"/>
                <a:cs typeface="Arial" pitchFamily="34" charset="0"/>
              </a:rPr>
              <a:t>Servlet.xml</a:t>
            </a:r>
          </a:p>
          <a:p>
            <a:pPr marL="170152" indent="-170152" eaLnBrk="0">
              <a:lnSpc>
                <a:spcPct val="90000"/>
              </a:lnSpc>
              <a:spcBef>
                <a:spcPts val="2114"/>
              </a:spcBef>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424" dirty="0">
                <a:latin typeface="Arial" pitchFamily="34" charset="0"/>
                <a:ea typeface="Arial" pitchFamily="34" charset="0"/>
                <a:cs typeface="Arial" pitchFamily="34" charset="0"/>
              </a:rPr>
              <a:t> </a:t>
            </a:r>
            <a:r>
              <a:rPr lang="en-US" altLang="zh-CN" sz="1500" kern="0" spc="-94" dirty="0">
                <a:solidFill>
                  <a:srgbClr val="000000"/>
                </a:solidFill>
                <a:latin typeface="Arial" pitchFamily="34" charset="0"/>
                <a:ea typeface="Arial" pitchFamily="34" charset="0"/>
                <a:cs typeface="Arial" pitchFamily="34" charset="0"/>
              </a:rPr>
              <a:t>Now,</a:t>
            </a:r>
            <a:r>
              <a:rPr lang="en-US" altLang="zh-CN" sz="1500" kern="0" spc="-79" dirty="0">
                <a:latin typeface="Arial" pitchFamily="34" charset="0"/>
                <a:ea typeface="Arial" pitchFamily="34" charset="0"/>
                <a:cs typeface="Arial" pitchFamily="34" charset="0"/>
              </a:rPr>
              <a:t> </a:t>
            </a:r>
            <a:r>
              <a:rPr lang="en-US" altLang="zh-CN" sz="1500" kern="0" spc="-26" dirty="0">
                <a:solidFill>
                  <a:srgbClr val="000000"/>
                </a:solidFill>
                <a:latin typeface="Arial" pitchFamily="34" charset="0"/>
                <a:ea typeface="Arial" pitchFamily="34" charset="0"/>
                <a:cs typeface="Arial" pitchFamily="34" charset="0"/>
              </a:rPr>
              <a:t>let</a:t>
            </a:r>
            <a:r>
              <a:rPr lang="en-US" altLang="zh-CN" sz="1500" kern="0" spc="-19" dirty="0">
                <a:latin typeface="Arial" pitchFamily="34" charset="0"/>
                <a:ea typeface="Arial" pitchFamily="34" charset="0"/>
                <a:cs typeface="Arial" pitchFamily="34" charset="0"/>
              </a:rPr>
              <a:t> </a:t>
            </a:r>
            <a:r>
              <a:rPr lang="en-US" altLang="zh-CN" sz="1500" kern="0" spc="-113" dirty="0">
                <a:solidFill>
                  <a:srgbClr val="000000"/>
                </a:solidFill>
                <a:latin typeface="Arial" pitchFamily="34" charset="0"/>
                <a:ea typeface="Arial" pitchFamily="34" charset="0"/>
                <a:cs typeface="Arial" pitchFamily="34" charset="0"/>
              </a:rPr>
              <a:t>us</a:t>
            </a:r>
            <a:r>
              <a:rPr lang="en-US" altLang="zh-CN" sz="1500" kern="0" spc="-113" dirty="0">
                <a:latin typeface="Arial" pitchFamily="34" charset="0"/>
                <a:ea typeface="Arial" pitchFamily="34" charset="0"/>
                <a:cs typeface="Arial" pitchFamily="34" charset="0"/>
              </a:rPr>
              <a:t> </a:t>
            </a:r>
            <a:r>
              <a:rPr lang="en-US" altLang="zh-CN" sz="1500" kern="0" spc="-90" dirty="0">
                <a:solidFill>
                  <a:srgbClr val="000000"/>
                </a:solidFill>
                <a:latin typeface="Arial" pitchFamily="34" charset="0"/>
                <a:ea typeface="Arial" pitchFamily="34" charset="0"/>
                <a:cs typeface="Arial" pitchFamily="34" charset="0"/>
              </a:rPr>
              <a:t>check</a:t>
            </a:r>
            <a:r>
              <a:rPr lang="en-US" altLang="zh-CN" sz="1500" kern="0" spc="-116"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the</a:t>
            </a:r>
            <a:r>
              <a:rPr lang="en-US" altLang="zh-CN" sz="1500" kern="0" spc="-64" dirty="0">
                <a:latin typeface="Arial" pitchFamily="34" charset="0"/>
                <a:ea typeface="Arial" pitchFamily="34" charset="0"/>
                <a:cs typeface="Arial" pitchFamily="34" charset="0"/>
              </a:rPr>
              <a:t> </a:t>
            </a:r>
            <a:r>
              <a:rPr lang="en-US" altLang="zh-CN" sz="1500" kern="0" spc="-45" dirty="0">
                <a:solidFill>
                  <a:srgbClr val="000000"/>
                </a:solidFill>
                <a:latin typeface="Arial" pitchFamily="34" charset="0"/>
                <a:ea typeface="Arial" pitchFamily="34" charset="0"/>
                <a:cs typeface="Arial" pitchFamily="34" charset="0"/>
              </a:rPr>
              <a:t>required</a:t>
            </a:r>
            <a:r>
              <a:rPr lang="en-US" altLang="zh-CN" sz="1500" kern="0" spc="-83"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configuration</a:t>
            </a:r>
            <a:r>
              <a:rPr lang="en-US" altLang="zh-CN" sz="1500" kern="0" spc="-161"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for</a:t>
            </a:r>
            <a:r>
              <a:rPr lang="en-US" altLang="zh-CN" sz="1500" kern="0" spc="-71" dirty="0">
                <a:latin typeface="Arial" pitchFamily="34" charset="0"/>
                <a:ea typeface="Arial" pitchFamily="34" charset="0"/>
                <a:cs typeface="Arial" pitchFamily="34" charset="0"/>
              </a:rPr>
              <a:t> </a:t>
            </a:r>
            <a:r>
              <a:rPr lang="en-US" altLang="zh-CN" sz="1500" b="1" kern="0" spc="-90" dirty="0">
                <a:solidFill>
                  <a:srgbClr val="000000"/>
                </a:solidFill>
                <a:latin typeface="Arial" pitchFamily="34" charset="0"/>
                <a:ea typeface="Arial" pitchFamily="34" charset="0"/>
                <a:cs typeface="Arial" pitchFamily="34" charset="0"/>
              </a:rPr>
              <a:t>example-servlet.xml</a:t>
            </a:r>
            <a:r>
              <a:rPr lang="en-US" altLang="zh-CN" sz="1500" b="1" kern="0" spc="-150" dirty="0">
                <a:latin typeface="Arial" pitchFamily="34" charset="0"/>
                <a:ea typeface="Arial" pitchFamily="34" charset="0"/>
                <a:cs typeface="Arial" pitchFamily="34" charset="0"/>
              </a:rPr>
              <a:t> </a:t>
            </a:r>
            <a:r>
              <a:rPr lang="en-US" altLang="zh-CN" sz="1500" kern="0" dirty="0">
                <a:solidFill>
                  <a:srgbClr val="000000"/>
                </a:solidFill>
                <a:latin typeface="Arial" pitchFamily="34" charset="0"/>
                <a:ea typeface="Arial" pitchFamily="34" charset="0"/>
                <a:cs typeface="Arial" pitchFamily="34" charset="0"/>
              </a:rPr>
              <a:t>file,</a:t>
            </a:r>
            <a:r>
              <a:rPr lang="en-US" altLang="zh-CN" sz="1500" kern="0" spc="-75" dirty="0">
                <a:latin typeface="Arial" pitchFamily="34" charset="0"/>
                <a:ea typeface="Arial" pitchFamily="34" charset="0"/>
                <a:cs typeface="Arial" pitchFamily="34" charset="0"/>
              </a:rPr>
              <a:t> </a:t>
            </a:r>
            <a:r>
              <a:rPr lang="en-US" altLang="zh-CN" sz="1500" kern="0" spc="-79" dirty="0">
                <a:solidFill>
                  <a:srgbClr val="000000"/>
                </a:solidFill>
                <a:latin typeface="Arial" pitchFamily="34" charset="0"/>
                <a:ea typeface="Arial" pitchFamily="34" charset="0"/>
                <a:cs typeface="Arial" pitchFamily="34" charset="0"/>
              </a:rPr>
              <a:t>placed</a:t>
            </a:r>
            <a:r>
              <a:rPr lang="en-US" altLang="zh-CN" sz="1500" kern="0" spc="-45"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in</a:t>
            </a:r>
            <a:r>
              <a:rPr lang="en-US" altLang="zh-CN" sz="1500" kern="0" spc="-116" dirty="0">
                <a:latin typeface="Arial" pitchFamily="34" charset="0"/>
                <a:ea typeface="Arial" pitchFamily="34" charset="0"/>
                <a:cs typeface="Arial" pitchFamily="34" charset="0"/>
              </a:rPr>
              <a:t> </a:t>
            </a:r>
            <a:r>
              <a:rPr lang="en-US" altLang="zh-CN" sz="1500" kern="0" spc="-38" dirty="0">
                <a:solidFill>
                  <a:srgbClr val="000000"/>
                </a:solidFill>
                <a:latin typeface="Arial" pitchFamily="34" charset="0"/>
                <a:ea typeface="Arial" pitchFamily="34" charset="0"/>
                <a:cs typeface="Arial" pitchFamily="34" charset="0"/>
              </a:rPr>
              <a:t>your</a:t>
            </a:r>
            <a:r>
              <a:rPr lang="en-US" altLang="zh-CN" sz="1500" kern="0" spc="-98" dirty="0">
                <a:latin typeface="Arial" pitchFamily="34" charset="0"/>
                <a:ea typeface="Arial" pitchFamily="34" charset="0"/>
                <a:cs typeface="Arial" pitchFamily="34" charset="0"/>
              </a:rPr>
              <a:t> </a:t>
            </a:r>
            <a:r>
              <a:rPr lang="en-US" altLang="zh-CN" sz="1500" kern="0" spc="-53" dirty="0">
                <a:solidFill>
                  <a:srgbClr val="000000"/>
                </a:solidFill>
                <a:latin typeface="Arial" pitchFamily="34" charset="0"/>
                <a:ea typeface="Arial" pitchFamily="34" charset="0"/>
                <a:cs typeface="Arial" pitchFamily="34" charset="0"/>
              </a:rPr>
              <a:t>web</a:t>
            </a:r>
            <a:r>
              <a:rPr lang="en-US" altLang="zh-CN" sz="1500" kern="0" spc="300" dirty="0">
                <a:latin typeface="Arial" pitchFamily="34" charset="0"/>
                <a:ea typeface="Arial" pitchFamily="34" charset="0"/>
                <a:cs typeface="Arial" pitchFamily="34" charset="0"/>
              </a:rPr>
              <a:t> </a:t>
            </a:r>
            <a:r>
              <a:rPr lang="en-US" altLang="zh-CN" sz="1500" kern="0" spc="-53" dirty="0">
                <a:solidFill>
                  <a:srgbClr val="000000"/>
                </a:solidFill>
                <a:latin typeface="Arial" pitchFamily="34" charset="0"/>
                <a:ea typeface="Arial" pitchFamily="34" charset="0"/>
                <a:cs typeface="Arial" pitchFamily="34" charset="0"/>
              </a:rPr>
              <a:t>application's</a:t>
            </a:r>
            <a:r>
              <a:rPr lang="en-US" altLang="zh-CN" sz="1500" kern="0" dirty="0">
                <a:latin typeface="Arial" pitchFamily="34" charset="0"/>
                <a:ea typeface="Arial" pitchFamily="34" charset="0"/>
                <a:cs typeface="Arial" pitchFamily="34" charset="0"/>
              </a:rPr>
              <a:t> </a:t>
            </a:r>
            <a:r>
              <a:rPr lang="en-US" altLang="zh-CN" sz="1500" i="1" kern="0" spc="-94" dirty="0">
                <a:solidFill>
                  <a:srgbClr val="000000"/>
                </a:solidFill>
                <a:latin typeface="Arial" pitchFamily="34" charset="0"/>
                <a:ea typeface="Arial" pitchFamily="34" charset="0"/>
                <a:cs typeface="Arial" pitchFamily="34" charset="0"/>
              </a:rPr>
              <a:t>WebContent/WEB-INF</a:t>
            </a:r>
            <a:r>
              <a:rPr lang="en-US" altLang="zh-CN" sz="1500" i="1" kern="0" spc="-146" dirty="0">
                <a:latin typeface="Arial" pitchFamily="34" charset="0"/>
                <a:ea typeface="Arial" pitchFamily="34" charset="0"/>
                <a:cs typeface="Arial" pitchFamily="34" charset="0"/>
              </a:rPr>
              <a:t> </a:t>
            </a:r>
            <a:r>
              <a:rPr lang="en-US" altLang="zh-CN" sz="1500" kern="0" spc="-30" dirty="0">
                <a:solidFill>
                  <a:srgbClr val="000000"/>
                </a:solidFill>
                <a:latin typeface="Arial" pitchFamily="34" charset="0"/>
                <a:ea typeface="Arial" pitchFamily="34" charset="0"/>
                <a:cs typeface="Arial" pitchFamily="34" charset="0"/>
              </a:rPr>
              <a:t>directory:</a:t>
            </a:r>
          </a:p>
        </p:txBody>
      </p:sp>
      <p:sp>
        <p:nvSpPr>
          <p:cNvPr id="171" name="TextBox171"/>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28</a:t>
            </a:r>
          </a:p>
        </p:txBody>
      </p:sp>
      <p:sp>
        <p:nvSpPr>
          <p:cNvPr id="172" name="TextBox172"/>
          <p:cNvSpPr txBox="1"/>
          <p:nvPr/>
        </p:nvSpPr>
        <p:spPr>
          <a:xfrm>
            <a:off x="956507" y="2320846"/>
            <a:ext cx="6638925" cy="1806264"/>
          </a:xfrm>
          <a:prstGeom prst="rect">
            <a:avLst/>
          </a:prstGeom>
          <a:noFill/>
        </p:spPr>
        <p:txBody>
          <a:bodyPr wrap="square" lIns="0" tIns="0" rIns="0" bIns="0" rtlCol="0">
            <a:spAutoFit/>
          </a:bodyPr>
          <a:lstStyle/>
          <a:p>
            <a:pPr eaLnBrk="0">
              <a:lnSpc>
                <a:spcPct val="87000"/>
              </a:lnSpc>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context:component-scan</a:t>
            </a:r>
            <a:r>
              <a:rPr lang="en-US" altLang="zh-CN" sz="1050" kern="0" spc="1433"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base-package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"com.proj.web.controller"</a:t>
            </a:r>
            <a:r>
              <a:rPr lang="en-US" altLang="zh-CN" sz="1050" kern="0" spc="3454"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/&gt;</a:t>
            </a:r>
          </a:p>
          <a:p>
            <a:pPr marL="342900" indent="-342884" eaLnBrk="0">
              <a:lnSpc>
                <a:spcPct val="98000"/>
              </a:lnSpc>
              <a:spcBef>
                <a:spcPts val="1469"/>
              </a:spcBef>
            </a:pPr>
            <a:r>
              <a:rPr lang="en-US" altLang="zh-CN" sz="1050" kern="0" spc="-30" dirty="0">
                <a:solidFill>
                  <a:srgbClr val="3F7F7F"/>
                </a:solidFill>
                <a:latin typeface="Arial" pitchFamily="34" charset="0"/>
                <a:ea typeface="Arial" pitchFamily="34" charset="0"/>
                <a:cs typeface="Arial" pitchFamily="34" charset="0"/>
              </a:rPr>
              <a:t>&lt;bean</a:t>
            </a:r>
            <a:r>
              <a:rPr lang="en-US" altLang="zh-CN" sz="1050" kern="0" spc="274"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id</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"viewResolver"</a:t>
            </a:r>
            <a:r>
              <a:rPr lang="en-US" altLang="zh-CN" sz="1050" kern="0" spc="1733"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class</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"org.springframework.web.servlet.view.UrlBasedViewResolver"</a:t>
            </a:r>
            <a:r>
              <a:rPr lang="en-US" altLang="zh-CN" sz="1050" kern="0" dirty="0">
                <a:solidFill>
                  <a:srgbClr val="008080"/>
                </a:solidFill>
                <a:latin typeface="Arial" pitchFamily="34" charset="0"/>
                <a:ea typeface="Arial" pitchFamily="34" charset="0"/>
                <a:cs typeface="Arial" pitchFamily="34" charset="0"/>
              </a:rPr>
              <a:t>&gt;</a:t>
            </a:r>
            <a:r>
              <a:rPr lang="en-US" altLang="zh-CN" sz="1050" kern="0" spc="5123"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property</a:t>
            </a:r>
            <a:r>
              <a:rPr lang="en-US" altLang="zh-CN" sz="1050" kern="0" spc="930"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name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"viewClass"</a:t>
            </a:r>
            <a:r>
              <a:rPr lang="en-US" altLang="zh-CN" sz="1050" kern="0" spc="821"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value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"org.springframework.web.servlet.view.JstlView"</a:t>
            </a:r>
            <a:r>
              <a:rPr lang="en-US" altLang="zh-CN" sz="1050" kern="0" spc="5468"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/&gt;</a:t>
            </a:r>
            <a:r>
              <a:rPr lang="en-US" altLang="zh-CN" sz="1050" kern="0" spc="1425"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property</a:t>
            </a:r>
            <a:r>
              <a:rPr lang="en-US" altLang="zh-CN" sz="1050" kern="0" spc="930"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name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"prefix"</a:t>
            </a:r>
            <a:r>
              <a:rPr lang="en-US" altLang="zh-CN" sz="1050" kern="0" spc="1223"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value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"/WEB-INF/view/"</a:t>
            </a:r>
            <a:r>
              <a:rPr lang="en-US" altLang="zh-CN" sz="1050" kern="0" spc="1804"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/&gt;</a:t>
            </a:r>
          </a:p>
          <a:p>
            <a:pPr marL="342900" eaLnBrk="0">
              <a:lnSpc>
                <a:spcPct val="87000"/>
              </a:lnSpc>
              <a:spcBef>
                <a:spcPts val="231"/>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property</a:t>
            </a:r>
            <a:r>
              <a:rPr lang="en-US" altLang="zh-CN" sz="1050" kern="0" spc="930"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name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"suffix"</a:t>
            </a:r>
            <a:r>
              <a:rPr lang="en-US" altLang="zh-CN" sz="1050" kern="0" spc="1339" dirty="0">
                <a:latin typeface="Arial" pitchFamily="34" charset="0"/>
                <a:ea typeface="Arial" pitchFamily="34" charset="0"/>
                <a:cs typeface="Arial" pitchFamily="34" charset="0"/>
              </a:rPr>
              <a:t> </a:t>
            </a:r>
            <a:r>
              <a:rPr lang="en-US" altLang="zh-CN" sz="1050" kern="0" dirty="0">
                <a:solidFill>
                  <a:srgbClr val="7F007F"/>
                </a:solidFill>
                <a:latin typeface="Arial" pitchFamily="34" charset="0"/>
                <a:ea typeface="Arial" pitchFamily="34" charset="0"/>
                <a:cs typeface="Arial" pitchFamily="34" charset="0"/>
              </a:rPr>
              <a:t>value</a:t>
            </a:r>
            <a:r>
              <a:rPr lang="en-US" altLang="zh-CN" sz="1050" kern="0" dirty="0">
                <a:solidFill>
                  <a:srgbClr val="000000"/>
                </a:solidFill>
                <a:latin typeface="Arial" pitchFamily="34" charset="0"/>
                <a:ea typeface="Arial" pitchFamily="34" charset="0"/>
                <a:cs typeface="Arial" pitchFamily="34" charset="0"/>
              </a:rPr>
              <a:t>=</a:t>
            </a:r>
            <a:r>
              <a:rPr lang="en-US" altLang="zh-CN" sz="1050" kern="0" dirty="0">
                <a:solidFill>
                  <a:srgbClr val="2A00FF"/>
                </a:solidFill>
                <a:latin typeface="Arial" pitchFamily="34" charset="0"/>
                <a:ea typeface="Arial" pitchFamily="34" charset="0"/>
                <a:cs typeface="Arial" pitchFamily="34" charset="0"/>
              </a:rPr>
              <a:t>".jsp"</a:t>
            </a:r>
            <a:r>
              <a:rPr lang="en-US" altLang="zh-CN" sz="1050" kern="0" spc="1763"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/&gt;</a:t>
            </a:r>
          </a:p>
          <a:p>
            <a:pPr eaLnBrk="0">
              <a:lnSpc>
                <a:spcPct val="87000"/>
              </a:lnSpc>
              <a:spcBef>
                <a:spcPts val="208"/>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bean</a:t>
            </a:r>
            <a:r>
              <a:rPr lang="en-US" altLang="zh-CN" sz="1050" kern="0" dirty="0">
                <a:solidFill>
                  <a:srgbClr val="008080"/>
                </a:solidFill>
                <a:latin typeface="Arial" pitchFamily="34" charset="0"/>
                <a:ea typeface="Arial" pitchFamily="34" charset="0"/>
                <a:cs typeface="Arial" pitchFamily="34" charset="0"/>
              </a:rPr>
              <a:t>&gt;</a:t>
            </a:r>
          </a:p>
          <a:p>
            <a:pPr eaLnBrk="0">
              <a:lnSpc>
                <a:spcPct val="87000"/>
              </a:lnSpc>
              <a:spcBef>
                <a:spcPts val="1472"/>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mvc:annotation-driven</a:t>
            </a:r>
            <a:r>
              <a:rPr lang="en-US" altLang="zh-CN" sz="1050" kern="0" spc="1954"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/&gt;</a:t>
            </a:r>
          </a:p>
          <a:p>
            <a:pPr eaLnBrk="0">
              <a:lnSpc>
                <a:spcPct val="87000"/>
              </a:lnSpc>
              <a:spcBef>
                <a:spcPts val="1473"/>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beans</a:t>
            </a:r>
            <a:r>
              <a:rPr lang="en-US" altLang="zh-CN" sz="1050" kern="0" dirty="0">
                <a:solidFill>
                  <a:srgbClr val="008080"/>
                </a:solidFill>
                <a:latin typeface="Arial" pitchFamily="34" charset="0"/>
                <a:ea typeface="Arial" pitchFamily="34" charset="0"/>
                <a:cs typeface="Arial" pitchFamily="34" charset="0"/>
              </a:rPr>
              <a:t>&gt;</a:t>
            </a:r>
          </a:p>
        </p:txBody>
      </p:sp>
    </p:spTree>
    <p:extLst>
      <p:ext uri="{92252A76-9B33-47C4-0CE7-1F889874FC2D}"/>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1A4793BD-8F65-4F75-908F-13220B42D7D6"/>
          <p:cNvPicPr>
            <a:picLocks noChangeAspect="1"/>
          </p:cNvPicPr>
          <p:nvPr/>
        </p:nvPicPr>
        <p:blipFill>
          <a:blip r:embed="rId2" cstate="print">
            <a:extLst>
              <a:ext uri="{6A2E82A8-4F52-4065-A591-C025B07F4852}"/>
            </a:extLst>
          </a:blip>
          <a:stretch>
            <a:fillRect/>
          </a:stretch>
        </p:blipFill>
        <p:spPr>
          <a:xfrm>
            <a:off x="0" y="0"/>
            <a:ext cx="9144000" cy="5143500"/>
          </a:xfrm>
          <a:prstGeom prst="rect">
            <a:avLst/>
          </a:prstGeom>
        </p:spPr>
      </p:pic>
      <p:pic>
        <p:nvPicPr>
          <p:cNvPr id="174" name="C59FFB8D-6755-4358-AF8B-D6EBB6451B39"/>
          <p:cNvPicPr>
            <a:picLocks noChangeAspect="1"/>
          </p:cNvPicPr>
          <p:nvPr/>
        </p:nvPicPr>
        <p:blipFill>
          <a:blip r:embed="rId3" cstate="print">
            <a:extLst>
              <a:ext uri="{92FDA02E-53CF-45BE-FED5-E6F1E7A3D1E3}"/>
            </a:extLst>
          </a:blip>
          <a:stretch>
            <a:fillRect/>
          </a:stretch>
        </p:blipFill>
        <p:spPr>
          <a:xfrm>
            <a:off x="188595" y="600075"/>
            <a:ext cx="342900" cy="342900"/>
          </a:xfrm>
          <a:prstGeom prst="rect">
            <a:avLst/>
          </a:prstGeom>
        </p:spPr>
      </p:pic>
      <p:sp>
        <p:nvSpPr>
          <p:cNvPr id="175" name="TextBox175"/>
          <p:cNvSpPr txBox="1"/>
          <p:nvPr/>
        </p:nvSpPr>
        <p:spPr>
          <a:xfrm>
            <a:off x="8336586" y="4858437"/>
            <a:ext cx="142875" cy="119135"/>
          </a:xfrm>
          <a:prstGeom prst="rect">
            <a:avLst/>
          </a:prstGeom>
          <a:noFill/>
        </p:spPr>
        <p:txBody>
          <a:bodyPr wrap="square" lIns="0" tIns="0" rIns="0" bIns="0" rtlCol="0">
            <a:spAutoFit/>
          </a:bodyPr>
          <a:lstStyle/>
          <a:p>
            <a:pPr eaLnBrk="0">
              <a:lnSpc>
                <a:spcPct val="86000"/>
              </a:lnSpc>
            </a:pPr>
            <a:r>
              <a:rPr lang="en-US" altLang="zh-CN" sz="900" kern="0" spc="-75" dirty="0">
                <a:solidFill>
                  <a:srgbClr val="898989"/>
                </a:solidFill>
                <a:latin typeface="Arial" pitchFamily="34" charset="0"/>
                <a:ea typeface="Arial" pitchFamily="34" charset="0"/>
                <a:cs typeface="Arial" pitchFamily="34" charset="0"/>
              </a:rPr>
              <a:t>29</a:t>
            </a:r>
          </a:p>
        </p:txBody>
      </p:sp>
      <p:sp>
        <p:nvSpPr>
          <p:cNvPr id="176" name="TextBox176"/>
          <p:cNvSpPr txBox="1"/>
          <p:nvPr/>
        </p:nvSpPr>
        <p:spPr>
          <a:xfrm>
            <a:off x="707347" y="417576"/>
            <a:ext cx="3352800" cy="3991093"/>
          </a:xfrm>
          <a:prstGeom prst="rect">
            <a:avLst/>
          </a:prstGeom>
          <a:noFill/>
        </p:spPr>
        <p:txBody>
          <a:bodyPr wrap="square" lIns="0" tIns="0" rIns="0" bIns="0" rtlCol="0">
            <a:spAutoFit/>
          </a:bodyPr>
          <a:lstStyle/>
          <a:p>
            <a:pPr marL="5404" eaLnBrk="0">
              <a:lnSpc>
                <a:spcPct val="87000"/>
              </a:lnSpc>
            </a:pPr>
            <a:r>
              <a:rPr lang="en-US" altLang="zh-CN" sz="3300" kern="0" spc="-236" dirty="0">
                <a:solidFill>
                  <a:srgbClr val="000000"/>
                </a:solidFill>
                <a:latin typeface="Arial" pitchFamily="34" charset="0"/>
                <a:ea typeface="Arial" pitchFamily="34" charset="0"/>
                <a:cs typeface="Arial" pitchFamily="34" charset="0"/>
              </a:rPr>
              <a:t>Spring</a:t>
            </a:r>
            <a:r>
              <a:rPr lang="en-US" altLang="zh-CN" sz="3300" kern="0" spc="49" dirty="0">
                <a:latin typeface="Arial" pitchFamily="34" charset="0"/>
                <a:ea typeface="Arial" pitchFamily="34" charset="0"/>
                <a:cs typeface="Arial" pitchFamily="34" charset="0"/>
              </a:rPr>
              <a:t> </a:t>
            </a:r>
            <a:r>
              <a:rPr lang="en-US" altLang="zh-CN" sz="3300" kern="0" spc="-394" dirty="0">
                <a:solidFill>
                  <a:srgbClr val="000000"/>
                </a:solidFill>
                <a:latin typeface="Arial" pitchFamily="34" charset="0"/>
                <a:ea typeface="Arial" pitchFamily="34" charset="0"/>
                <a:cs typeface="Arial" pitchFamily="34" charset="0"/>
              </a:rPr>
              <a:t>MVC</a:t>
            </a:r>
          </a:p>
          <a:p>
            <a:pPr marL="4754" eaLnBrk="0">
              <a:lnSpc>
                <a:spcPct val="87000"/>
              </a:lnSpc>
              <a:spcBef>
                <a:spcPts val="196"/>
              </a:spcBef>
            </a:pPr>
            <a:r>
              <a:rPr lang="en-US" altLang="zh-CN" sz="2250" kern="0" spc="-90" dirty="0">
                <a:solidFill>
                  <a:srgbClr val="000000"/>
                </a:solidFill>
                <a:latin typeface="Arial" pitchFamily="34" charset="0"/>
                <a:ea typeface="Arial" pitchFamily="34" charset="0"/>
                <a:cs typeface="Arial" pitchFamily="34" charset="0"/>
              </a:rPr>
              <a:t>Controller</a:t>
            </a:r>
            <a:r>
              <a:rPr lang="en-US" altLang="zh-CN" sz="2250" kern="0" spc="-161" dirty="0">
                <a:latin typeface="Arial" pitchFamily="34" charset="0"/>
                <a:ea typeface="Arial" pitchFamily="34" charset="0"/>
                <a:cs typeface="Arial" pitchFamily="34" charset="0"/>
              </a:rPr>
              <a:t> </a:t>
            </a:r>
            <a:r>
              <a:rPr lang="en-US" altLang="zh-CN" sz="2250" kern="0" dirty="0">
                <a:solidFill>
                  <a:srgbClr val="000000"/>
                </a:solidFill>
                <a:latin typeface="Arial" pitchFamily="34" charset="0"/>
                <a:ea typeface="Arial" pitchFamily="34" charset="0"/>
                <a:cs typeface="Arial" pitchFamily="34" charset="0"/>
              </a:rPr>
              <a:t>&amp;</a:t>
            </a:r>
            <a:r>
              <a:rPr lang="en-US" altLang="zh-CN" sz="2250" kern="0" spc="-83" dirty="0">
                <a:latin typeface="Arial" pitchFamily="34" charset="0"/>
                <a:ea typeface="Arial" pitchFamily="34" charset="0"/>
                <a:cs typeface="Arial" pitchFamily="34" charset="0"/>
              </a:rPr>
              <a:t> </a:t>
            </a:r>
            <a:r>
              <a:rPr lang="en-US" altLang="zh-CN" sz="2250" kern="0" spc="-113" dirty="0">
                <a:solidFill>
                  <a:srgbClr val="000000"/>
                </a:solidFill>
                <a:latin typeface="Arial" pitchFamily="34" charset="0"/>
                <a:ea typeface="Arial" pitchFamily="34" charset="0"/>
                <a:cs typeface="Arial" pitchFamily="34" charset="0"/>
              </a:rPr>
              <a:t>View</a:t>
            </a:r>
          </a:p>
          <a:p>
            <a:pPr eaLnBrk="0">
              <a:lnSpc>
                <a:spcPct val="87000"/>
              </a:lnSpc>
              <a:spcBef>
                <a:spcPts val="3323"/>
              </a:spcBef>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424" dirty="0">
                <a:latin typeface="Arial" pitchFamily="34" charset="0"/>
                <a:ea typeface="Arial" pitchFamily="34" charset="0"/>
                <a:cs typeface="Arial" pitchFamily="34" charset="0"/>
              </a:rPr>
              <a:t> </a:t>
            </a:r>
            <a:r>
              <a:rPr lang="en-US" altLang="zh-CN" sz="1500" kern="0" spc="-68" dirty="0">
                <a:solidFill>
                  <a:srgbClr val="000000"/>
                </a:solidFill>
                <a:latin typeface="Arial" pitchFamily="34" charset="0"/>
                <a:ea typeface="Arial" pitchFamily="34" charset="0"/>
                <a:cs typeface="Arial" pitchFamily="34" charset="0"/>
              </a:rPr>
              <a:t>HomeController.java:</a:t>
            </a:r>
          </a:p>
          <a:p>
            <a:pPr marL="103575" eaLnBrk="0">
              <a:lnSpc>
                <a:spcPct val="87000"/>
              </a:lnSpc>
              <a:spcBef>
                <a:spcPts val="2097"/>
              </a:spcBef>
            </a:pPr>
            <a:r>
              <a:rPr lang="en-US" altLang="zh-CN" sz="1050" kern="0" dirty="0">
                <a:solidFill>
                  <a:srgbClr val="646464"/>
                </a:solidFill>
                <a:latin typeface="Arial" pitchFamily="34" charset="0"/>
                <a:ea typeface="Arial" pitchFamily="34" charset="0"/>
                <a:cs typeface="Arial" pitchFamily="34" charset="0"/>
              </a:rPr>
              <a:t>@Controller</a:t>
            </a:r>
          </a:p>
          <a:p>
            <a:pPr marL="112134" eaLnBrk="0">
              <a:lnSpc>
                <a:spcPct val="87000"/>
              </a:lnSpc>
              <a:spcBef>
                <a:spcPts val="210"/>
              </a:spcBef>
            </a:pPr>
            <a:r>
              <a:rPr lang="en-US" altLang="zh-CN" sz="1050" b="1" kern="0" dirty="0">
                <a:solidFill>
                  <a:srgbClr val="7F0055"/>
                </a:solidFill>
                <a:latin typeface="Arial" pitchFamily="34" charset="0"/>
                <a:ea typeface="Arial" pitchFamily="34" charset="0"/>
                <a:cs typeface="Arial" pitchFamily="34" charset="0"/>
              </a:rPr>
              <a:t>public</a:t>
            </a:r>
            <a:r>
              <a:rPr lang="en-US" altLang="zh-CN" sz="1050" b="1" kern="0" spc="555" dirty="0">
                <a:latin typeface="Arial" pitchFamily="34" charset="0"/>
                <a:ea typeface="Arial" pitchFamily="34" charset="0"/>
                <a:cs typeface="Arial" pitchFamily="34" charset="0"/>
              </a:rPr>
              <a:t> </a:t>
            </a:r>
            <a:r>
              <a:rPr lang="en-US" altLang="zh-CN" sz="1050" b="1" kern="0" dirty="0">
                <a:solidFill>
                  <a:srgbClr val="7F0055"/>
                </a:solidFill>
                <a:latin typeface="Arial" pitchFamily="34" charset="0"/>
                <a:ea typeface="Arial" pitchFamily="34" charset="0"/>
                <a:cs typeface="Arial" pitchFamily="34" charset="0"/>
              </a:rPr>
              <a:t>class</a:t>
            </a:r>
            <a:r>
              <a:rPr lang="en-US" altLang="zh-CN" sz="1050" b="1" kern="0" spc="510" dirty="0">
                <a:latin typeface="Arial" pitchFamily="34" charset="0"/>
                <a:ea typeface="Arial" pitchFamily="34" charset="0"/>
                <a:cs typeface="Arial" pitchFamily="34" charset="0"/>
              </a:rPr>
              <a:t> </a:t>
            </a:r>
            <a:r>
              <a:rPr lang="en-US" altLang="zh-CN" sz="1050" b="1" kern="0" dirty="0">
                <a:solidFill>
                  <a:srgbClr val="000000"/>
                </a:solidFill>
                <a:latin typeface="Arial" pitchFamily="34" charset="0"/>
                <a:ea typeface="Arial" pitchFamily="34" charset="0"/>
                <a:cs typeface="Arial" pitchFamily="34" charset="0"/>
              </a:rPr>
              <a:t>HomeController</a:t>
            </a:r>
            <a:r>
              <a:rPr lang="en-US" altLang="zh-CN" sz="1050" b="1" kern="0" spc="514" dirty="0">
                <a:latin typeface="Arial" pitchFamily="34" charset="0"/>
                <a:ea typeface="Arial" pitchFamily="34" charset="0"/>
                <a:cs typeface="Arial" pitchFamily="34" charset="0"/>
              </a:rPr>
              <a:t> </a:t>
            </a:r>
            <a:r>
              <a:rPr lang="en-US" altLang="zh-CN" sz="1050" b="1" kern="0" dirty="0">
                <a:solidFill>
                  <a:srgbClr val="000000"/>
                </a:solidFill>
                <a:latin typeface="Arial" pitchFamily="34" charset="0"/>
                <a:ea typeface="Arial" pitchFamily="34" charset="0"/>
                <a:cs typeface="Arial" pitchFamily="34" charset="0"/>
              </a:rPr>
              <a:t>{</a:t>
            </a:r>
          </a:p>
          <a:p>
            <a:pPr marL="103575" eaLnBrk="0">
              <a:lnSpc>
                <a:spcPct val="87000"/>
              </a:lnSpc>
              <a:spcBef>
                <a:spcPts val="1470"/>
              </a:spcBef>
            </a:pPr>
            <a:r>
              <a:rPr lang="en-US" altLang="zh-CN" sz="1050" kern="0" dirty="0">
                <a:solidFill>
                  <a:srgbClr val="646464"/>
                </a:solidFill>
                <a:latin typeface="Arial" pitchFamily="34" charset="0"/>
                <a:ea typeface="Arial" pitchFamily="34" charset="0"/>
                <a:cs typeface="Arial" pitchFamily="34" charset="0"/>
              </a:rPr>
              <a:t>@RequestMapping</a:t>
            </a:r>
            <a:r>
              <a:rPr lang="en-US" altLang="zh-CN" sz="1050" kern="0" dirty="0">
                <a:solidFill>
                  <a:srgbClr val="000000"/>
                </a:solidFill>
                <a:latin typeface="Arial" pitchFamily="34" charset="0"/>
                <a:ea typeface="Arial" pitchFamily="34" charset="0"/>
                <a:cs typeface="Arial" pitchFamily="34" charset="0"/>
              </a:rPr>
              <a:t>(value</a:t>
            </a:r>
            <a:r>
              <a:rPr lang="en-US" altLang="zh-CN" sz="1050" kern="0" spc="514"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a:t>
            </a:r>
            <a:r>
              <a:rPr lang="en-US" altLang="zh-CN" sz="1050" kern="0" spc="274"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a:t>
            </a:r>
            <a:r>
              <a:rPr lang="en-US" altLang="zh-CN" sz="1050" kern="0" spc="578" dirty="0">
                <a:latin typeface="Arial" pitchFamily="34" charset="0"/>
                <a:ea typeface="Arial" pitchFamily="34" charset="0"/>
                <a:cs typeface="Arial" pitchFamily="34" charset="0"/>
              </a:rPr>
              <a:t> </a:t>
            </a:r>
            <a:r>
              <a:rPr lang="en-US" altLang="zh-CN" sz="1050" kern="0" dirty="0">
                <a:solidFill>
                  <a:srgbClr val="2A00FF"/>
                </a:solidFill>
                <a:latin typeface="Arial" pitchFamily="34" charset="0"/>
                <a:ea typeface="Arial" pitchFamily="34" charset="0"/>
                <a:cs typeface="Arial" pitchFamily="34" charset="0"/>
              </a:rPr>
              <a:t>"/"</a:t>
            </a:r>
            <a:r>
              <a:rPr lang="en-US" altLang="zh-CN" sz="1050" kern="0" dirty="0">
                <a:solidFill>
                  <a:srgbClr val="000000"/>
                </a:solidFill>
                <a:latin typeface="Arial" pitchFamily="34" charset="0"/>
                <a:ea typeface="Arial" pitchFamily="34" charset="0"/>
                <a:cs typeface="Arial" pitchFamily="34" charset="0"/>
              </a:rPr>
              <a:t>,</a:t>
            </a:r>
            <a:r>
              <a:rPr lang="en-US" altLang="zh-CN" sz="1050" kern="0" spc="1264" dirty="0">
                <a:latin typeface="Arial" pitchFamily="34" charset="0"/>
                <a:ea typeface="Arial" pitchFamily="34" charset="0"/>
                <a:cs typeface="Arial" pitchFamily="34" charset="0"/>
              </a:rPr>
              <a:t> </a:t>
            </a:r>
            <a:r>
              <a:rPr lang="en-US" altLang="zh-CN" sz="1050" kern="0" dirty="0">
                <a:solidFill>
                  <a:srgbClr val="2A00FF"/>
                </a:solidFill>
                <a:latin typeface="Arial" pitchFamily="34" charset="0"/>
                <a:ea typeface="Arial" pitchFamily="34" charset="0"/>
                <a:cs typeface="Arial" pitchFamily="34" charset="0"/>
              </a:rPr>
              <a:t>"/home"</a:t>
            </a:r>
            <a:r>
              <a:rPr lang="en-US" altLang="zh-CN" sz="1050" kern="0" spc="653"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a:t>
            </a:r>
          </a:p>
          <a:p>
            <a:pPr marL="108925" eaLnBrk="0">
              <a:lnSpc>
                <a:spcPct val="87000"/>
              </a:lnSpc>
              <a:spcBef>
                <a:spcPts val="209"/>
              </a:spcBef>
            </a:pPr>
            <a:r>
              <a:rPr lang="en-US" altLang="zh-CN" sz="1050" kern="0" spc="-23" dirty="0">
                <a:solidFill>
                  <a:srgbClr val="000000"/>
                </a:solidFill>
                <a:latin typeface="Arial" pitchFamily="34" charset="0"/>
                <a:ea typeface="Arial" pitchFamily="34" charset="0"/>
                <a:cs typeface="Arial" pitchFamily="34" charset="0"/>
              </a:rPr>
              <a:t>method</a:t>
            </a:r>
            <a:r>
              <a:rPr lang="en-US" altLang="zh-CN" sz="1050" kern="0" spc="289"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a:t>
            </a:r>
            <a:r>
              <a:rPr lang="en-US" altLang="zh-CN" sz="1050" kern="0" spc="274"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RequestMethod.</a:t>
            </a:r>
            <a:r>
              <a:rPr lang="en-US" altLang="zh-CN" sz="1050" b="1" i="1" kern="0" dirty="0">
                <a:solidFill>
                  <a:srgbClr val="0000C0"/>
                </a:solidFill>
                <a:latin typeface="Arial" pitchFamily="34" charset="0"/>
                <a:ea typeface="Arial" pitchFamily="34" charset="0"/>
                <a:cs typeface="Arial" pitchFamily="34" charset="0"/>
              </a:rPr>
              <a:t>GET</a:t>
            </a:r>
            <a:r>
              <a:rPr lang="en-US" altLang="zh-CN" sz="1050" b="1" i="1" kern="0" dirty="0">
                <a:solidFill>
                  <a:srgbClr val="000000"/>
                </a:solidFill>
                <a:latin typeface="Arial" pitchFamily="34" charset="0"/>
                <a:ea typeface="Arial" pitchFamily="34" charset="0"/>
                <a:cs typeface="Arial" pitchFamily="34" charset="0"/>
              </a:rPr>
              <a:t>)</a:t>
            </a:r>
          </a:p>
          <a:p>
            <a:pPr marL="112134" eaLnBrk="0">
              <a:lnSpc>
                <a:spcPct val="87000"/>
              </a:lnSpc>
              <a:spcBef>
                <a:spcPts val="1470"/>
              </a:spcBef>
            </a:pPr>
            <a:r>
              <a:rPr lang="en-US" altLang="zh-CN" sz="1050" b="1" kern="0" dirty="0">
                <a:solidFill>
                  <a:srgbClr val="7F0055"/>
                </a:solidFill>
                <a:latin typeface="Arial" pitchFamily="34" charset="0"/>
                <a:ea typeface="Arial" pitchFamily="34" charset="0"/>
                <a:cs typeface="Arial" pitchFamily="34" charset="0"/>
              </a:rPr>
              <a:t>public</a:t>
            </a:r>
            <a:r>
              <a:rPr lang="en-US" altLang="zh-CN" sz="1050" b="1" kern="0" spc="540" dirty="0">
                <a:latin typeface="Arial" pitchFamily="34" charset="0"/>
                <a:ea typeface="Arial" pitchFamily="34" charset="0"/>
                <a:cs typeface="Arial" pitchFamily="34" charset="0"/>
              </a:rPr>
              <a:t> </a:t>
            </a:r>
            <a:r>
              <a:rPr lang="en-US" altLang="zh-CN" sz="1050" b="1" kern="0" dirty="0">
                <a:solidFill>
                  <a:srgbClr val="000000"/>
                </a:solidFill>
                <a:latin typeface="Arial" pitchFamily="34" charset="0"/>
                <a:ea typeface="Arial" pitchFamily="34" charset="0"/>
                <a:cs typeface="Arial" pitchFamily="34" charset="0"/>
              </a:rPr>
              <a:t>String</a:t>
            </a:r>
            <a:r>
              <a:rPr lang="en-US" altLang="zh-CN" sz="1050" b="1" kern="0" spc="765" dirty="0">
                <a:latin typeface="Arial" pitchFamily="34" charset="0"/>
                <a:ea typeface="Arial" pitchFamily="34" charset="0"/>
                <a:cs typeface="Arial" pitchFamily="34" charset="0"/>
              </a:rPr>
              <a:t> </a:t>
            </a:r>
            <a:r>
              <a:rPr lang="en-US" altLang="zh-CN" sz="1050" b="1" kern="0" spc="-56" dirty="0">
                <a:solidFill>
                  <a:srgbClr val="000000"/>
                </a:solidFill>
                <a:latin typeface="Arial" pitchFamily="34" charset="0"/>
                <a:ea typeface="Arial" pitchFamily="34" charset="0"/>
                <a:cs typeface="Arial" pitchFamily="34" charset="0"/>
              </a:rPr>
              <a:t>showHomePage(</a:t>
            </a:r>
            <a:r>
              <a:rPr lang="en-US" altLang="zh-CN" sz="1050" kern="0" spc="-56" dirty="0">
                <a:solidFill>
                  <a:srgbClr val="7F0055"/>
                </a:solidFill>
                <a:latin typeface="Arial" pitchFamily="34" charset="0"/>
                <a:ea typeface="Arial" pitchFamily="34" charset="0"/>
                <a:cs typeface="Arial" pitchFamily="34" charset="0"/>
              </a:rPr>
              <a:t>ModelMap</a:t>
            </a:r>
            <a:r>
              <a:rPr lang="en-US" altLang="zh-CN" sz="1050" kern="0" spc="236"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model</a:t>
            </a:r>
            <a:r>
              <a:rPr lang="en-US" altLang="zh-CN" sz="1050" b="1" kern="0" dirty="0">
                <a:solidFill>
                  <a:srgbClr val="000000"/>
                </a:solidFill>
                <a:latin typeface="Arial" pitchFamily="34" charset="0"/>
                <a:ea typeface="Arial" pitchFamily="34" charset="0"/>
                <a:cs typeface="Arial" pitchFamily="34" charset="0"/>
              </a:rPr>
              <a:t>)</a:t>
            </a:r>
            <a:r>
              <a:rPr lang="en-US" altLang="zh-CN" sz="1050" b="1" kern="0" spc="593" dirty="0">
                <a:latin typeface="Arial" pitchFamily="34" charset="0"/>
                <a:ea typeface="Arial" pitchFamily="34" charset="0"/>
                <a:cs typeface="Arial" pitchFamily="34" charset="0"/>
              </a:rPr>
              <a:t> </a:t>
            </a:r>
            <a:r>
              <a:rPr lang="en-US" altLang="zh-CN" sz="1050" b="1" kern="0" dirty="0">
                <a:solidFill>
                  <a:srgbClr val="000000"/>
                </a:solidFill>
                <a:latin typeface="Arial" pitchFamily="34" charset="0"/>
                <a:ea typeface="Arial" pitchFamily="34" charset="0"/>
                <a:cs typeface="Arial" pitchFamily="34" charset="0"/>
              </a:rPr>
              <a:t>{</a:t>
            </a:r>
          </a:p>
          <a:p>
            <a:pPr marL="451825" eaLnBrk="0">
              <a:lnSpc>
                <a:spcPct val="87000"/>
              </a:lnSpc>
              <a:spcBef>
                <a:spcPts val="1470"/>
              </a:spcBef>
            </a:pPr>
            <a:r>
              <a:rPr lang="en-US" altLang="zh-CN" sz="1050" kern="0" dirty="0">
                <a:solidFill>
                  <a:srgbClr val="000000"/>
                </a:solidFill>
                <a:latin typeface="Arial" pitchFamily="34" charset="0"/>
                <a:ea typeface="Arial" pitchFamily="34" charset="0"/>
                <a:cs typeface="Arial" pitchFamily="34" charset="0"/>
              </a:rPr>
              <a:t>model</a:t>
            </a:r>
            <a:r>
              <a:rPr lang="en-US" altLang="zh-CN" sz="1050" kern="0" dirty="0">
                <a:solidFill>
                  <a:srgbClr val="666600"/>
                </a:solidFill>
                <a:latin typeface="Arial" pitchFamily="34" charset="0"/>
                <a:ea typeface="Arial" pitchFamily="34" charset="0"/>
                <a:cs typeface="Arial" pitchFamily="34" charset="0"/>
              </a:rPr>
              <a:t>.</a:t>
            </a:r>
            <a:r>
              <a:rPr lang="en-US" altLang="zh-CN" sz="1050" kern="0" dirty="0">
                <a:solidFill>
                  <a:srgbClr val="000000"/>
                </a:solidFill>
                <a:latin typeface="Arial" pitchFamily="34" charset="0"/>
                <a:ea typeface="Arial" pitchFamily="34" charset="0"/>
                <a:cs typeface="Arial" pitchFamily="34" charset="0"/>
              </a:rPr>
              <a:t>addAttribute</a:t>
            </a:r>
            <a:r>
              <a:rPr lang="en-US" altLang="zh-CN" sz="1050" kern="0" dirty="0">
                <a:solidFill>
                  <a:srgbClr val="666600"/>
                </a:solidFill>
                <a:latin typeface="Arial" pitchFamily="34" charset="0"/>
                <a:ea typeface="Arial" pitchFamily="34" charset="0"/>
                <a:cs typeface="Arial" pitchFamily="34" charset="0"/>
              </a:rPr>
              <a:t>(</a:t>
            </a:r>
            <a:r>
              <a:rPr lang="en-US" altLang="zh-CN" sz="1050" kern="0" dirty="0">
                <a:solidFill>
                  <a:srgbClr val="008800"/>
                </a:solidFill>
                <a:latin typeface="Arial" pitchFamily="34" charset="0"/>
                <a:ea typeface="Arial" pitchFamily="34" charset="0"/>
                <a:cs typeface="Arial" pitchFamily="34" charset="0"/>
              </a:rPr>
              <a:t>"message"</a:t>
            </a:r>
            <a:r>
              <a:rPr lang="en-US" altLang="zh-CN" sz="1050" kern="0" dirty="0">
                <a:solidFill>
                  <a:srgbClr val="666600"/>
                </a:solidFill>
                <a:latin typeface="Arial" pitchFamily="34" charset="0"/>
                <a:ea typeface="Arial" pitchFamily="34" charset="0"/>
                <a:cs typeface="Arial" pitchFamily="34" charset="0"/>
              </a:rPr>
              <a:t>,</a:t>
            </a:r>
            <a:r>
              <a:rPr lang="en-US" altLang="zh-CN" sz="1050" kern="0" spc="2569" dirty="0">
                <a:latin typeface="Arial" pitchFamily="34" charset="0"/>
                <a:ea typeface="Arial" pitchFamily="34" charset="0"/>
                <a:cs typeface="Arial" pitchFamily="34" charset="0"/>
              </a:rPr>
              <a:t> </a:t>
            </a:r>
            <a:r>
              <a:rPr lang="en-US" altLang="zh-CN" sz="1050" kern="0" dirty="0">
                <a:solidFill>
                  <a:srgbClr val="008800"/>
                </a:solidFill>
                <a:latin typeface="Arial" pitchFamily="34" charset="0"/>
                <a:ea typeface="Arial" pitchFamily="34" charset="0"/>
                <a:cs typeface="Arial" pitchFamily="34" charset="0"/>
              </a:rPr>
              <a:t>"Hello</a:t>
            </a:r>
          </a:p>
          <a:p>
            <a:pPr marL="453162" eaLnBrk="0">
              <a:lnSpc>
                <a:spcPct val="87000"/>
              </a:lnSpc>
              <a:spcBef>
                <a:spcPts val="353"/>
              </a:spcBef>
            </a:pPr>
            <a:r>
              <a:rPr lang="en-US" altLang="zh-CN" sz="1050" kern="0" dirty="0">
                <a:solidFill>
                  <a:srgbClr val="008800"/>
                </a:solidFill>
                <a:latin typeface="Arial" pitchFamily="34" charset="0"/>
                <a:ea typeface="Arial" pitchFamily="34" charset="0"/>
                <a:cs typeface="Arial" pitchFamily="34" charset="0"/>
              </a:rPr>
              <a:t>Spring</a:t>
            </a:r>
            <a:r>
              <a:rPr lang="en-US" altLang="zh-CN" sz="1050" kern="0" spc="574" dirty="0">
                <a:latin typeface="Arial" pitchFamily="34" charset="0"/>
                <a:ea typeface="Arial" pitchFamily="34" charset="0"/>
                <a:cs typeface="Arial" pitchFamily="34" charset="0"/>
              </a:rPr>
              <a:t> </a:t>
            </a:r>
            <a:r>
              <a:rPr lang="en-US" altLang="zh-CN" sz="1050" kern="0" spc="-184" dirty="0">
                <a:solidFill>
                  <a:srgbClr val="008800"/>
                </a:solidFill>
                <a:latin typeface="Arial" pitchFamily="34" charset="0"/>
                <a:ea typeface="Arial" pitchFamily="34" charset="0"/>
                <a:cs typeface="Arial" pitchFamily="34" charset="0"/>
              </a:rPr>
              <a:t>MVC</a:t>
            </a:r>
            <a:r>
              <a:rPr lang="en-US" altLang="zh-CN" sz="1050" kern="0" spc="326" dirty="0">
                <a:latin typeface="Arial" pitchFamily="34" charset="0"/>
                <a:ea typeface="Arial" pitchFamily="34" charset="0"/>
                <a:cs typeface="Arial" pitchFamily="34" charset="0"/>
              </a:rPr>
              <a:t> </a:t>
            </a:r>
            <a:r>
              <a:rPr lang="en-US" altLang="zh-CN" sz="1050" kern="0" dirty="0">
                <a:solidFill>
                  <a:srgbClr val="008800"/>
                </a:solidFill>
                <a:latin typeface="Arial" pitchFamily="34" charset="0"/>
                <a:ea typeface="Arial" pitchFamily="34" charset="0"/>
                <a:cs typeface="Arial" pitchFamily="34" charset="0"/>
              </a:rPr>
              <a:t>Framework!"</a:t>
            </a:r>
            <a:r>
              <a:rPr lang="en-US" altLang="zh-CN" sz="1050" kern="0" dirty="0">
                <a:solidFill>
                  <a:srgbClr val="666600"/>
                </a:solidFill>
                <a:latin typeface="Arial" pitchFamily="34" charset="0"/>
                <a:ea typeface="Arial" pitchFamily="34" charset="0"/>
                <a:cs typeface="Arial" pitchFamily="34" charset="0"/>
              </a:rPr>
              <a:t>);</a:t>
            </a:r>
          </a:p>
          <a:p>
            <a:pPr marL="457709" eaLnBrk="0">
              <a:lnSpc>
                <a:spcPct val="87000"/>
              </a:lnSpc>
              <a:spcBef>
                <a:spcPts val="1506"/>
              </a:spcBef>
            </a:pPr>
            <a:r>
              <a:rPr lang="en-US" altLang="zh-CN" sz="1050" b="1" kern="0" dirty="0">
                <a:solidFill>
                  <a:srgbClr val="7F0055"/>
                </a:solidFill>
                <a:latin typeface="Arial" pitchFamily="34" charset="0"/>
                <a:ea typeface="Arial" pitchFamily="34" charset="0"/>
                <a:cs typeface="Arial" pitchFamily="34" charset="0"/>
              </a:rPr>
              <a:t>return</a:t>
            </a:r>
            <a:r>
              <a:rPr lang="en-US" altLang="zh-CN" sz="1050" b="1" kern="0" spc="649" dirty="0">
                <a:latin typeface="Arial" pitchFamily="34" charset="0"/>
                <a:ea typeface="Arial" pitchFamily="34" charset="0"/>
                <a:cs typeface="Arial" pitchFamily="34" charset="0"/>
              </a:rPr>
              <a:t> </a:t>
            </a:r>
            <a:r>
              <a:rPr lang="en-US" altLang="zh-CN" sz="1050" b="1" kern="0" spc="-11" dirty="0">
                <a:solidFill>
                  <a:srgbClr val="2A00FF"/>
                </a:solidFill>
                <a:latin typeface="Arial" pitchFamily="34" charset="0"/>
                <a:ea typeface="Arial" pitchFamily="34" charset="0"/>
                <a:cs typeface="Arial" pitchFamily="34" charset="0"/>
              </a:rPr>
              <a:t>"home"</a:t>
            </a:r>
            <a:r>
              <a:rPr lang="en-US" altLang="zh-CN" sz="1050" b="1" kern="0" spc="-11" dirty="0">
                <a:solidFill>
                  <a:srgbClr val="000000"/>
                </a:solidFill>
                <a:latin typeface="Arial" pitchFamily="34" charset="0"/>
                <a:ea typeface="Arial" pitchFamily="34" charset="0"/>
                <a:cs typeface="Arial" pitchFamily="34" charset="0"/>
              </a:rPr>
              <a:t>;</a:t>
            </a:r>
          </a:p>
          <a:p>
            <a:pPr marL="118019" marR="2806589" indent="368072" eaLnBrk="0">
              <a:lnSpc>
                <a:spcPct val="95000"/>
              </a:lnSpc>
              <a:spcBef>
                <a:spcPts val="207"/>
              </a:spcBef>
            </a:pPr>
            <a:r>
              <a:rPr lang="en-US" altLang="zh-CN" sz="1050" kern="0" dirty="0">
                <a:solidFill>
                  <a:srgbClr val="000000"/>
                </a:solidFill>
                <a:latin typeface="Arial" pitchFamily="34" charset="0"/>
                <a:ea typeface="Arial" pitchFamily="34" charset="0"/>
                <a:cs typeface="Arial" pitchFamily="34" charset="0"/>
              </a:rPr>
              <a:t>}</a:t>
            </a:r>
            <a:r>
              <a:rPr lang="en-US" altLang="zh-CN" sz="1050" kern="0" spc="300"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a:t>
            </a:r>
          </a:p>
        </p:txBody>
      </p:sp>
      <p:sp>
        <p:nvSpPr>
          <p:cNvPr id="177" name="TextBox177"/>
          <p:cNvSpPr txBox="1"/>
          <p:nvPr/>
        </p:nvSpPr>
        <p:spPr>
          <a:xfrm>
            <a:off x="5009395" y="2366755"/>
            <a:ext cx="2362200" cy="1330364"/>
          </a:xfrm>
          <a:prstGeom prst="rect">
            <a:avLst/>
          </a:prstGeom>
          <a:noFill/>
        </p:spPr>
        <p:txBody>
          <a:bodyPr wrap="square" lIns="0" tIns="0" rIns="0" bIns="0" rtlCol="0">
            <a:spAutoFit/>
          </a:bodyPr>
          <a:lstStyle/>
          <a:p>
            <a:pPr marR="1920431" eaLnBrk="0">
              <a:lnSpc>
                <a:spcPct val="95000"/>
              </a:lnSpc>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html</a:t>
            </a:r>
            <a:r>
              <a:rPr lang="en-US" altLang="zh-CN" sz="1050" kern="0" dirty="0">
                <a:solidFill>
                  <a:srgbClr val="008080"/>
                </a:solidFill>
                <a:latin typeface="Arial" pitchFamily="34" charset="0"/>
                <a:ea typeface="Arial" pitchFamily="34" charset="0"/>
                <a:cs typeface="Arial" pitchFamily="34" charset="0"/>
              </a:rPr>
              <a:t>&gt;</a:t>
            </a:r>
            <a:r>
              <a:rPr lang="en-US" altLang="zh-CN" sz="1050" kern="0" spc="300" dirty="0">
                <a:latin typeface="Arial" pitchFamily="34" charset="0"/>
                <a:ea typeface="Arial" pitchFamily="34" charset="0"/>
                <a:cs typeface="Arial" pitchFamily="34" charset="0"/>
              </a:rPr>
              <a:t> </a:t>
            </a:r>
            <a:r>
              <a:rPr lang="en-US" altLang="zh-CN" sz="1050" kern="0" spc="-34" dirty="0">
                <a:solidFill>
                  <a:srgbClr val="008080"/>
                </a:solidFill>
                <a:latin typeface="Arial" pitchFamily="34" charset="0"/>
                <a:ea typeface="Arial" pitchFamily="34" charset="0"/>
                <a:cs typeface="Arial" pitchFamily="34" charset="0"/>
              </a:rPr>
              <a:t>&lt;</a:t>
            </a:r>
            <a:r>
              <a:rPr lang="en-US" altLang="zh-CN" sz="1050" kern="0" spc="-34" dirty="0">
                <a:solidFill>
                  <a:srgbClr val="3F7F7F"/>
                </a:solidFill>
                <a:latin typeface="Arial" pitchFamily="34" charset="0"/>
                <a:ea typeface="Arial" pitchFamily="34" charset="0"/>
                <a:cs typeface="Arial" pitchFamily="34" charset="0"/>
              </a:rPr>
              <a:t>head</a:t>
            </a:r>
            <a:r>
              <a:rPr lang="en-US" altLang="zh-CN" sz="1050" kern="0" spc="-34" dirty="0">
                <a:solidFill>
                  <a:srgbClr val="008080"/>
                </a:solidFill>
                <a:latin typeface="Arial" pitchFamily="34" charset="0"/>
                <a:ea typeface="Arial" pitchFamily="34" charset="0"/>
                <a:cs typeface="Arial" pitchFamily="34" charset="0"/>
              </a:rPr>
              <a:t>&gt;</a:t>
            </a:r>
          </a:p>
          <a:p>
            <a:pPr eaLnBrk="0">
              <a:lnSpc>
                <a:spcPct val="95000"/>
              </a:lnSpc>
              <a:spcBef>
                <a:spcPts val="226"/>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title</a:t>
            </a:r>
            <a:r>
              <a:rPr lang="en-US" altLang="zh-CN" sz="1050" kern="0" dirty="0">
                <a:solidFill>
                  <a:srgbClr val="008080"/>
                </a:solidFill>
                <a:latin typeface="Arial" pitchFamily="34" charset="0"/>
                <a:ea typeface="Arial" pitchFamily="34" charset="0"/>
                <a:cs typeface="Arial" pitchFamily="34" charset="0"/>
              </a:rPr>
              <a:t>&gt;</a:t>
            </a:r>
            <a:r>
              <a:rPr lang="en-US" altLang="zh-CN" sz="1050" kern="0" dirty="0">
                <a:solidFill>
                  <a:srgbClr val="000000"/>
                </a:solidFill>
                <a:latin typeface="Arial" pitchFamily="34" charset="0"/>
                <a:ea typeface="Arial" pitchFamily="34" charset="0"/>
                <a:cs typeface="Arial" pitchFamily="34" charset="0"/>
              </a:rPr>
              <a:t>Here</a:t>
            </a:r>
            <a:r>
              <a:rPr lang="en-US" altLang="zh-CN" sz="1050" kern="0" spc="1448"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is</a:t>
            </a:r>
            <a:r>
              <a:rPr lang="en-US" altLang="zh-CN" sz="1050" kern="0" spc="690" dirty="0">
                <a:latin typeface="Arial" pitchFamily="34" charset="0"/>
                <a:ea typeface="Arial" pitchFamily="34" charset="0"/>
                <a:cs typeface="Arial" pitchFamily="34" charset="0"/>
              </a:rPr>
              <a:t> </a:t>
            </a:r>
            <a:r>
              <a:rPr lang="en-US" altLang="zh-CN" sz="1050" kern="0" spc="-75" dirty="0">
                <a:solidFill>
                  <a:srgbClr val="000000"/>
                </a:solidFill>
                <a:latin typeface="Arial" pitchFamily="34" charset="0"/>
                <a:ea typeface="Arial" pitchFamily="34" charset="0"/>
                <a:cs typeface="Arial" pitchFamily="34" charset="0"/>
              </a:rPr>
              <a:t>home</a:t>
            </a:r>
            <a:r>
              <a:rPr lang="en-US" altLang="zh-CN" sz="1050" kern="0" spc="263" dirty="0">
                <a:latin typeface="Arial" pitchFamily="34" charset="0"/>
                <a:ea typeface="Arial" pitchFamily="34" charset="0"/>
                <a:cs typeface="Arial" pitchFamily="34" charset="0"/>
              </a:rPr>
              <a:t> </a:t>
            </a:r>
            <a:r>
              <a:rPr lang="en-US" altLang="zh-CN" sz="1050" kern="0" dirty="0">
                <a:solidFill>
                  <a:srgbClr val="000000"/>
                </a:solidFill>
                <a:latin typeface="Arial" pitchFamily="34" charset="0"/>
                <a:ea typeface="Arial" pitchFamily="34" charset="0"/>
                <a:cs typeface="Arial" pitchFamily="34" charset="0"/>
              </a:rPr>
              <a:t>page</a:t>
            </a: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title</a:t>
            </a:r>
            <a:r>
              <a:rPr lang="en-US" altLang="zh-CN" sz="1050" kern="0" dirty="0">
                <a:solidFill>
                  <a:srgbClr val="008080"/>
                </a:solidFill>
                <a:latin typeface="Arial" pitchFamily="34" charset="0"/>
                <a:ea typeface="Arial" pitchFamily="34" charset="0"/>
                <a:cs typeface="Arial" pitchFamily="34" charset="0"/>
              </a:rPr>
              <a:t>&gt;</a:t>
            </a:r>
            <a:r>
              <a:rPr lang="en-US" altLang="zh-CN" sz="1050" kern="0" spc="1275"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head</a:t>
            </a:r>
            <a:r>
              <a:rPr lang="en-US" altLang="zh-CN" sz="1050" kern="0" dirty="0">
                <a:solidFill>
                  <a:srgbClr val="008080"/>
                </a:solidFill>
                <a:latin typeface="Arial" pitchFamily="34" charset="0"/>
                <a:ea typeface="Arial" pitchFamily="34" charset="0"/>
                <a:cs typeface="Arial" pitchFamily="34" charset="0"/>
              </a:rPr>
              <a:t>&gt;</a:t>
            </a:r>
          </a:p>
          <a:p>
            <a:pPr marL="15" eaLnBrk="0">
              <a:lnSpc>
                <a:spcPct val="87000"/>
              </a:lnSpc>
              <a:spcBef>
                <a:spcPts val="225"/>
              </a:spcBef>
            </a:pPr>
            <a:r>
              <a:rPr lang="en-US" altLang="zh-CN" sz="1050" kern="0" spc="-23" dirty="0">
                <a:solidFill>
                  <a:srgbClr val="008080"/>
                </a:solidFill>
                <a:latin typeface="Arial" pitchFamily="34" charset="0"/>
                <a:ea typeface="Arial" pitchFamily="34" charset="0"/>
                <a:cs typeface="Arial" pitchFamily="34" charset="0"/>
              </a:rPr>
              <a:t>&lt;</a:t>
            </a:r>
            <a:r>
              <a:rPr lang="en-US" altLang="zh-CN" sz="1050" kern="0" spc="-23" dirty="0">
                <a:solidFill>
                  <a:srgbClr val="3F7F7F"/>
                </a:solidFill>
                <a:latin typeface="Arial" pitchFamily="34" charset="0"/>
                <a:ea typeface="Arial" pitchFamily="34" charset="0"/>
                <a:cs typeface="Arial" pitchFamily="34" charset="0"/>
              </a:rPr>
              <a:t>body</a:t>
            </a:r>
            <a:r>
              <a:rPr lang="en-US" altLang="zh-CN" sz="1050" kern="0" spc="-23" dirty="0">
                <a:solidFill>
                  <a:srgbClr val="008080"/>
                </a:solidFill>
                <a:latin typeface="Arial" pitchFamily="34" charset="0"/>
                <a:ea typeface="Arial" pitchFamily="34" charset="0"/>
                <a:cs typeface="Arial" pitchFamily="34" charset="0"/>
              </a:rPr>
              <a:t>&gt;</a:t>
            </a:r>
          </a:p>
          <a:p>
            <a:pPr eaLnBrk="0">
              <a:lnSpc>
                <a:spcPct val="87000"/>
              </a:lnSpc>
              <a:spcBef>
                <a:spcPts val="357"/>
              </a:spcBef>
            </a:pPr>
            <a:r>
              <a:rPr lang="en-US" altLang="zh-CN" sz="1050" kern="0" dirty="0">
                <a:solidFill>
                  <a:srgbClr val="000088"/>
                </a:solidFill>
                <a:latin typeface="Arial" pitchFamily="34" charset="0"/>
                <a:ea typeface="Arial" pitchFamily="34" charset="0"/>
                <a:cs typeface="Arial" pitchFamily="34" charset="0"/>
              </a:rPr>
              <a:t>&lt;h2&gt;</a:t>
            </a:r>
            <a:r>
              <a:rPr lang="en-US" altLang="zh-CN" sz="1050" kern="0" dirty="0">
                <a:solidFill>
                  <a:srgbClr val="000000"/>
                </a:solidFill>
                <a:latin typeface="Arial" pitchFamily="34" charset="0"/>
                <a:ea typeface="Arial" pitchFamily="34" charset="0"/>
                <a:cs typeface="Arial" pitchFamily="34" charset="0"/>
              </a:rPr>
              <a:t>${message}</a:t>
            </a:r>
            <a:r>
              <a:rPr lang="en-US" altLang="zh-CN" sz="1050" kern="0" dirty="0">
                <a:solidFill>
                  <a:srgbClr val="000088"/>
                </a:solidFill>
                <a:latin typeface="Arial" pitchFamily="34" charset="0"/>
                <a:ea typeface="Arial" pitchFamily="34" charset="0"/>
                <a:cs typeface="Arial" pitchFamily="34" charset="0"/>
              </a:rPr>
              <a:t>&lt;/h2&gt;</a:t>
            </a:r>
          </a:p>
          <a:p>
            <a:pPr marR="1846135" eaLnBrk="0">
              <a:lnSpc>
                <a:spcPct val="95000"/>
              </a:lnSpc>
              <a:spcBef>
                <a:spcPts val="247"/>
              </a:spcBef>
            </a:pP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body</a:t>
            </a:r>
            <a:r>
              <a:rPr lang="en-US" altLang="zh-CN" sz="1050" kern="0" dirty="0">
                <a:solidFill>
                  <a:srgbClr val="008080"/>
                </a:solidFill>
                <a:latin typeface="Arial" pitchFamily="34" charset="0"/>
                <a:ea typeface="Arial" pitchFamily="34" charset="0"/>
                <a:cs typeface="Arial" pitchFamily="34" charset="0"/>
              </a:rPr>
              <a:t>&gt;</a:t>
            </a:r>
            <a:r>
              <a:rPr lang="en-US" altLang="zh-CN" sz="1050" kern="0" spc="300" dirty="0">
                <a:latin typeface="Arial" pitchFamily="34" charset="0"/>
                <a:ea typeface="Arial" pitchFamily="34" charset="0"/>
                <a:cs typeface="Arial" pitchFamily="34" charset="0"/>
              </a:rPr>
              <a:t> </a:t>
            </a:r>
            <a:r>
              <a:rPr lang="en-US" altLang="zh-CN" sz="1050" kern="0" dirty="0">
                <a:solidFill>
                  <a:srgbClr val="008080"/>
                </a:solidFill>
                <a:latin typeface="Arial" pitchFamily="34" charset="0"/>
                <a:ea typeface="Arial" pitchFamily="34" charset="0"/>
                <a:cs typeface="Arial" pitchFamily="34" charset="0"/>
              </a:rPr>
              <a:t>&lt;/</a:t>
            </a:r>
            <a:r>
              <a:rPr lang="en-US" altLang="zh-CN" sz="1050" kern="0" dirty="0">
                <a:solidFill>
                  <a:srgbClr val="3F7F7F"/>
                </a:solidFill>
                <a:latin typeface="Arial" pitchFamily="34" charset="0"/>
                <a:ea typeface="Arial" pitchFamily="34" charset="0"/>
                <a:cs typeface="Arial" pitchFamily="34" charset="0"/>
              </a:rPr>
              <a:t>html</a:t>
            </a:r>
            <a:r>
              <a:rPr lang="en-US" altLang="zh-CN" sz="1050" kern="0" dirty="0">
                <a:solidFill>
                  <a:srgbClr val="008080"/>
                </a:solidFill>
                <a:latin typeface="Arial" pitchFamily="34" charset="0"/>
                <a:ea typeface="Arial" pitchFamily="34" charset="0"/>
                <a:cs typeface="Arial" pitchFamily="34" charset="0"/>
              </a:rPr>
              <a:t>&gt;</a:t>
            </a:r>
          </a:p>
        </p:txBody>
      </p:sp>
      <p:sp>
        <p:nvSpPr>
          <p:cNvPr id="178" name="TextBox178"/>
          <p:cNvSpPr txBox="1"/>
          <p:nvPr/>
        </p:nvSpPr>
        <p:spPr>
          <a:xfrm>
            <a:off x="4894347" y="1566101"/>
            <a:ext cx="933450" cy="200824"/>
          </a:xfrm>
          <a:prstGeom prst="rect">
            <a:avLst/>
          </a:prstGeom>
          <a:noFill/>
        </p:spPr>
        <p:txBody>
          <a:bodyPr wrap="square" lIns="0" tIns="0" rIns="0" bIns="0" rtlCol="0">
            <a:spAutoFit/>
          </a:bodyPr>
          <a:lstStyle/>
          <a:p>
            <a:pPr eaLnBrk="0">
              <a:lnSpc>
                <a:spcPct val="87000"/>
              </a:lnSpc>
            </a:pPr>
            <a:r>
              <a:rPr lang="en-US" altLang="zh-CN" sz="1500" kern="0" spc="-75" dirty="0">
                <a:solidFill>
                  <a:srgbClr val="000000"/>
                </a:solidFill>
                <a:latin typeface="Arial" pitchFamily="34" charset="0"/>
                <a:ea typeface="Arial" pitchFamily="34" charset="0"/>
                <a:cs typeface="Arial" pitchFamily="34" charset="0"/>
              </a:rPr>
              <a:t>•</a:t>
            </a:r>
            <a:r>
              <a:rPr lang="en-US" altLang="zh-CN" sz="1500" kern="0" spc="420" dirty="0">
                <a:latin typeface="Arial" pitchFamily="34" charset="0"/>
                <a:ea typeface="Arial" pitchFamily="34" charset="0"/>
                <a:cs typeface="Arial" pitchFamily="34" charset="0"/>
              </a:rPr>
              <a:t> </a:t>
            </a:r>
            <a:r>
              <a:rPr lang="en-US" altLang="zh-CN" sz="1500" kern="0" spc="-79" dirty="0">
                <a:solidFill>
                  <a:srgbClr val="000000"/>
                </a:solidFill>
                <a:latin typeface="Arial" pitchFamily="34" charset="0"/>
                <a:ea typeface="Arial" pitchFamily="34" charset="0"/>
                <a:cs typeface="Arial" pitchFamily="34" charset="0"/>
              </a:rPr>
              <a:t>Home.jsp</a:t>
            </a:r>
          </a:p>
        </p:txBody>
      </p:sp>
      <p:pic>
        <p:nvPicPr>
          <p:cNvPr id="179" name="13390FE8-77EC-4D70-AB65-E0D77E30CDE7"/>
          <p:cNvPicPr>
            <a:picLocks noChangeAspect="1"/>
          </p:cNvPicPr>
          <p:nvPr/>
        </p:nvPicPr>
        <p:blipFill>
          <a:blip r:embed="rId4" cstate="print">
            <a:extLst>
              <a:ext uri="{55237445-B864-40FE-F0C6-1CDCE0FB04C9}"/>
            </a:extLst>
          </a:blip>
          <a:stretch>
            <a:fillRect/>
          </a:stretch>
        </p:blipFill>
        <p:spPr>
          <a:xfrm>
            <a:off x="4621149" y="1514475"/>
            <a:ext cx="14288" cy="2607469"/>
          </a:xfrm>
          <a:prstGeom prst="rect">
            <a:avLst/>
          </a:prstGeom>
        </p:spPr>
      </p:pic>
    </p:spTree>
    <p:extLst>
      <p:ext uri="{53B0FC20-2289-4333-30ED-62D84055CA4F}"/>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B5451C72-16AE-4E67-6BD5-4C035345E7A5"/>
          <p:cNvPicPr>
            <a:picLocks noChangeAspect="1"/>
          </p:cNvPicPr>
          <p:nvPr/>
        </p:nvPicPr>
        <p:blipFill>
          <a:blip r:embed="rId2" cstate="print">
            <a:extLst>
              <a:ext uri="{93873336-F40E-4DF4-1C76-524288C59740}"/>
            </a:extLst>
          </a:blip>
          <a:stretch>
            <a:fillRect/>
          </a:stretch>
        </p:blipFill>
        <p:spPr>
          <a:xfrm>
            <a:off x="1143000" y="0"/>
            <a:ext cx="6858000" cy="5143500"/>
          </a:xfrm>
          <a:prstGeom prst="rect">
            <a:avLst/>
          </a:prstGeom>
        </p:spPr>
      </p:pic>
      <p:sp>
        <p:nvSpPr>
          <p:cNvPr id="99" name="TextBox99"/>
          <p:cNvSpPr txBox="1"/>
          <p:nvPr/>
        </p:nvSpPr>
        <p:spPr>
          <a:xfrm>
            <a:off x="1661988" y="604484"/>
            <a:ext cx="3790950" cy="243080"/>
          </a:xfrm>
          <a:prstGeom prst="rect">
            <a:avLst/>
          </a:prstGeom>
          <a:noFill/>
        </p:spPr>
        <p:txBody>
          <a:bodyPr wrap="square" lIns="0" tIns="0" rIns="0" bIns="0" rtlCol="0">
            <a:spAutoFit/>
          </a:bodyPr>
          <a:lstStyle/>
          <a:p>
            <a:pPr eaLnBrk="0">
              <a:lnSpc>
                <a:spcPct val="81000"/>
              </a:lnSpc>
            </a:pPr>
            <a:r>
              <a:rPr lang="en-US" altLang="zh-CN" sz="1950" b="1" kern="0" spc="-38" dirty="0">
                <a:solidFill>
                  <a:srgbClr val="6B6B6B"/>
                </a:solidFill>
                <a:latin typeface="Arial" pitchFamily="34" charset="0"/>
                <a:ea typeface="Arial" pitchFamily="34" charset="0"/>
                <a:cs typeface="Arial" pitchFamily="34" charset="0"/>
              </a:rPr>
              <a:t>Flow</a:t>
            </a:r>
            <a:r>
              <a:rPr lang="en-US" altLang="zh-CN" sz="1950" b="1" kern="0" spc="-41" dirty="0">
                <a:latin typeface="Arial" pitchFamily="34" charset="0"/>
                <a:ea typeface="Arial" pitchFamily="34" charset="0"/>
                <a:cs typeface="Arial" pitchFamily="34" charset="0"/>
              </a:rPr>
              <a:t> </a:t>
            </a:r>
            <a:r>
              <a:rPr lang="en-US" altLang="zh-CN" sz="1950" b="1" kern="0" dirty="0">
                <a:solidFill>
                  <a:srgbClr val="6B6B6B"/>
                </a:solidFill>
                <a:latin typeface="Arial" pitchFamily="34" charset="0"/>
                <a:ea typeface="Arial" pitchFamily="34" charset="0"/>
                <a:cs typeface="Arial" pitchFamily="34" charset="0"/>
              </a:rPr>
              <a:t>diagram</a:t>
            </a:r>
            <a:r>
              <a:rPr lang="en-US" altLang="zh-CN" sz="1950" b="1" kern="0" spc="-41" dirty="0">
                <a:latin typeface="Arial" pitchFamily="34" charset="0"/>
                <a:ea typeface="Arial" pitchFamily="34" charset="0"/>
                <a:cs typeface="Arial" pitchFamily="34" charset="0"/>
              </a:rPr>
              <a:t> </a:t>
            </a:r>
            <a:r>
              <a:rPr lang="en-US" altLang="zh-CN" sz="1950" b="1" kern="0" dirty="0">
                <a:solidFill>
                  <a:srgbClr val="6B6B6B"/>
                </a:solidFill>
                <a:latin typeface="Arial" pitchFamily="34" charset="0"/>
                <a:ea typeface="Arial" pitchFamily="34" charset="0"/>
                <a:cs typeface="Arial" pitchFamily="34" charset="0"/>
              </a:rPr>
              <a:t>Spring</a:t>
            </a:r>
            <a:r>
              <a:rPr lang="en-US" altLang="zh-CN" sz="1950" b="1" kern="0" spc="-60" dirty="0">
                <a:latin typeface="Arial" pitchFamily="34" charset="0"/>
                <a:ea typeface="Arial" pitchFamily="34" charset="0"/>
                <a:cs typeface="Arial" pitchFamily="34" charset="0"/>
              </a:rPr>
              <a:t> </a:t>
            </a:r>
            <a:r>
              <a:rPr lang="en-US" altLang="zh-CN" sz="1950" b="1" kern="0" dirty="0">
                <a:solidFill>
                  <a:srgbClr val="6B6B6B"/>
                </a:solidFill>
                <a:latin typeface="Arial" pitchFamily="34" charset="0"/>
                <a:ea typeface="Arial" pitchFamily="34" charset="0"/>
                <a:cs typeface="Arial" pitchFamily="34" charset="0"/>
              </a:rPr>
              <a:t>framework</a:t>
            </a:r>
          </a:p>
        </p:txBody>
      </p:sp>
      <p:pic>
        <p:nvPicPr>
          <p:cNvPr id="100" name="9E13BC7C-186D-4C4D-84EB-BC2190AC5BBB"/>
          <p:cNvPicPr>
            <a:picLocks noChangeAspect="1"/>
          </p:cNvPicPr>
          <p:nvPr/>
        </p:nvPicPr>
        <p:blipFill>
          <a:blip r:embed="rId3" cstate="print">
            <a:extLst>
              <a:ext uri="{9CDF8F59-8122-49DF-1098-EFD2D95AE19B}"/>
            </a:extLst>
          </a:blip>
          <a:stretch>
            <a:fillRect/>
          </a:stretch>
        </p:blipFill>
        <p:spPr>
          <a:xfrm>
            <a:off x="1738503" y="993913"/>
            <a:ext cx="5775479" cy="3545103"/>
          </a:xfrm>
          <a:prstGeom prst="rect">
            <a:avLst/>
          </a:prstGeom>
        </p:spPr>
      </p:pic>
    </p:spTree>
    <p:extLst>
      <p:ext uri="{116190C7-DFDC-4186-497F-FE7935CB75DB}"/>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 name="05BADDB5-49CF-4112-8823-D411BD5B6C5B"/>
          <p:cNvPicPr>
            <a:picLocks noChangeAspect="1"/>
          </p:cNvPicPr>
          <p:nvPr/>
        </p:nvPicPr>
        <p:blipFill>
          <a:blip r:embed="rId2" cstate="print">
            <a:extLst>
              <a:ext uri="{F7324B85-EEC9-4E61-3A29-335BFEE75981}"/>
            </a:extLst>
          </a:blip>
          <a:stretch>
            <a:fillRect/>
          </a:stretch>
        </p:blipFill>
        <p:spPr>
          <a:xfrm>
            <a:off x="0" y="0"/>
            <a:ext cx="9144000" cy="5143500"/>
          </a:xfrm>
          <a:prstGeom prst="rect">
            <a:avLst/>
          </a:prstGeom>
        </p:spPr>
      </p:pic>
      <p:pic>
        <p:nvPicPr>
          <p:cNvPr id="278" name="10E5354C-7F80-4BEB-2E27-2B412094B38B"/>
          <p:cNvPicPr>
            <a:picLocks noChangeAspect="1"/>
          </p:cNvPicPr>
          <p:nvPr/>
        </p:nvPicPr>
        <p:blipFill>
          <a:blip r:embed="rId3" cstate="print">
            <a:extLst>
              <a:ext uri="{13A79AF8-A2DE-49D3-72D2-0F91393EB682}"/>
            </a:extLst>
          </a:blip>
          <a:stretch>
            <a:fillRect/>
          </a:stretch>
        </p:blipFill>
        <p:spPr>
          <a:xfrm>
            <a:off x="0" y="647700"/>
            <a:ext cx="9144000" cy="4495800"/>
          </a:xfrm>
          <a:prstGeom prst="rect">
            <a:avLst/>
          </a:prstGeom>
        </p:spPr>
      </p:pic>
      <p:pic>
        <p:nvPicPr>
          <p:cNvPr id="279" name="90AF5C9A-3FBC-480A-86D7-700ED0F9764E"/>
          <p:cNvPicPr>
            <a:picLocks noChangeAspect="1"/>
          </p:cNvPicPr>
          <p:nvPr/>
        </p:nvPicPr>
        <p:blipFill>
          <a:blip r:embed="rId4" cstate="print">
            <a:extLst>
              <a:ext uri="{88494549-3F1F-4733-9A8B-ECD415F3A8A0}"/>
            </a:extLst>
          </a:blip>
          <a:stretch>
            <a:fillRect/>
          </a:stretch>
        </p:blipFill>
        <p:spPr>
          <a:xfrm>
            <a:off x="0" y="647700"/>
            <a:ext cx="9144000" cy="123825"/>
          </a:xfrm>
          <a:prstGeom prst="rect">
            <a:avLst/>
          </a:prstGeom>
        </p:spPr>
      </p:pic>
      <p:sp>
        <p:nvSpPr>
          <p:cNvPr id="280" name="TextBox280"/>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
        <p:nvSpPr>
          <p:cNvPr id="281" name="TextBox281"/>
          <p:cNvSpPr txBox="1"/>
          <p:nvPr/>
        </p:nvSpPr>
        <p:spPr>
          <a:xfrm>
            <a:off x="1654810" y="2161540"/>
            <a:ext cx="3543300" cy="356764"/>
          </a:xfrm>
          <a:prstGeom prst="rect">
            <a:avLst/>
          </a:prstGeom>
          <a:noFill/>
        </p:spPr>
        <p:txBody>
          <a:bodyPr wrap="square" lIns="0" tIns="0" rIns="0" bIns="0" rtlCol="0">
            <a:spAutoFit/>
          </a:bodyPr>
          <a:lstStyle/>
          <a:p>
            <a:pPr marL="0" marR="0" indent="0" eaLnBrk="0">
              <a:lnSpc>
                <a:spcPct val="77000"/>
              </a:lnSpc>
            </a:pP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Development</a:t>
            </a:r>
            <a:r>
              <a:rPr lang="en-US" altLang="zh-CN" sz="3000" b="1" kern="0" spc="13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Tools</a:t>
            </a:r>
          </a:p>
        </p:txBody>
      </p:sp>
      <p:pic>
        <p:nvPicPr>
          <p:cNvPr id="282" name="7F54D772-F0A4-4198-810A-298F7B2757CD"/>
          <p:cNvPicPr>
            <a:picLocks noChangeAspect="1"/>
          </p:cNvPicPr>
          <p:nvPr/>
        </p:nvPicPr>
        <p:blipFill>
          <a:blip r:embed="rId5" cstate="print">
            <a:extLst>
              <a:ext uri="{CAC8A298-0776-4907-D02F-F5B0F1DF6BAC}"/>
            </a:extLst>
          </a:blip>
          <a:stretch>
            <a:fillRect/>
          </a:stretch>
        </p:blipFill>
        <p:spPr>
          <a:xfrm>
            <a:off x="6737605" y="1628775"/>
            <a:ext cx="1390650" cy="1400175"/>
          </a:xfrm>
          <a:prstGeom prst="rect">
            <a:avLst/>
          </a:prstGeom>
        </p:spPr>
      </p:pic>
      <p:pic>
        <p:nvPicPr>
          <p:cNvPr id="283" name="95D63C66-5755-407D-413A-EE27A98BF2B0"/>
          <p:cNvPicPr>
            <a:picLocks noChangeAspect="1"/>
          </p:cNvPicPr>
          <p:nvPr/>
        </p:nvPicPr>
        <p:blipFill>
          <a:blip r:embed="rId6" cstate="print">
            <a:extLst>
              <a:ext uri="{226BAF5B-C452-475C-EFD4-7C82F5FB53B5}"/>
            </a:extLst>
          </a:blip>
          <a:stretch>
            <a:fillRect/>
          </a:stretch>
        </p:blipFill>
        <p:spPr>
          <a:xfrm>
            <a:off x="0" y="4029075"/>
            <a:ext cx="9144000" cy="1114425"/>
          </a:xfrm>
          <a:prstGeom prst="rect">
            <a:avLst/>
          </a:prstGeom>
        </p:spPr>
      </p:pic>
    </p:spTree>
    <p:extLst>
      <p:ext uri="{1B244BA5-417A-4C2D-6536-628B719943F0}"/>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DF33664F-9E53-4655-E8C7-8622528804A4"/>
          <p:cNvPicPr>
            <a:picLocks noChangeAspect="1"/>
          </p:cNvPicPr>
          <p:nvPr/>
        </p:nvPicPr>
        <p:blipFill>
          <a:blip r:embed="rId2" cstate="print">
            <a:extLst>
              <a:ext uri="{F26116D6-38B3-4435-75D6-D5611E736D73}"/>
            </a:extLst>
          </a:blip>
          <a:stretch>
            <a:fillRect/>
          </a:stretch>
        </p:blipFill>
        <p:spPr>
          <a:xfrm>
            <a:off x="0" y="0"/>
            <a:ext cx="9144000" cy="5143500"/>
          </a:xfrm>
          <a:prstGeom prst="rect">
            <a:avLst/>
          </a:prstGeom>
        </p:spPr>
      </p:pic>
      <p:pic>
        <p:nvPicPr>
          <p:cNvPr id="285" name="0E22E1BF-D40C-4997-EE91-D64BA10EAFF8"/>
          <p:cNvPicPr>
            <a:picLocks noChangeAspect="1"/>
          </p:cNvPicPr>
          <p:nvPr/>
        </p:nvPicPr>
        <p:blipFill>
          <a:blip r:embed="rId3" cstate="print">
            <a:extLst>
              <a:ext uri="{E5444981-D850-4148-F7CD-58F3F4C24F6E}"/>
            </a:extLst>
          </a:blip>
          <a:stretch>
            <a:fillRect/>
          </a:stretch>
        </p:blipFill>
        <p:spPr>
          <a:xfrm>
            <a:off x="0" y="647700"/>
            <a:ext cx="9144000" cy="4495800"/>
          </a:xfrm>
          <a:prstGeom prst="rect">
            <a:avLst/>
          </a:prstGeom>
        </p:spPr>
      </p:pic>
      <p:sp>
        <p:nvSpPr>
          <p:cNvPr id="286" name="TextBox286"/>
          <p:cNvSpPr txBox="1"/>
          <p:nvPr/>
        </p:nvSpPr>
        <p:spPr>
          <a:xfrm>
            <a:off x="195986"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2.</a:t>
            </a:r>
          </a:p>
        </p:txBody>
      </p:sp>
      <p:sp>
        <p:nvSpPr>
          <p:cNvPr id="287" name="TextBox287"/>
          <p:cNvSpPr txBox="1"/>
          <p:nvPr/>
        </p:nvSpPr>
        <p:spPr>
          <a:xfrm>
            <a:off x="1109472" y="217906"/>
            <a:ext cx="24511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Development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Tools</a:t>
            </a:r>
          </a:p>
        </p:txBody>
      </p:sp>
    </p:spTree>
    <p:extLst>
      <p:ext uri="{8EB04A92-0B23-4749-252D-0BC63AA11D7C}"/>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 name="6AA8A157-B8B6-4685-F0D9-1EA09E11A4A2"/>
          <p:cNvPicPr>
            <a:picLocks noChangeAspect="1"/>
          </p:cNvPicPr>
          <p:nvPr/>
        </p:nvPicPr>
        <p:blipFill>
          <a:blip r:embed="rId2" cstate="print">
            <a:extLst>
              <a:ext uri="{9722123F-0504-483A-AE5E-D50717548A9C}"/>
            </a:extLst>
          </a:blip>
          <a:stretch>
            <a:fillRect/>
          </a:stretch>
        </p:blipFill>
        <p:spPr>
          <a:xfrm>
            <a:off x="0" y="0"/>
            <a:ext cx="9144000" cy="5143500"/>
          </a:xfrm>
          <a:prstGeom prst="rect">
            <a:avLst/>
          </a:prstGeom>
        </p:spPr>
      </p:pic>
      <p:pic>
        <p:nvPicPr>
          <p:cNvPr id="289" name="693D67FF-BD43-430A-89A5-5CCC7BE60EB0"/>
          <p:cNvPicPr>
            <a:picLocks noChangeAspect="1"/>
          </p:cNvPicPr>
          <p:nvPr/>
        </p:nvPicPr>
        <p:blipFill>
          <a:blip r:embed="rId3" cstate="print">
            <a:extLst>
              <a:ext uri="{E00CA145-1FE8-45F0-57DA-2DA87D0F19A0}"/>
            </a:extLst>
          </a:blip>
          <a:stretch>
            <a:fillRect/>
          </a:stretch>
        </p:blipFill>
        <p:spPr>
          <a:xfrm>
            <a:off x="0" y="647700"/>
            <a:ext cx="9144000" cy="4495800"/>
          </a:xfrm>
          <a:prstGeom prst="rect">
            <a:avLst/>
          </a:prstGeom>
        </p:spPr>
      </p:pic>
      <p:sp>
        <p:nvSpPr>
          <p:cNvPr id="290" name="TextBox290"/>
          <p:cNvSpPr txBox="1"/>
          <p:nvPr/>
        </p:nvSpPr>
        <p:spPr>
          <a:xfrm>
            <a:off x="195986"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2.</a:t>
            </a:r>
          </a:p>
        </p:txBody>
      </p:sp>
      <p:sp>
        <p:nvSpPr>
          <p:cNvPr id="291" name="TextBox291"/>
          <p:cNvSpPr txBox="1"/>
          <p:nvPr/>
        </p:nvSpPr>
        <p:spPr>
          <a:xfrm>
            <a:off x="1109472" y="217906"/>
            <a:ext cx="24511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Development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Tools</a:t>
            </a:r>
          </a:p>
        </p:txBody>
      </p:sp>
    </p:spTree>
    <p:extLst>
      <p:ext uri="{A626B9C3-3CCD-44C3-1CBC-FA035BFF2556}"/>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F050239D-3200-4D0C-260E-AF5775CCD03F"/>
          <p:cNvPicPr>
            <a:picLocks noChangeAspect="1"/>
          </p:cNvPicPr>
          <p:nvPr/>
        </p:nvPicPr>
        <p:blipFill>
          <a:blip r:embed="rId2" cstate="print">
            <a:extLst>
              <a:ext uri="{84E7D3F1-8B03-465F-7957-99F17D4FA42C}"/>
            </a:extLst>
          </a:blip>
          <a:stretch>
            <a:fillRect/>
          </a:stretch>
        </p:blipFill>
        <p:spPr>
          <a:xfrm>
            <a:off x="0" y="0"/>
            <a:ext cx="9144000" cy="5143500"/>
          </a:xfrm>
          <a:prstGeom prst="rect">
            <a:avLst/>
          </a:prstGeom>
        </p:spPr>
      </p:pic>
      <p:pic>
        <p:nvPicPr>
          <p:cNvPr id="293" name="FB0BC123-95C3-423E-D411-8E7685270912"/>
          <p:cNvPicPr>
            <a:picLocks noChangeAspect="1"/>
          </p:cNvPicPr>
          <p:nvPr/>
        </p:nvPicPr>
        <p:blipFill>
          <a:blip r:embed="rId3" cstate="print">
            <a:extLst>
              <a:ext uri="{A87FF111-2B6E-4414-3CBA-F5620BFCDC91}"/>
            </a:extLst>
          </a:blip>
          <a:stretch>
            <a:fillRect/>
          </a:stretch>
        </p:blipFill>
        <p:spPr>
          <a:xfrm>
            <a:off x="0" y="647700"/>
            <a:ext cx="9144000" cy="4495800"/>
          </a:xfrm>
          <a:prstGeom prst="rect">
            <a:avLst/>
          </a:prstGeom>
        </p:spPr>
      </p:pic>
      <p:sp>
        <p:nvSpPr>
          <p:cNvPr id="294" name="TextBox294"/>
          <p:cNvSpPr txBox="1"/>
          <p:nvPr/>
        </p:nvSpPr>
        <p:spPr>
          <a:xfrm>
            <a:off x="195986"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2.</a:t>
            </a:r>
          </a:p>
        </p:txBody>
      </p:sp>
      <p:sp>
        <p:nvSpPr>
          <p:cNvPr id="295" name="TextBox295"/>
          <p:cNvSpPr txBox="1"/>
          <p:nvPr/>
        </p:nvSpPr>
        <p:spPr>
          <a:xfrm>
            <a:off x="1109472" y="217906"/>
            <a:ext cx="24511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Development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Tools</a:t>
            </a:r>
          </a:p>
        </p:txBody>
      </p:sp>
    </p:spTree>
    <p:extLst>
      <p:ext uri="{C1D8A902-4247-48E8-240A-8C775CC438E8}"/>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CF0FDA68-2860-4556-E700-5DD857C0D10A"/>
          <p:cNvPicPr>
            <a:picLocks noChangeAspect="1"/>
          </p:cNvPicPr>
          <p:nvPr/>
        </p:nvPicPr>
        <p:blipFill>
          <a:blip r:embed="rId2" cstate="print">
            <a:extLst>
              <a:ext uri="{9A7E45F7-93B5-43DD-A333-5FDD61B5F5E4}"/>
            </a:extLst>
          </a:blip>
          <a:stretch>
            <a:fillRect/>
          </a:stretch>
        </p:blipFill>
        <p:spPr>
          <a:xfrm>
            <a:off x="0" y="0"/>
            <a:ext cx="9144000" cy="5143500"/>
          </a:xfrm>
          <a:prstGeom prst="rect">
            <a:avLst/>
          </a:prstGeom>
        </p:spPr>
      </p:pic>
      <p:pic>
        <p:nvPicPr>
          <p:cNvPr id="297" name="3623AFE0-3AC7-478C-8F60-1CD39342B33A"/>
          <p:cNvPicPr>
            <a:picLocks noChangeAspect="1"/>
          </p:cNvPicPr>
          <p:nvPr/>
        </p:nvPicPr>
        <p:blipFill>
          <a:blip r:embed="rId3" cstate="print">
            <a:extLst>
              <a:ext uri="{3DAB5010-A0B9-4814-F0ED-300ABFABBA60}"/>
            </a:extLst>
          </a:blip>
          <a:stretch>
            <a:fillRect/>
          </a:stretch>
        </p:blipFill>
        <p:spPr>
          <a:xfrm>
            <a:off x="0" y="647700"/>
            <a:ext cx="9144000" cy="4495800"/>
          </a:xfrm>
          <a:prstGeom prst="rect">
            <a:avLst/>
          </a:prstGeom>
        </p:spPr>
      </p:pic>
      <p:sp>
        <p:nvSpPr>
          <p:cNvPr id="298" name="TextBox298"/>
          <p:cNvSpPr txBox="1"/>
          <p:nvPr/>
        </p:nvSpPr>
        <p:spPr>
          <a:xfrm>
            <a:off x="195986"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2.</a:t>
            </a:r>
          </a:p>
        </p:txBody>
      </p:sp>
      <p:sp>
        <p:nvSpPr>
          <p:cNvPr id="299" name="TextBox299"/>
          <p:cNvSpPr txBox="1"/>
          <p:nvPr/>
        </p:nvSpPr>
        <p:spPr>
          <a:xfrm>
            <a:off x="1109472" y="217906"/>
            <a:ext cx="24511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Development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Tools</a:t>
            </a:r>
          </a:p>
        </p:txBody>
      </p:sp>
    </p:spTree>
    <p:extLst>
      <p:ext uri="{FCBA357E-8C6C-4FD6-321E-AD41941293D3}"/>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2C87664C-107C-4062-859F-0B334D415212"/>
          <p:cNvPicPr>
            <a:picLocks noChangeAspect="1"/>
          </p:cNvPicPr>
          <p:nvPr/>
        </p:nvPicPr>
        <p:blipFill>
          <a:blip r:embed="rId2" cstate="print">
            <a:extLst>
              <a:ext uri="{616A7553-4AF4-4887-BB3B-7CF90C66B11D}"/>
            </a:extLst>
          </a:blip>
          <a:stretch>
            <a:fillRect/>
          </a:stretch>
        </p:blipFill>
        <p:spPr>
          <a:xfrm>
            <a:off x="0" y="0"/>
            <a:ext cx="9144000" cy="5143500"/>
          </a:xfrm>
          <a:prstGeom prst="rect">
            <a:avLst/>
          </a:prstGeom>
        </p:spPr>
      </p:pic>
      <p:pic>
        <p:nvPicPr>
          <p:cNvPr id="301" name="D9CCA509-B1FA-48BD-8BBA-C7829F0D30A0"/>
          <p:cNvPicPr>
            <a:picLocks noChangeAspect="1"/>
          </p:cNvPicPr>
          <p:nvPr/>
        </p:nvPicPr>
        <p:blipFill>
          <a:blip r:embed="rId3" cstate="print">
            <a:extLst>
              <a:ext uri="{1F8DF156-49ED-4B19-47A9-93F9246FC92A}"/>
            </a:extLst>
          </a:blip>
          <a:stretch>
            <a:fillRect/>
          </a:stretch>
        </p:blipFill>
        <p:spPr>
          <a:xfrm>
            <a:off x="0" y="647700"/>
            <a:ext cx="9144000" cy="4495800"/>
          </a:xfrm>
          <a:prstGeom prst="rect">
            <a:avLst/>
          </a:prstGeom>
        </p:spPr>
      </p:pic>
      <p:pic>
        <p:nvPicPr>
          <p:cNvPr id="302" name="23F51C20-FAED-4439-2BE6-02EBFBBD3FFB"/>
          <p:cNvPicPr>
            <a:picLocks noChangeAspect="1"/>
          </p:cNvPicPr>
          <p:nvPr/>
        </p:nvPicPr>
        <p:blipFill>
          <a:blip r:embed="rId4" cstate="print">
            <a:extLst>
              <a:ext uri="{42A494A1-9B2E-4C35-7D88-729F6E9E2611}"/>
            </a:extLst>
          </a:blip>
          <a:stretch>
            <a:fillRect/>
          </a:stretch>
        </p:blipFill>
        <p:spPr>
          <a:xfrm>
            <a:off x="0" y="647700"/>
            <a:ext cx="9144000" cy="123825"/>
          </a:xfrm>
          <a:prstGeom prst="rect">
            <a:avLst/>
          </a:prstGeom>
        </p:spPr>
      </p:pic>
      <p:sp>
        <p:nvSpPr>
          <p:cNvPr id="303" name="TextBox303"/>
          <p:cNvSpPr txBox="1"/>
          <p:nvPr/>
        </p:nvSpPr>
        <p:spPr>
          <a:xfrm>
            <a:off x="195986"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2.</a:t>
            </a:r>
          </a:p>
        </p:txBody>
      </p:sp>
      <p:sp>
        <p:nvSpPr>
          <p:cNvPr id="304" name="TextBox304"/>
          <p:cNvSpPr txBox="1"/>
          <p:nvPr/>
        </p:nvSpPr>
        <p:spPr>
          <a:xfrm>
            <a:off x="1109472" y="217906"/>
            <a:ext cx="36322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Development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Tools</a:t>
            </a:r>
            <a:r>
              <a:rPr lang="en-US" altLang="zh-CN" sz="2400" kern="0" spc="60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7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Source</a:t>
            </a:r>
          </a:p>
        </p:txBody>
      </p:sp>
      <p:pic>
        <p:nvPicPr>
          <p:cNvPr id="305" name="9819E8FC-A597-424A-C337-AD830045A5A6"/>
          <p:cNvPicPr>
            <a:picLocks noChangeAspect="1"/>
          </p:cNvPicPr>
          <p:nvPr/>
        </p:nvPicPr>
        <p:blipFill>
          <a:blip r:embed="rId5" cstate="print">
            <a:extLst>
              <a:ext uri="{908E3417-7F51-49BF-8792-FBA395A39244}"/>
            </a:extLst>
          </a:blip>
          <a:stretch>
            <a:fillRect/>
          </a:stretch>
        </p:blipFill>
        <p:spPr>
          <a:xfrm>
            <a:off x="2126615" y="2600325"/>
            <a:ext cx="4086225" cy="28575"/>
          </a:xfrm>
          <a:prstGeom prst="rect">
            <a:avLst/>
          </a:prstGeom>
        </p:spPr>
      </p:pic>
      <p:sp>
        <p:nvSpPr>
          <p:cNvPr id="306" name="TextBox306"/>
          <p:cNvSpPr txBox="1"/>
          <p:nvPr/>
        </p:nvSpPr>
        <p:spPr>
          <a:xfrm>
            <a:off x="554126" y="988306"/>
            <a:ext cx="5651500" cy="1651000"/>
          </a:xfrm>
          <a:prstGeom prst="rect">
            <a:avLst/>
          </a:prstGeom>
          <a:noFill/>
        </p:spPr>
        <p:txBody>
          <a:bodyPr wrap="square" lIns="0" tIns="0" rIns="0" bIns="0" rtlCol="0">
            <a:spAutoFit/>
          </a:bodyPr>
          <a:lstStyle/>
          <a:p>
            <a:pPr marL="12592" marR="0" indent="0" eaLnBrk="0">
              <a:lnSpc>
                <a:spcPct val="79000"/>
              </a:lnSpc>
            </a:pPr>
            <a:r>
              <a:rPr lang="en-US" altLang="zh-CN" sz="18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Tool</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Suite:</a:t>
            </a:r>
            <a:r>
              <a:rPr lang="en-US" altLang="zh-CN" sz="1650" kern="0" spc="15961" noProof="0" dirty="0"/>
              <a:t> </a:t>
            </a:r>
          </a:p>
          <a:p>
            <a:pPr marL="0" marR="0" indent="0" eaLnBrk="0">
              <a:lnSpc>
                <a:spcPct val="79000"/>
              </a:lnSpc>
              <a:spcBef>
                <a:spcPts val="9652"/>
              </a:spcBef>
            </a:pP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Apache</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Tomcat:</a:t>
            </a:r>
            <a:r>
              <a:rPr lang="en-US" altLang="zh-CN" sz="1725" kern="0" spc="31690" noProof="0" dirty="0"/>
              <a:t> </a:t>
            </a:r>
            <a:r>
              <a:rPr lang="en-US" altLang="zh-CN" sz="225" kern="0" spc="32112" noProof="0" dirty="0"/>
              <a:t> </a:t>
            </a:r>
            <a:r>
              <a:rPr lang="en-US" altLang="zh-CN" sz="1800" b="1" kern="0" spc="-1595" baseline="0" noProof="0" dirty="0">
                <a:solidFill>
                  <a:srgbClr val="4FC3F7"/>
                </a:solidFill>
                <a:latin typeface="Times New Roman" pitchFamily="18" charset="0"/>
                <a:ea typeface="Times New Roman" pitchFamily="18" charset="0"/>
                <a:cs typeface="Times New Roman" pitchFamily="18" charset="0"/>
              </a:rPr>
              <a:t>http://tomcat.apache.org/download-80.cgi</a:t>
            </a:r>
          </a:p>
        </p:txBody>
      </p:sp>
      <p:pic>
        <p:nvPicPr>
          <p:cNvPr id="307" name="7CA96BCC-011B-44A5-28D2-301A3E07C81C"/>
          <p:cNvPicPr>
            <a:picLocks noChangeAspect="1"/>
          </p:cNvPicPr>
          <p:nvPr/>
        </p:nvPicPr>
        <p:blipFill>
          <a:blip r:embed="rId6" cstate="print">
            <a:extLst>
              <a:ext uri="{4D2736C7-A689-492E-C260-1F7696C09296}"/>
            </a:extLst>
          </a:blip>
          <a:stretch>
            <a:fillRect/>
          </a:stretch>
        </p:blipFill>
        <p:spPr>
          <a:xfrm>
            <a:off x="2297557" y="990600"/>
            <a:ext cx="2085975" cy="209550"/>
          </a:xfrm>
          <a:prstGeom prst="rect">
            <a:avLst/>
          </a:prstGeom>
        </p:spPr>
      </p:pic>
      <p:pic>
        <p:nvPicPr>
          <p:cNvPr id="308" name="25D1F237-9A28-4285-B4B2-25DB43970AF3"/>
          <p:cNvPicPr>
            <a:picLocks noChangeAspect="1"/>
          </p:cNvPicPr>
          <p:nvPr/>
        </p:nvPicPr>
        <p:blipFill>
          <a:blip r:embed="rId7" cstate="print">
            <a:extLst>
              <a:ext uri="{03BF8376-4CE8-4D62-A704-3B490073BF6C}"/>
            </a:extLst>
          </a:blip>
          <a:stretch>
            <a:fillRect/>
          </a:stretch>
        </p:blipFill>
        <p:spPr>
          <a:xfrm>
            <a:off x="557098" y="1457325"/>
            <a:ext cx="3152775" cy="219075"/>
          </a:xfrm>
          <a:prstGeom prst="rect">
            <a:avLst/>
          </a:prstGeom>
        </p:spPr>
      </p:pic>
      <p:pic>
        <p:nvPicPr>
          <p:cNvPr id="309" name="7EC82B11-92B7-4AD5-A794-BBCE1EB3377C"/>
          <p:cNvPicPr>
            <a:picLocks noChangeAspect="1"/>
          </p:cNvPicPr>
          <p:nvPr/>
        </p:nvPicPr>
        <p:blipFill>
          <a:blip r:embed="rId8" cstate="print">
            <a:extLst>
              <a:ext uri="{80C5A128-7FBF-4976-6D75-E68D5CC3C8CE}"/>
            </a:extLst>
          </a:blip>
          <a:stretch>
            <a:fillRect/>
          </a:stretch>
        </p:blipFill>
        <p:spPr>
          <a:xfrm>
            <a:off x="558020" y="1943100"/>
            <a:ext cx="3895725" cy="219075"/>
          </a:xfrm>
          <a:prstGeom prst="rect">
            <a:avLst/>
          </a:prstGeom>
        </p:spPr>
      </p:pic>
    </p:spTree>
    <p:extLst>
      <p:ext uri="{7E9880CC-1FB9-4A59-DCE5-E6AE2A07C3E8}"/>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2A07224E-DBBE-4C47-BC4C-A011971DF97F"/>
          <p:cNvPicPr>
            <a:picLocks noChangeAspect="1"/>
          </p:cNvPicPr>
          <p:nvPr/>
        </p:nvPicPr>
        <p:blipFill>
          <a:blip r:embed="rId2" cstate="print">
            <a:extLst>
              <a:ext uri="{3B864C6F-C8BE-4655-37FD-CDD77B31C705}"/>
            </a:extLst>
          </a:blip>
          <a:stretch>
            <a:fillRect/>
          </a:stretch>
        </p:blipFill>
        <p:spPr>
          <a:xfrm>
            <a:off x="0" y="0"/>
            <a:ext cx="9144000" cy="5143500"/>
          </a:xfrm>
          <a:prstGeom prst="rect">
            <a:avLst/>
          </a:prstGeom>
        </p:spPr>
      </p:pic>
      <p:pic>
        <p:nvPicPr>
          <p:cNvPr id="144" name="91B9431A-FEEF-4124-A706-59046A2D045E"/>
          <p:cNvPicPr>
            <a:picLocks noChangeAspect="1"/>
          </p:cNvPicPr>
          <p:nvPr/>
        </p:nvPicPr>
        <p:blipFill>
          <a:blip r:embed="rId3" cstate="print">
            <a:extLst>
              <a:ext uri="{55F37B1D-F86F-49DF-45D9-70248B94D9D2}"/>
            </a:extLst>
          </a:blip>
          <a:stretch>
            <a:fillRect/>
          </a:stretch>
        </p:blipFill>
        <p:spPr>
          <a:xfrm>
            <a:off x="0" y="647700"/>
            <a:ext cx="9144000" cy="4495800"/>
          </a:xfrm>
          <a:prstGeom prst="rect">
            <a:avLst/>
          </a:prstGeom>
        </p:spPr>
      </p:pic>
      <p:pic>
        <p:nvPicPr>
          <p:cNvPr id="145" name="E2F9E0ED-FC7A-4478-EFD0-9AB49C582888"/>
          <p:cNvPicPr>
            <a:picLocks noChangeAspect="1"/>
          </p:cNvPicPr>
          <p:nvPr/>
        </p:nvPicPr>
        <p:blipFill>
          <a:blip r:embed="rId4" cstate="print">
            <a:extLst>
              <a:ext uri="{18CD2C29-F238-47EF-07ED-9717B5D00403}"/>
            </a:extLst>
          </a:blip>
          <a:stretch>
            <a:fillRect/>
          </a:stretch>
        </p:blipFill>
        <p:spPr>
          <a:xfrm>
            <a:off x="0" y="647700"/>
            <a:ext cx="9144000" cy="123825"/>
          </a:xfrm>
          <a:prstGeom prst="rect">
            <a:avLst/>
          </a:prstGeom>
        </p:spPr>
      </p:pic>
      <p:sp>
        <p:nvSpPr>
          <p:cNvPr id="146" name="TextBox146"/>
          <p:cNvSpPr txBox="1"/>
          <p:nvPr/>
        </p:nvSpPr>
        <p:spPr>
          <a:xfrm>
            <a:off x="195986" y="217906"/>
            <a:ext cx="57150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(JSP</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&amp;</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Servlet)</a:t>
            </a:r>
          </a:p>
        </p:txBody>
      </p:sp>
      <p:pic>
        <p:nvPicPr>
          <p:cNvPr id="147" name="6E271C2D-34AA-431D-8E44-F50C8E6A997E"/>
          <p:cNvPicPr>
            <a:picLocks noChangeAspect="1"/>
          </p:cNvPicPr>
          <p:nvPr/>
        </p:nvPicPr>
        <p:blipFill>
          <a:blip r:embed="rId5" cstate="print">
            <a:extLst>
              <a:ext uri="{4022E8E8-04A8-46EB-DBBA-8F577B10957A}"/>
            </a:extLst>
          </a:blip>
          <a:stretch>
            <a:fillRect/>
          </a:stretch>
        </p:blipFill>
        <p:spPr>
          <a:xfrm>
            <a:off x="455676" y="828675"/>
            <a:ext cx="8286750" cy="4095750"/>
          </a:xfrm>
          <a:prstGeom prst="rect">
            <a:avLst/>
          </a:prstGeom>
        </p:spPr>
      </p:pic>
      <p:pic>
        <p:nvPicPr>
          <p:cNvPr id="148" name="83FC6CB6-B9E0-444C-908E-D05AFA817F10"/>
          <p:cNvPicPr>
            <a:picLocks noChangeAspect="1"/>
          </p:cNvPicPr>
          <p:nvPr/>
        </p:nvPicPr>
        <p:blipFill>
          <a:blip r:embed="rId6" cstate="print">
            <a:extLst>
              <a:ext uri="{CA520C2F-F7DE-4DA0-4A89-46AC04BB9813}"/>
            </a:extLst>
          </a:blip>
          <a:stretch>
            <a:fillRect/>
          </a:stretch>
        </p:blipFill>
        <p:spPr>
          <a:xfrm>
            <a:off x="552298" y="952500"/>
            <a:ext cx="828675" cy="266700"/>
          </a:xfrm>
          <a:prstGeom prst="rect">
            <a:avLst/>
          </a:prstGeom>
        </p:spPr>
      </p:pic>
      <p:sp>
        <p:nvSpPr>
          <p:cNvPr id="149" name="TextBox149"/>
          <p:cNvSpPr txBox="1"/>
          <p:nvPr/>
        </p:nvSpPr>
        <p:spPr>
          <a:xfrm>
            <a:off x="556870" y="1007796"/>
            <a:ext cx="800100" cy="215900"/>
          </a:xfrm>
          <a:prstGeom prst="rect">
            <a:avLst/>
          </a:prstGeom>
          <a:noFill/>
        </p:spPr>
        <p:txBody>
          <a:bodyPr wrap="square" lIns="0" tIns="0" rIns="0" bIns="0" rtlCol="0">
            <a:spAutoFit/>
          </a:bodyPr>
          <a:lstStyle/>
          <a:p>
            <a:pPr marL="0" marR="0" indent="0" eaLnBrk="0">
              <a:lnSpc>
                <a:spcPct val="77000"/>
              </a:lnSpc>
            </a:pPr>
            <a:r>
              <a:rPr lang="en-US" altLang="zh-CN" sz="1800" b="1" kern="0" spc="-20" baseline="0" noProof="0" dirty="0">
                <a:solidFill>
                  <a:srgbClr val="000000"/>
                </a:solidFill>
                <a:latin typeface="Times New Roman" pitchFamily="18" charset="0"/>
                <a:ea typeface="Times New Roman" pitchFamily="18" charset="0"/>
                <a:cs typeface="Times New Roman" pitchFamily="18" charset="0"/>
              </a:rPr>
              <a:t>Model</a:t>
            </a:r>
            <a:r>
              <a:rPr lang="en-US" altLang="zh-CN" sz="1800" b="1" kern="0" spc="7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p:txBody>
      </p:sp>
      <p:pic>
        <p:nvPicPr>
          <p:cNvPr id="150" name="ACBFD9C4-DC56-485A-E62B-495B466E00BC"/>
          <p:cNvPicPr>
            <a:picLocks noChangeAspect="1"/>
          </p:cNvPicPr>
          <p:nvPr/>
        </p:nvPicPr>
        <p:blipFill>
          <a:blip r:embed="rId7" cstate="print">
            <a:extLst>
              <a:ext uri="{3F83BF2F-34CE-4C31-FE08-2DF33F660181}"/>
            </a:extLst>
          </a:blip>
          <a:stretch>
            <a:fillRect/>
          </a:stretch>
        </p:blipFill>
        <p:spPr>
          <a:xfrm>
            <a:off x="1364615" y="952500"/>
            <a:ext cx="66675" cy="266700"/>
          </a:xfrm>
          <a:prstGeom prst="rect">
            <a:avLst/>
          </a:prstGeom>
        </p:spPr>
      </p:pic>
      <p:pic>
        <p:nvPicPr>
          <p:cNvPr id="151" name="BF012225-9FF3-4CC2-64DA-0C2DA7EBFC10"/>
          <p:cNvPicPr>
            <a:picLocks noChangeAspect="1"/>
          </p:cNvPicPr>
          <p:nvPr/>
        </p:nvPicPr>
        <p:blipFill>
          <a:blip r:embed="rId8" cstate="print">
            <a:extLst>
              <a:ext uri="{90C50F32-ADF8-48D8-FE74-BF7CF93E6B7C}"/>
            </a:extLst>
          </a:blip>
          <a:stretch>
            <a:fillRect/>
          </a:stretch>
        </p:blipFill>
        <p:spPr>
          <a:xfrm>
            <a:off x="552298" y="1266825"/>
            <a:ext cx="4552950" cy="266700"/>
          </a:xfrm>
          <a:prstGeom prst="rect">
            <a:avLst/>
          </a:prstGeom>
        </p:spPr>
      </p:pic>
      <p:pic>
        <p:nvPicPr>
          <p:cNvPr id="152" name="553D76CF-0843-4B6B-EBD4-5C3203370C24"/>
          <p:cNvPicPr>
            <a:picLocks noChangeAspect="1"/>
          </p:cNvPicPr>
          <p:nvPr/>
        </p:nvPicPr>
        <p:blipFill>
          <a:blip r:embed="rId9" cstate="print">
            <a:extLst>
              <a:ext uri="{1C5A3ADF-401A-44A9-406D-A4154953AA50}"/>
            </a:extLst>
          </a:blip>
          <a:stretch>
            <a:fillRect/>
          </a:stretch>
        </p:blipFill>
        <p:spPr>
          <a:xfrm>
            <a:off x="5093843" y="1266825"/>
            <a:ext cx="85725" cy="266700"/>
          </a:xfrm>
          <a:prstGeom prst="rect">
            <a:avLst/>
          </a:prstGeom>
        </p:spPr>
      </p:pic>
      <p:pic>
        <p:nvPicPr>
          <p:cNvPr id="153" name="6954320C-0E7A-48D4-01E2-DEB44FC82880"/>
          <p:cNvPicPr>
            <a:picLocks noChangeAspect="1"/>
          </p:cNvPicPr>
          <p:nvPr/>
        </p:nvPicPr>
        <p:blipFill>
          <a:blip r:embed="rId10" cstate="print">
            <a:extLst>
              <a:ext uri="{2DE256D5-E111-4641-6C83-2B93D7281526}"/>
            </a:extLst>
          </a:blip>
          <a:stretch>
            <a:fillRect/>
          </a:stretch>
        </p:blipFill>
        <p:spPr>
          <a:xfrm>
            <a:off x="552298" y="1581150"/>
            <a:ext cx="7419975" cy="266700"/>
          </a:xfrm>
          <a:prstGeom prst="rect">
            <a:avLst/>
          </a:prstGeom>
        </p:spPr>
      </p:pic>
      <p:pic>
        <p:nvPicPr>
          <p:cNvPr id="154" name="9F10B041-7D52-44AA-A251-CA90FB26B5B9"/>
          <p:cNvPicPr>
            <a:picLocks noChangeAspect="1"/>
          </p:cNvPicPr>
          <p:nvPr/>
        </p:nvPicPr>
        <p:blipFill>
          <a:blip r:embed="rId11" cstate="print">
            <a:extLst>
              <a:ext uri="{5EDD4906-2D03-4FEA-9F7A-349CC3179A0C}"/>
            </a:extLst>
          </a:blip>
          <a:stretch>
            <a:fillRect/>
          </a:stretch>
        </p:blipFill>
        <p:spPr>
          <a:xfrm>
            <a:off x="5170043" y="1266825"/>
            <a:ext cx="3514725" cy="266700"/>
          </a:xfrm>
          <a:prstGeom prst="rect">
            <a:avLst/>
          </a:prstGeom>
        </p:spPr>
      </p:pic>
      <p:sp>
        <p:nvSpPr>
          <p:cNvPr id="155" name="TextBox155"/>
          <p:cNvSpPr txBox="1"/>
          <p:nvPr/>
        </p:nvSpPr>
        <p:spPr>
          <a:xfrm>
            <a:off x="559156" y="1319606"/>
            <a:ext cx="8064500" cy="533400"/>
          </a:xfrm>
          <a:prstGeom prst="rect">
            <a:avLst/>
          </a:prstGeom>
          <a:noFill/>
        </p:spPr>
        <p:txBody>
          <a:bodyPr wrap="square" lIns="0" tIns="0" rIns="0" bIns="0" rtlCol="0">
            <a:spAutoFit/>
          </a:bodyPr>
          <a:lstStyle/>
          <a:p>
            <a:pPr marL="0" marR="0" indent="0" eaLnBrk="0">
              <a:lnSpc>
                <a:spcPct val="99000"/>
              </a:lnSpc>
            </a:pP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Model</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corresponds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data-related</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user</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works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25" baseline="0" noProof="0" dirty="0">
                <a:solidFill>
                  <a:srgbClr val="000000"/>
                </a:solidFill>
                <a:latin typeface="Times New Roman" pitchFamily="18" charset="0"/>
                <a:ea typeface="Times New Roman" pitchFamily="18" charset="0"/>
                <a:cs typeface="Times New Roman" pitchFamily="18" charset="0"/>
              </a:rPr>
              <a:t>This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represent</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either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being</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transferred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p>
        </p:txBody>
      </p:sp>
      <p:pic>
        <p:nvPicPr>
          <p:cNvPr id="156" name="B499B637-83CC-4013-97DB-D8EB47160B4F"/>
          <p:cNvPicPr>
            <a:picLocks noChangeAspect="1"/>
          </p:cNvPicPr>
          <p:nvPr/>
        </p:nvPicPr>
        <p:blipFill>
          <a:blip r:embed="rId12" cstate="print">
            <a:extLst>
              <a:ext uri="{1981DC1D-582C-44AC-5535-6E879830571B}"/>
            </a:extLst>
          </a:blip>
          <a:stretch>
            <a:fillRect/>
          </a:stretch>
        </p:blipFill>
        <p:spPr>
          <a:xfrm>
            <a:off x="552298" y="1895475"/>
            <a:ext cx="4629150" cy="266700"/>
          </a:xfrm>
          <a:prstGeom prst="rect">
            <a:avLst/>
          </a:prstGeom>
        </p:spPr>
      </p:pic>
      <p:pic>
        <p:nvPicPr>
          <p:cNvPr id="157" name="D23B397F-3444-4FFE-7AD6-E19CEFE86596"/>
          <p:cNvPicPr>
            <a:picLocks noChangeAspect="1"/>
          </p:cNvPicPr>
          <p:nvPr/>
        </p:nvPicPr>
        <p:blipFill>
          <a:blip r:embed="rId13" cstate="print">
            <a:extLst>
              <a:ext uri="{F714970F-8EB2-4DCA-9AA4-8D595756CD52}"/>
            </a:extLst>
          </a:blip>
          <a:stretch>
            <a:fillRect/>
          </a:stretch>
        </p:blipFill>
        <p:spPr>
          <a:xfrm>
            <a:off x="5163947" y="1895475"/>
            <a:ext cx="85725" cy="266700"/>
          </a:xfrm>
          <a:prstGeom prst="rect">
            <a:avLst/>
          </a:prstGeom>
        </p:spPr>
      </p:pic>
      <p:pic>
        <p:nvPicPr>
          <p:cNvPr id="158" name="4FABE7E5-AA93-4DAD-99AD-030BACD4A515"/>
          <p:cNvPicPr>
            <a:picLocks noChangeAspect="1"/>
          </p:cNvPicPr>
          <p:nvPr/>
        </p:nvPicPr>
        <p:blipFill>
          <a:blip r:embed="rId14" cstate="print">
            <a:extLst>
              <a:ext uri="{DC746FA9-F246-41E2-6BA2-0B48C4ECA821}"/>
            </a:extLst>
          </a:blip>
          <a:stretch>
            <a:fillRect/>
          </a:stretch>
        </p:blipFill>
        <p:spPr>
          <a:xfrm>
            <a:off x="5240148" y="1895475"/>
            <a:ext cx="1181100" cy="266700"/>
          </a:xfrm>
          <a:prstGeom prst="rect">
            <a:avLst/>
          </a:prstGeom>
        </p:spPr>
      </p:pic>
      <p:sp>
        <p:nvSpPr>
          <p:cNvPr id="159" name="TextBox159"/>
          <p:cNvSpPr txBox="1"/>
          <p:nvPr/>
        </p:nvSpPr>
        <p:spPr>
          <a:xfrm>
            <a:off x="560538" y="1950331"/>
            <a:ext cx="5842000" cy="215900"/>
          </a:xfrm>
          <a:prstGeom prst="rect">
            <a:avLst/>
          </a:prstGeom>
          <a:noFill/>
        </p:spPr>
        <p:txBody>
          <a:bodyPr wrap="square" lIns="0" tIns="0" rIns="0" bIns="0" rtlCol="0">
            <a:spAutoFit/>
          </a:bodyPr>
          <a:lstStyle/>
          <a:p>
            <a:pPr marL="0" marR="0" indent="0" algn="r" eaLnBrk="0">
              <a:lnSpc>
                <a:spcPct val="79000"/>
              </a:lnSpc>
            </a:pP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other</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logic-related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p>
        </p:txBody>
      </p:sp>
      <p:pic>
        <p:nvPicPr>
          <p:cNvPr id="160" name="14E2F137-C606-449C-5E1F-C0BF81093B66"/>
          <p:cNvPicPr>
            <a:picLocks noChangeAspect="1"/>
          </p:cNvPicPr>
          <p:nvPr/>
        </p:nvPicPr>
        <p:blipFill>
          <a:blip r:embed="rId15" cstate="print">
            <a:extLst>
              <a:ext uri="{160C7A18-9353-434D-1F2C-8CE1E637CDB8}"/>
            </a:extLst>
          </a:blip>
          <a:stretch>
            <a:fillRect/>
          </a:stretch>
        </p:blipFill>
        <p:spPr>
          <a:xfrm>
            <a:off x="6413628" y="1895475"/>
            <a:ext cx="66675" cy="266700"/>
          </a:xfrm>
          <a:prstGeom prst="rect">
            <a:avLst/>
          </a:prstGeom>
        </p:spPr>
      </p:pic>
      <p:pic>
        <p:nvPicPr>
          <p:cNvPr id="161" name="76C4F7F0-A953-44C4-314D-DAE7D1E69E44"/>
          <p:cNvPicPr>
            <a:picLocks noChangeAspect="1"/>
          </p:cNvPicPr>
          <p:nvPr/>
        </p:nvPicPr>
        <p:blipFill>
          <a:blip r:embed="rId16" cstate="print">
            <a:extLst>
              <a:ext uri="{A37FA34D-CDD5-48C7-560F-66B376602332}"/>
            </a:extLst>
          </a:blip>
          <a:stretch>
            <a:fillRect/>
          </a:stretch>
        </p:blipFill>
        <p:spPr>
          <a:xfrm>
            <a:off x="552298" y="2219325"/>
            <a:ext cx="76200" cy="257175"/>
          </a:xfrm>
          <a:prstGeom prst="rect">
            <a:avLst/>
          </a:prstGeom>
        </p:spPr>
      </p:pic>
      <p:pic>
        <p:nvPicPr>
          <p:cNvPr id="162" name="5418A35F-E683-4353-AD87-ECDB46D3E452"/>
          <p:cNvPicPr>
            <a:picLocks noChangeAspect="1"/>
          </p:cNvPicPr>
          <p:nvPr/>
        </p:nvPicPr>
        <p:blipFill>
          <a:blip r:embed="rId17" cstate="print">
            <a:extLst>
              <a:ext uri="{800B5C45-FA7E-4C8F-20F8-337BF5152BCF}"/>
            </a:extLst>
          </a:blip>
          <a:stretch>
            <a:fillRect/>
          </a:stretch>
        </p:blipFill>
        <p:spPr>
          <a:xfrm>
            <a:off x="552298" y="2533650"/>
            <a:ext cx="676275" cy="257175"/>
          </a:xfrm>
          <a:prstGeom prst="rect">
            <a:avLst/>
          </a:prstGeom>
        </p:spPr>
      </p:pic>
      <p:sp>
        <p:nvSpPr>
          <p:cNvPr id="163" name="TextBox163"/>
          <p:cNvSpPr txBox="1"/>
          <p:nvPr/>
        </p:nvSpPr>
        <p:spPr>
          <a:xfrm>
            <a:off x="554126" y="2585390"/>
            <a:ext cx="711200" cy="215900"/>
          </a:xfrm>
          <a:prstGeom prst="rect">
            <a:avLst/>
          </a:prstGeom>
          <a:noFill/>
        </p:spPr>
        <p:txBody>
          <a:bodyPr wrap="square" lIns="0" tIns="0" rIns="0" bIns="0" rtlCol="0">
            <a:spAutoFit/>
          </a:bodyPr>
          <a:lstStyle/>
          <a:p>
            <a:pPr marL="0" marR="0" indent="0" eaLnBrk="0">
              <a:lnSpc>
                <a:spcPct val="77000"/>
              </a:lnSpc>
            </a:pP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Views:</a:t>
            </a:r>
          </a:p>
        </p:txBody>
      </p:sp>
      <p:pic>
        <p:nvPicPr>
          <p:cNvPr id="164" name="8A741735-BC01-4396-1183-4CE636629433"/>
          <p:cNvPicPr>
            <a:picLocks noChangeAspect="1"/>
          </p:cNvPicPr>
          <p:nvPr/>
        </p:nvPicPr>
        <p:blipFill>
          <a:blip r:embed="rId18" cstate="print">
            <a:extLst>
              <a:ext uri="{2837EC55-C7C1-45D6-DA8D-FF5BE4443AC8}"/>
            </a:extLst>
          </a:blip>
          <a:stretch>
            <a:fillRect/>
          </a:stretch>
        </p:blipFill>
        <p:spPr>
          <a:xfrm>
            <a:off x="1215238" y="2533650"/>
            <a:ext cx="66675" cy="257175"/>
          </a:xfrm>
          <a:prstGeom prst="rect">
            <a:avLst/>
          </a:prstGeom>
        </p:spPr>
      </p:pic>
      <p:pic>
        <p:nvPicPr>
          <p:cNvPr id="165" name="F56F8C7A-FBD0-43C6-E170-FC2842D96171"/>
          <p:cNvPicPr>
            <a:picLocks noChangeAspect="1"/>
          </p:cNvPicPr>
          <p:nvPr/>
        </p:nvPicPr>
        <p:blipFill>
          <a:blip r:embed="rId19" cstate="print">
            <a:extLst>
              <a:ext uri="{33F81613-D1CC-4DCC-9E38-6B1CC05EACD4}"/>
            </a:extLst>
          </a:blip>
          <a:stretch>
            <a:fillRect/>
          </a:stretch>
        </p:blipFill>
        <p:spPr>
          <a:xfrm>
            <a:off x="552298" y="2847975"/>
            <a:ext cx="6162675" cy="257175"/>
          </a:xfrm>
          <a:prstGeom prst="rect">
            <a:avLst/>
          </a:prstGeom>
        </p:spPr>
      </p:pic>
      <p:sp>
        <p:nvSpPr>
          <p:cNvPr id="166" name="TextBox166"/>
          <p:cNvSpPr txBox="1"/>
          <p:nvPr/>
        </p:nvSpPr>
        <p:spPr>
          <a:xfrm>
            <a:off x="559156" y="2897200"/>
            <a:ext cx="6184900" cy="215900"/>
          </a:xfrm>
          <a:prstGeom prst="rect">
            <a:avLst/>
          </a:prstGeom>
          <a:noFill/>
        </p:spPr>
        <p:txBody>
          <a:bodyPr wrap="square" lIns="0" tIns="0" rIns="0" bIns="0" rtlCol="0">
            <a:spAutoFit/>
          </a:bodyPr>
          <a:lstStyle/>
          <a:p>
            <a:pPr marL="0" marR="0" indent="0" eaLnBrk="0">
              <a:lnSpc>
                <a:spcPct val="79000"/>
              </a:lnSpc>
            </a:pP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UI</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p>
        </p:txBody>
      </p:sp>
      <p:pic>
        <p:nvPicPr>
          <p:cNvPr id="167" name="850BC6DC-139E-4FC4-3887-18888BDCC916"/>
          <p:cNvPicPr>
            <a:picLocks noChangeAspect="1"/>
          </p:cNvPicPr>
          <p:nvPr/>
        </p:nvPicPr>
        <p:blipFill>
          <a:blip r:embed="rId18" cstate="print">
            <a:extLst>
              <a:ext uri="{67FD7AC8-8AF6-46F9-C916-C73E8E449503}"/>
            </a:extLst>
          </a:blip>
          <a:stretch>
            <a:fillRect/>
          </a:stretch>
        </p:blipFill>
        <p:spPr>
          <a:xfrm>
            <a:off x="6697091" y="2847975"/>
            <a:ext cx="66675" cy="257175"/>
          </a:xfrm>
          <a:prstGeom prst="rect">
            <a:avLst/>
          </a:prstGeom>
        </p:spPr>
      </p:pic>
      <p:pic>
        <p:nvPicPr>
          <p:cNvPr id="168" name="933DAFC7-6A1A-476C-06E5-DBF90E909768"/>
          <p:cNvPicPr>
            <a:picLocks noChangeAspect="1"/>
          </p:cNvPicPr>
          <p:nvPr/>
        </p:nvPicPr>
        <p:blipFill>
          <a:blip r:embed="rId16" cstate="print">
            <a:extLst>
              <a:ext uri="{24676195-1967-4CA5-28BB-A6C3A68734D5}"/>
            </a:extLst>
          </a:blip>
          <a:stretch>
            <a:fillRect/>
          </a:stretch>
        </p:blipFill>
        <p:spPr>
          <a:xfrm>
            <a:off x="552298" y="3162300"/>
            <a:ext cx="76200" cy="257175"/>
          </a:xfrm>
          <a:prstGeom prst="rect">
            <a:avLst/>
          </a:prstGeom>
        </p:spPr>
      </p:pic>
      <p:pic>
        <p:nvPicPr>
          <p:cNvPr id="169" name="1F39C534-F546-4CD3-A68C-A718E302CEB8"/>
          <p:cNvPicPr>
            <a:picLocks noChangeAspect="1"/>
          </p:cNvPicPr>
          <p:nvPr/>
        </p:nvPicPr>
        <p:blipFill>
          <a:blip r:embed="rId20" cstate="print">
            <a:extLst>
              <a:ext uri="{81233A58-6BB1-470D-73EB-A347DA5E0B34}"/>
            </a:extLst>
          </a:blip>
          <a:stretch>
            <a:fillRect/>
          </a:stretch>
        </p:blipFill>
        <p:spPr>
          <a:xfrm>
            <a:off x="552298" y="3476625"/>
            <a:ext cx="1209675" cy="266700"/>
          </a:xfrm>
          <a:prstGeom prst="rect">
            <a:avLst/>
          </a:prstGeom>
        </p:spPr>
      </p:pic>
      <p:sp>
        <p:nvSpPr>
          <p:cNvPr id="170" name="TextBox170"/>
          <p:cNvSpPr txBox="1"/>
          <p:nvPr/>
        </p:nvSpPr>
        <p:spPr>
          <a:xfrm>
            <a:off x="561442" y="3532048"/>
            <a:ext cx="1231900" cy="215900"/>
          </a:xfrm>
          <a:prstGeom prst="rect">
            <a:avLst/>
          </a:prstGeom>
          <a:noFill/>
        </p:spPr>
        <p:txBody>
          <a:bodyPr wrap="square" lIns="0" tIns="0" rIns="0" bIns="0" rtlCol="0">
            <a:spAutoFit/>
          </a:bodyPr>
          <a:lstStyle/>
          <a:p>
            <a:pPr marL="0"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Controllers:</a:t>
            </a:r>
          </a:p>
        </p:txBody>
      </p:sp>
      <p:pic>
        <p:nvPicPr>
          <p:cNvPr id="171" name="AE7C6ED9-A40E-42E9-0A2E-1FE73F9E250B"/>
          <p:cNvPicPr>
            <a:picLocks noChangeAspect="1"/>
          </p:cNvPicPr>
          <p:nvPr/>
        </p:nvPicPr>
        <p:blipFill>
          <a:blip r:embed="rId7" cstate="print">
            <a:extLst>
              <a:ext uri="{770E38C4-DAB4-49E6-0611-5188EBBE4C1D}"/>
            </a:extLst>
          </a:blip>
          <a:stretch>
            <a:fillRect/>
          </a:stretch>
        </p:blipFill>
        <p:spPr>
          <a:xfrm>
            <a:off x="1747139" y="3476625"/>
            <a:ext cx="66675" cy="266700"/>
          </a:xfrm>
          <a:prstGeom prst="rect">
            <a:avLst/>
          </a:prstGeom>
        </p:spPr>
      </p:pic>
      <p:pic>
        <p:nvPicPr>
          <p:cNvPr id="172" name="063F055E-E591-42E6-B347-EA34BB98F208"/>
          <p:cNvPicPr>
            <a:picLocks noChangeAspect="1"/>
          </p:cNvPicPr>
          <p:nvPr/>
        </p:nvPicPr>
        <p:blipFill>
          <a:blip r:embed="rId21" cstate="print">
            <a:extLst>
              <a:ext uri="{E36EB260-D7CE-4661-2D86-768A17ED38FE}"/>
            </a:extLst>
          </a:blip>
          <a:stretch>
            <a:fillRect/>
          </a:stretch>
        </p:blipFill>
        <p:spPr>
          <a:xfrm>
            <a:off x="552298" y="4105275"/>
            <a:ext cx="8048625" cy="266700"/>
          </a:xfrm>
          <a:prstGeom prst="rect">
            <a:avLst/>
          </a:prstGeom>
        </p:spPr>
      </p:pic>
      <p:pic>
        <p:nvPicPr>
          <p:cNvPr id="173" name="73BE5CE3-43E8-456C-0EF6-F601B8E5C65F"/>
          <p:cNvPicPr>
            <a:picLocks noChangeAspect="1"/>
          </p:cNvPicPr>
          <p:nvPr/>
        </p:nvPicPr>
        <p:blipFill>
          <a:blip r:embed="rId22" cstate="print">
            <a:extLst>
              <a:ext uri="{7729247D-5BD1-4744-7F3E-E79E3D0EE478}"/>
            </a:extLst>
          </a:blip>
          <a:stretch>
            <a:fillRect/>
          </a:stretch>
        </p:blipFill>
        <p:spPr>
          <a:xfrm>
            <a:off x="552298" y="3790950"/>
            <a:ext cx="7972425" cy="266700"/>
          </a:xfrm>
          <a:prstGeom prst="rect">
            <a:avLst/>
          </a:prstGeom>
        </p:spPr>
      </p:pic>
      <p:sp>
        <p:nvSpPr>
          <p:cNvPr id="174" name="TextBox174"/>
          <p:cNvSpPr txBox="1"/>
          <p:nvPr/>
        </p:nvSpPr>
        <p:spPr>
          <a:xfrm>
            <a:off x="552069" y="3843909"/>
            <a:ext cx="7975600" cy="533400"/>
          </a:xfrm>
          <a:prstGeom prst="rect">
            <a:avLst/>
          </a:prstGeom>
          <a:noFill/>
        </p:spPr>
        <p:txBody>
          <a:bodyPr wrap="square" lIns="0" tIns="0" rIns="0" bIns="0" rtlCol="0">
            <a:spAutoFit/>
          </a:bodyPr>
          <a:lstStyle/>
          <a:p>
            <a:pPr marL="0" marR="0" indent="0" eaLnBrk="0">
              <a:lnSpc>
                <a:spcPct val="99000"/>
              </a:lnSpc>
            </a:pP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Controllers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act</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interface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between</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Model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components</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process</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business</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logic</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incoming</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requests,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manipulate</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using</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Model</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p>
        </p:txBody>
      </p:sp>
      <p:pic>
        <p:nvPicPr>
          <p:cNvPr id="175" name="B17D1DD0-D4CC-4F13-2E86-543DFBD846A3"/>
          <p:cNvPicPr>
            <a:picLocks noChangeAspect="1"/>
          </p:cNvPicPr>
          <p:nvPr/>
        </p:nvPicPr>
        <p:blipFill>
          <a:blip r:embed="rId23" cstate="print">
            <a:extLst>
              <a:ext uri="{E85D01DE-258F-415F-659F-5FACD4CBA589}"/>
            </a:extLst>
          </a:blip>
          <a:stretch>
            <a:fillRect/>
          </a:stretch>
        </p:blipFill>
        <p:spPr>
          <a:xfrm>
            <a:off x="552298" y="4419600"/>
            <a:ext cx="4533900" cy="266700"/>
          </a:xfrm>
          <a:prstGeom prst="rect">
            <a:avLst/>
          </a:prstGeom>
        </p:spPr>
      </p:pic>
      <p:sp>
        <p:nvSpPr>
          <p:cNvPr id="176" name="TextBox176"/>
          <p:cNvSpPr txBox="1"/>
          <p:nvPr/>
        </p:nvSpPr>
        <p:spPr>
          <a:xfrm>
            <a:off x="558927" y="4475150"/>
            <a:ext cx="4546600" cy="215900"/>
          </a:xfrm>
          <a:prstGeom prst="rect">
            <a:avLst/>
          </a:prstGeom>
          <a:noFill/>
        </p:spPr>
        <p:txBody>
          <a:bodyPr wrap="square" lIns="0" tIns="0" rIns="0" bIns="0" rtlCol="0">
            <a:spAutoFit/>
          </a:bodyPr>
          <a:lstStyle/>
          <a:p>
            <a:pPr marL="0" marR="0" indent="0" eaLnBrk="0">
              <a:lnSpc>
                <a:spcPct val="79000"/>
              </a:lnSpc>
            </a:pP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interact</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Views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render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final</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output.</a:t>
            </a:r>
          </a:p>
        </p:txBody>
      </p:sp>
      <p:pic>
        <p:nvPicPr>
          <p:cNvPr id="177" name="916B5A76-F429-446A-0074-E6C101A5A65C"/>
          <p:cNvPicPr>
            <a:picLocks noChangeAspect="1"/>
          </p:cNvPicPr>
          <p:nvPr/>
        </p:nvPicPr>
        <p:blipFill>
          <a:blip r:embed="rId15" cstate="print">
            <a:extLst>
              <a:ext uri="{4DFB5F83-6C07-4C07-67C8-88571854F05E}"/>
            </a:extLst>
          </a:blip>
          <a:stretch>
            <a:fillRect/>
          </a:stretch>
        </p:blipFill>
        <p:spPr>
          <a:xfrm>
            <a:off x="5069459" y="4419600"/>
            <a:ext cx="66675" cy="266700"/>
          </a:xfrm>
          <a:prstGeom prst="rect">
            <a:avLst/>
          </a:prstGeom>
        </p:spPr>
      </p:pic>
      <p:pic>
        <p:nvPicPr>
          <p:cNvPr id="178" name="1D76833D-67F1-4029-7359-A1AECD1381ED"/>
          <p:cNvPicPr>
            <a:picLocks noChangeAspect="1"/>
          </p:cNvPicPr>
          <p:nvPr/>
        </p:nvPicPr>
        <p:blipFill>
          <a:blip r:embed="rId24" cstate="print">
            <a:extLst>
              <a:ext uri="{DEF536A9-4C2E-461F-BE75-0DE76E30953B}"/>
            </a:extLst>
          </a:blip>
          <a:stretch>
            <a:fillRect/>
          </a:stretch>
        </p:blipFill>
        <p:spPr>
          <a:xfrm>
            <a:off x="552298" y="4733925"/>
            <a:ext cx="76200" cy="266700"/>
          </a:xfrm>
          <a:prstGeom prst="rect">
            <a:avLst/>
          </a:prstGeom>
        </p:spPr>
      </p:pic>
      <p:pic>
        <p:nvPicPr>
          <p:cNvPr id="179" name="A4568147-D9CE-4DBB-0F5C-547A5717240C"/>
          <p:cNvPicPr>
            <a:picLocks noChangeAspect="1"/>
          </p:cNvPicPr>
          <p:nvPr/>
        </p:nvPicPr>
        <p:blipFill>
          <a:blip r:embed="rId25" cstate="print">
            <a:extLst>
              <a:ext uri="{7A68D70B-D335-44A1-4EF6-1057332FA2C1}"/>
            </a:extLst>
          </a:blip>
          <a:stretch>
            <a:fillRect/>
          </a:stretch>
        </p:blipFill>
        <p:spPr>
          <a:xfrm>
            <a:off x="552298" y="5057775"/>
            <a:ext cx="76200" cy="85725"/>
          </a:xfrm>
          <a:prstGeom prst="rect">
            <a:avLst/>
          </a:prstGeom>
        </p:spPr>
      </p:pic>
    </p:spTree>
    <p:extLst>
      <p:ext uri="{8297C89F-A45E-44CE-32CB-0AD4147CC011}"/>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1" name="F8631549-4AFF-484F-1543-6562FA728483"/>
          <p:cNvPicPr>
            <a:picLocks noChangeAspect="1"/>
          </p:cNvPicPr>
          <p:nvPr/>
        </p:nvPicPr>
        <p:blipFill>
          <a:blip r:embed="rId2" cstate="print">
            <a:extLst>
              <a:ext uri="{16E4EFEA-97FC-495D-7231-30730815AFB4}"/>
            </a:extLst>
          </a:blip>
          <a:stretch>
            <a:fillRect/>
          </a:stretch>
        </p:blipFill>
        <p:spPr>
          <a:xfrm>
            <a:off x="0" y="0"/>
            <a:ext cx="9144000" cy="5143500"/>
          </a:xfrm>
          <a:prstGeom prst="rect">
            <a:avLst/>
          </a:prstGeom>
        </p:spPr>
      </p:pic>
      <p:pic>
        <p:nvPicPr>
          <p:cNvPr id="312" name="015592BF-5FE7-4480-9540-64B111437824"/>
          <p:cNvPicPr>
            <a:picLocks noChangeAspect="1"/>
          </p:cNvPicPr>
          <p:nvPr/>
        </p:nvPicPr>
        <p:blipFill>
          <a:blip r:embed="rId3" cstate="print">
            <a:extLst>
              <a:ext uri="{185983B8-F19C-4B24-9986-93A23263C0C3}"/>
            </a:extLst>
          </a:blip>
          <a:stretch>
            <a:fillRect/>
          </a:stretch>
        </p:blipFill>
        <p:spPr>
          <a:xfrm>
            <a:off x="0" y="647700"/>
            <a:ext cx="9144000" cy="4495800"/>
          </a:xfrm>
          <a:prstGeom prst="rect">
            <a:avLst/>
          </a:prstGeom>
        </p:spPr>
      </p:pic>
      <p:pic>
        <p:nvPicPr>
          <p:cNvPr id="313" name="9B35B877-8963-4501-CB85-A74A6809F60B"/>
          <p:cNvPicPr>
            <a:picLocks noChangeAspect="1"/>
          </p:cNvPicPr>
          <p:nvPr/>
        </p:nvPicPr>
        <p:blipFill>
          <a:blip r:embed="rId4" cstate="print">
            <a:extLst>
              <a:ext uri="{973A49C8-AD07-4565-F772-40D750329174}"/>
            </a:extLst>
          </a:blip>
          <a:stretch>
            <a:fillRect/>
          </a:stretch>
        </p:blipFill>
        <p:spPr>
          <a:xfrm>
            <a:off x="0" y="647700"/>
            <a:ext cx="9144000" cy="123825"/>
          </a:xfrm>
          <a:prstGeom prst="rect">
            <a:avLst/>
          </a:prstGeom>
        </p:spPr>
      </p:pic>
      <p:sp>
        <p:nvSpPr>
          <p:cNvPr id="314" name="TextBox314"/>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
        <p:nvSpPr>
          <p:cNvPr id="315" name="TextBox315"/>
          <p:cNvSpPr txBox="1"/>
          <p:nvPr/>
        </p:nvSpPr>
        <p:spPr>
          <a:xfrm>
            <a:off x="1651762" y="1704340"/>
            <a:ext cx="5029200" cy="800100"/>
          </a:xfrm>
          <a:prstGeom prst="rect">
            <a:avLst/>
          </a:prstGeom>
          <a:noFill/>
        </p:spPr>
        <p:txBody>
          <a:bodyPr wrap="square" lIns="0" tIns="0" rIns="0" bIns="0" rtlCol="0">
            <a:spAutoFit/>
          </a:bodyPr>
          <a:lstStyle/>
          <a:p>
            <a:pPr marL="13716" marR="0" indent="-13716" eaLnBrk="0">
              <a:lnSpc>
                <a:spcPct val="91000"/>
              </a:lnSpc>
            </a:pPr>
            <a:r>
              <a:rPr lang="en-US" altLang="zh-CN" sz="3000" b="1" kern="0" spc="-50" baseline="0" noProof="0" dirty="0">
                <a:solidFill>
                  <a:srgbClr val="0F9D58"/>
                </a:solidFill>
                <a:latin typeface="Times New Roman" pitchFamily="18" charset="0"/>
                <a:ea typeface="Times New Roman" pitchFamily="18" charset="0"/>
                <a:cs typeface="Times New Roman" pitchFamily="18" charset="0"/>
              </a:rPr>
              <a:t>3.</a:t>
            </a:r>
            <a:r>
              <a:rPr lang="en-US" altLang="zh-CN" sz="3000" b="1" kern="0" spc="416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Introduction</a:t>
            </a:r>
            <a:r>
              <a:rPr lang="en-US" altLang="zh-CN" sz="3000" b="1" kern="0" spc="-3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to</a:t>
            </a:r>
            <a:r>
              <a:rPr lang="en-US" altLang="zh-CN" sz="3000" b="1" kern="0" spc="1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Maven</a:t>
            </a:r>
            <a:r>
              <a:rPr lang="en-US" altLang="zh-CN" sz="3000" b="1" kern="0" spc="2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in</a:t>
            </a:r>
            <a:r>
              <a:rPr lang="en-US" altLang="zh-CN" sz="3000" b="1" kern="0" spc="400" noProof="0" dirty="0">
                <a:latin typeface="Times New Roman" pitchFamily="18" charset="0"/>
                <a:ea typeface="Times New Roman" pitchFamily="18" charset="0"/>
                <a:cs typeface="Times New Roman" pitchFamily="18" charset="0"/>
              </a:rPr>
              <a:t> </a:t>
            </a:r>
            <a:r>
              <a:rPr lang="en-US" altLang="zh-CN" sz="3000" b="1" kern="0" spc="-4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3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Framework</a:t>
            </a:r>
          </a:p>
        </p:txBody>
      </p:sp>
      <p:pic>
        <p:nvPicPr>
          <p:cNvPr id="316" name="385DEDE3-FF9B-4687-3377-3800E601F02E"/>
          <p:cNvPicPr>
            <a:picLocks noChangeAspect="1"/>
          </p:cNvPicPr>
          <p:nvPr/>
        </p:nvPicPr>
        <p:blipFill>
          <a:blip r:embed="rId5" cstate="print">
            <a:extLst>
              <a:ext uri="{518A2798-71DE-4A15-92CD-6707C6FA6A75}"/>
            </a:extLst>
          </a:blip>
          <a:stretch>
            <a:fillRect/>
          </a:stretch>
        </p:blipFill>
        <p:spPr>
          <a:xfrm>
            <a:off x="6757417" y="1543050"/>
            <a:ext cx="1400175" cy="1400175"/>
          </a:xfrm>
          <a:prstGeom prst="rect">
            <a:avLst/>
          </a:prstGeom>
        </p:spPr>
      </p:pic>
      <p:pic>
        <p:nvPicPr>
          <p:cNvPr id="317" name="166EE13E-BA5F-430F-11D1-D13C959006EF"/>
          <p:cNvPicPr>
            <a:picLocks noChangeAspect="1"/>
          </p:cNvPicPr>
          <p:nvPr/>
        </p:nvPicPr>
        <p:blipFill>
          <a:blip r:embed="rId6" cstate="print">
            <a:extLst>
              <a:ext uri="{A0A5E877-8A2A-44BB-955F-1D44EB7F92CC}"/>
            </a:extLst>
          </a:blip>
          <a:stretch>
            <a:fillRect/>
          </a:stretch>
        </p:blipFill>
        <p:spPr>
          <a:xfrm>
            <a:off x="0" y="4029075"/>
            <a:ext cx="9144000" cy="1114425"/>
          </a:xfrm>
          <a:prstGeom prst="rect">
            <a:avLst/>
          </a:prstGeom>
        </p:spPr>
      </p:pic>
    </p:spTree>
    <p:extLst>
      <p:ext uri="{F7D7BF1F-91A5-4B73-84B7-0CB40FD9DAF7}"/>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EA825903-9C20-4A91-1F0D-953A431189CB"/>
          <p:cNvPicPr>
            <a:picLocks noChangeAspect="1"/>
          </p:cNvPicPr>
          <p:nvPr/>
        </p:nvPicPr>
        <p:blipFill>
          <a:blip r:embed="rId2" cstate="print">
            <a:extLst>
              <a:ext uri="{6322F48D-2858-4A6D-9F95-AAC03B32E2F8}"/>
            </a:extLst>
          </a:blip>
          <a:stretch>
            <a:fillRect/>
          </a:stretch>
        </p:blipFill>
        <p:spPr>
          <a:xfrm>
            <a:off x="0" y="0"/>
            <a:ext cx="9144000" cy="5143500"/>
          </a:xfrm>
          <a:prstGeom prst="rect">
            <a:avLst/>
          </a:prstGeom>
        </p:spPr>
      </p:pic>
      <p:pic>
        <p:nvPicPr>
          <p:cNvPr id="319" name="37D2AAAE-DE92-47A9-BDBE-B6A63AFDCA2E"/>
          <p:cNvPicPr>
            <a:picLocks noChangeAspect="1"/>
          </p:cNvPicPr>
          <p:nvPr/>
        </p:nvPicPr>
        <p:blipFill>
          <a:blip r:embed="rId3" cstate="print">
            <a:extLst>
              <a:ext uri="{F51F26BB-96AD-47C9-67EF-472110FB4D6A}"/>
            </a:extLst>
          </a:blip>
          <a:stretch>
            <a:fillRect/>
          </a:stretch>
        </p:blipFill>
        <p:spPr>
          <a:xfrm>
            <a:off x="0" y="647700"/>
            <a:ext cx="9144000" cy="4495800"/>
          </a:xfrm>
          <a:prstGeom prst="rect">
            <a:avLst/>
          </a:prstGeom>
        </p:spPr>
      </p:pic>
      <p:pic>
        <p:nvPicPr>
          <p:cNvPr id="320" name="9BB2E197-2001-423B-A0FB-4F65EE9FA84F"/>
          <p:cNvPicPr>
            <a:picLocks noChangeAspect="1"/>
          </p:cNvPicPr>
          <p:nvPr/>
        </p:nvPicPr>
        <p:blipFill>
          <a:blip r:embed="rId4" cstate="print">
            <a:extLst>
              <a:ext uri="{CE3C6DCA-6475-4EC3-5445-F87BBC269C1F}"/>
            </a:extLst>
          </a:blip>
          <a:stretch>
            <a:fillRect/>
          </a:stretch>
        </p:blipFill>
        <p:spPr>
          <a:xfrm>
            <a:off x="0" y="647700"/>
            <a:ext cx="9144000" cy="123825"/>
          </a:xfrm>
          <a:prstGeom prst="rect">
            <a:avLst/>
          </a:prstGeom>
        </p:spPr>
      </p:pic>
      <p:sp>
        <p:nvSpPr>
          <p:cNvPr id="321" name="TextBox321"/>
          <p:cNvSpPr txBox="1"/>
          <p:nvPr/>
        </p:nvSpPr>
        <p:spPr>
          <a:xfrm>
            <a:off x="202082"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3.</a:t>
            </a:r>
          </a:p>
        </p:txBody>
      </p:sp>
      <p:sp>
        <p:nvSpPr>
          <p:cNvPr id="322" name="TextBox322"/>
          <p:cNvSpPr txBox="1"/>
          <p:nvPr/>
        </p:nvSpPr>
        <p:spPr>
          <a:xfrm>
            <a:off x="1111911" y="217906"/>
            <a:ext cx="54610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Maven</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323" name="EE077EAB-D74B-4B58-1C6C-64CEC4D0578E"/>
          <p:cNvPicPr>
            <a:picLocks noChangeAspect="1"/>
          </p:cNvPicPr>
          <p:nvPr/>
        </p:nvPicPr>
        <p:blipFill>
          <a:blip r:embed="rId5" cstate="print">
            <a:extLst>
              <a:ext uri="{BFD52A66-1B3D-4BEB-4615-A86762D14B1D}"/>
            </a:extLst>
          </a:blip>
          <a:stretch>
            <a:fillRect/>
          </a:stretch>
        </p:blipFill>
        <p:spPr>
          <a:xfrm>
            <a:off x="552298" y="971550"/>
            <a:ext cx="952500" cy="161925"/>
          </a:xfrm>
          <a:prstGeom prst="rect">
            <a:avLst/>
          </a:prstGeom>
        </p:spPr>
      </p:pic>
      <p:pic>
        <p:nvPicPr>
          <p:cNvPr id="324" name="AC097292-6F0E-4BB0-7A19-CFF00208A94D"/>
          <p:cNvPicPr>
            <a:picLocks noChangeAspect="1"/>
          </p:cNvPicPr>
          <p:nvPr/>
        </p:nvPicPr>
        <p:blipFill>
          <a:blip r:embed="rId6" cstate="print">
            <a:extLst>
              <a:ext uri="{43DFCBD5-E605-42BC-D990-8A9515CAECA5}"/>
            </a:extLst>
          </a:blip>
          <a:stretch>
            <a:fillRect/>
          </a:stretch>
        </p:blipFill>
        <p:spPr>
          <a:xfrm>
            <a:off x="552298" y="1200150"/>
            <a:ext cx="5581650" cy="161925"/>
          </a:xfrm>
          <a:prstGeom prst="rect">
            <a:avLst/>
          </a:prstGeom>
        </p:spPr>
      </p:pic>
      <p:pic>
        <p:nvPicPr>
          <p:cNvPr id="325" name="3DD01961-BD11-4A64-EBF7-2E29C362497A"/>
          <p:cNvPicPr>
            <a:picLocks noChangeAspect="1"/>
          </p:cNvPicPr>
          <p:nvPr/>
        </p:nvPicPr>
        <p:blipFill>
          <a:blip r:embed="rId7" cstate="print">
            <a:extLst>
              <a:ext uri="{E1C200EF-937E-4927-7E4A-D672BE39A256}"/>
            </a:extLst>
          </a:blip>
          <a:stretch>
            <a:fillRect/>
          </a:stretch>
        </p:blipFill>
        <p:spPr>
          <a:xfrm>
            <a:off x="1523111" y="971550"/>
            <a:ext cx="7277100" cy="161925"/>
          </a:xfrm>
          <a:prstGeom prst="rect">
            <a:avLst/>
          </a:prstGeom>
        </p:spPr>
      </p:pic>
      <p:sp>
        <p:nvSpPr>
          <p:cNvPr id="326" name="TextBox326"/>
          <p:cNvSpPr txBox="1"/>
          <p:nvPr/>
        </p:nvSpPr>
        <p:spPr>
          <a:xfrm>
            <a:off x="552298" y="1000314"/>
            <a:ext cx="8204200" cy="355600"/>
          </a:xfrm>
          <a:prstGeom prst="rect">
            <a:avLst/>
          </a:prstGeom>
          <a:noFill/>
        </p:spPr>
        <p:txBody>
          <a:bodyPr wrap="square" lIns="0" tIns="0" rIns="0" bIns="0" rtlCol="0">
            <a:spAutoFit/>
          </a:bodyPr>
          <a:lstStyle/>
          <a:p>
            <a:pPr marL="5230" marR="0" indent="-5230" eaLnBrk="0">
              <a:lnSpc>
                <a:spcPct val="115000"/>
              </a:lnSpc>
            </a:pPr>
            <a:r>
              <a:rPr lang="en-US" altLang="zh-CN" sz="1050" b="1" kern="0" spc="-15" baseline="0" noProof="0" dirty="0">
                <a:solidFill>
                  <a:srgbClr val="333333"/>
                </a:solidFill>
                <a:latin typeface="Arial" pitchFamily="34" charset="0"/>
                <a:ea typeface="Arial" pitchFamily="34" charset="0"/>
                <a:cs typeface="Arial" pitchFamily="34" charset="0"/>
              </a:rPr>
              <a:t>Apache</a:t>
            </a:r>
            <a:r>
              <a:rPr lang="en-US" altLang="zh-CN" sz="1050" b="1" kern="0" spc="5" noProof="0" dirty="0">
                <a:latin typeface="Arial" pitchFamily="34" charset="0"/>
                <a:ea typeface="Arial" pitchFamily="34" charset="0"/>
                <a:cs typeface="Arial" pitchFamily="34" charset="0"/>
              </a:rPr>
              <a:t> </a:t>
            </a:r>
            <a:r>
              <a:rPr lang="en-US" altLang="zh-CN" sz="1050" b="1" kern="0" spc="0" baseline="0" noProof="0" dirty="0">
                <a:solidFill>
                  <a:srgbClr val="333333"/>
                </a:solidFill>
                <a:latin typeface="Arial" pitchFamily="34" charset="0"/>
                <a:ea typeface="Arial" pitchFamily="34" charset="0"/>
                <a:cs typeface="Arial" pitchFamily="34" charset="0"/>
              </a:rPr>
              <a:t>Maven</a:t>
            </a:r>
            <a:r>
              <a:rPr lang="en-US" altLang="zh-CN" sz="1050" b="1" kern="0" spc="-2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is</a:t>
            </a:r>
            <a:r>
              <a:rPr lang="en-US" altLang="zh-CN" sz="1050" kern="0" spc="-3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software</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project</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management</a:t>
            </a:r>
            <a:r>
              <a:rPr lang="en-US" altLang="zh-CN" sz="1050" kern="0" spc="-6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and</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comprehension</a:t>
            </a:r>
            <a:r>
              <a:rPr lang="en-US" altLang="zh-CN" sz="1050" kern="0" spc="-4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tool.</a:t>
            </a:r>
            <a:r>
              <a:rPr lang="en-US" altLang="zh-CN" sz="1050" kern="0" spc="4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Based</a:t>
            </a:r>
            <a:r>
              <a:rPr lang="en-US" altLang="zh-CN" sz="1050" kern="0" spc="-7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on</a:t>
            </a:r>
            <a:r>
              <a:rPr lang="en-US" altLang="zh-CN" sz="1050" kern="0" spc="-3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the</a:t>
            </a:r>
            <a:r>
              <a:rPr lang="en-US" altLang="zh-CN" sz="1050" kern="0" spc="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concept</a:t>
            </a:r>
            <a:r>
              <a:rPr lang="en-US" altLang="zh-CN" sz="1050" kern="0" spc="-4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of</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a:t>
            </a:r>
            <a:r>
              <a:rPr lang="en-US" altLang="zh-CN" sz="1050" kern="0" spc="2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project</a:t>
            </a:r>
            <a:r>
              <a:rPr lang="en-US" altLang="zh-CN" sz="1050" kern="0" spc="-4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object</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model</a:t>
            </a:r>
            <a:r>
              <a:rPr lang="en-US" altLang="zh-CN" sz="1050" kern="0" spc="-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(POM),</a:t>
            </a:r>
            <a:r>
              <a:rPr lang="en-US" altLang="zh-CN" sz="1050" kern="0" spc="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Maven</a:t>
            </a:r>
            <a:r>
              <a:rPr lang="en-US" altLang="zh-CN" sz="1050" kern="0" spc="400" noProof="0" dirty="0">
                <a:latin typeface="Arial" pitchFamily="34" charset="0"/>
                <a:ea typeface="Arial" pitchFamily="34" charset="0"/>
                <a:cs typeface="Arial" pitchFamily="34" charset="0"/>
              </a:rPr>
              <a:t> </a:t>
            </a:r>
            <a:r>
              <a:rPr lang="en-US" altLang="zh-CN" sz="1050" kern="0" spc="-35" baseline="0" noProof="0" dirty="0">
                <a:solidFill>
                  <a:srgbClr val="333333"/>
                </a:solidFill>
                <a:latin typeface="Arial" pitchFamily="34" charset="0"/>
                <a:ea typeface="Arial" pitchFamily="34" charset="0"/>
                <a:cs typeface="Arial" pitchFamily="34" charset="0"/>
              </a:rPr>
              <a:t>can</a:t>
            </a:r>
            <a:r>
              <a:rPr lang="en-US" altLang="zh-CN" sz="1050" kern="0" spc="-2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manage</a:t>
            </a:r>
            <a:r>
              <a:rPr lang="en-US" altLang="zh-CN" sz="1050" kern="0" spc="-6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a:t>
            </a:r>
            <a:r>
              <a:rPr lang="en-US" altLang="zh-CN" sz="1050" kern="0" spc="2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project's</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build,</a:t>
            </a:r>
            <a:r>
              <a:rPr lang="en-US" altLang="zh-CN" sz="1050" kern="0" spc="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reporting</a:t>
            </a:r>
            <a:r>
              <a:rPr lang="en-US" altLang="zh-CN" sz="1050" kern="0" spc="-5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and</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documentation</a:t>
            </a:r>
            <a:r>
              <a:rPr lang="en-US" altLang="zh-CN" sz="1050" kern="0" spc="-6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from</a:t>
            </a:r>
            <a:r>
              <a:rPr lang="en-US" altLang="zh-CN" sz="1050" kern="0" spc="2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a</a:t>
            </a:r>
            <a:r>
              <a:rPr lang="en-US" altLang="zh-CN" sz="1050" kern="0" spc="-1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central</a:t>
            </a:r>
            <a:r>
              <a:rPr lang="en-US" altLang="zh-CN" sz="1050" kern="0" spc="2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piece</a:t>
            </a:r>
            <a:r>
              <a:rPr lang="en-US" altLang="zh-CN" sz="1050" kern="0" spc="-50"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of</a:t>
            </a:r>
            <a:r>
              <a:rPr lang="en-US" altLang="zh-CN" sz="1050" kern="0" spc="15" noProof="0" dirty="0">
                <a:latin typeface="Arial" pitchFamily="34" charset="0"/>
                <a:ea typeface="Arial" pitchFamily="34" charset="0"/>
                <a:cs typeface="Arial" pitchFamily="34" charset="0"/>
              </a:rPr>
              <a:t> </a:t>
            </a:r>
            <a:r>
              <a:rPr lang="en-US" altLang="zh-CN" sz="1050" kern="0" spc="0" baseline="0" noProof="0" dirty="0">
                <a:solidFill>
                  <a:srgbClr val="333333"/>
                </a:solidFill>
                <a:latin typeface="Arial" pitchFamily="34" charset="0"/>
                <a:ea typeface="Arial" pitchFamily="34" charset="0"/>
                <a:cs typeface="Arial" pitchFamily="34" charset="0"/>
              </a:rPr>
              <a:t>information.</a:t>
            </a:r>
          </a:p>
        </p:txBody>
      </p:sp>
      <p:pic>
        <p:nvPicPr>
          <p:cNvPr id="327" name="1F5064DC-77CD-47AA-77D3-ECAB55DD9C18"/>
          <p:cNvPicPr>
            <a:picLocks noChangeAspect="1"/>
          </p:cNvPicPr>
          <p:nvPr/>
        </p:nvPicPr>
        <p:blipFill>
          <a:blip r:embed="rId8" cstate="print">
            <a:extLst>
              <a:ext uri="{1480C99C-9DDD-4592-A98D-70D19C4F6C9D}"/>
            </a:extLst>
          </a:blip>
          <a:stretch>
            <a:fillRect/>
          </a:stretch>
        </p:blipFill>
        <p:spPr>
          <a:xfrm>
            <a:off x="1491107" y="971550"/>
            <a:ext cx="38100" cy="161925"/>
          </a:xfrm>
          <a:prstGeom prst="rect">
            <a:avLst/>
          </a:prstGeom>
        </p:spPr>
      </p:pic>
      <p:sp>
        <p:nvSpPr>
          <p:cNvPr id="328" name="TextBox328"/>
          <p:cNvSpPr txBox="1"/>
          <p:nvPr/>
        </p:nvSpPr>
        <p:spPr>
          <a:xfrm>
            <a:off x="557795" y="1934007"/>
            <a:ext cx="8191500" cy="1320800"/>
          </a:xfrm>
          <a:prstGeom prst="rect">
            <a:avLst/>
          </a:prstGeom>
          <a:noFill/>
        </p:spPr>
        <p:txBody>
          <a:bodyPr wrap="square" lIns="0" tIns="0" rIns="0" bIns="0" rtlCol="0">
            <a:spAutoFit/>
          </a:bodyPr>
          <a:lstStyle/>
          <a:p>
            <a:pPr marL="5628" marR="0" indent="0" eaLnBrk="0">
              <a:lnSpc>
                <a:spcPct val="81000"/>
              </a:lnSpc>
            </a:pPr>
            <a:r>
              <a:rPr lang="en-US" altLang="zh-CN" sz="1200" b="1" kern="0" spc="-35" baseline="0" noProof="0" dirty="0">
                <a:solidFill>
                  <a:srgbClr val="000000"/>
                </a:solidFill>
                <a:latin typeface="Arial" pitchFamily="34" charset="0"/>
                <a:ea typeface="Arial" pitchFamily="34" charset="0"/>
                <a:cs typeface="Arial" pitchFamily="34" charset="0"/>
              </a:rPr>
              <a:t>POM</a:t>
            </a:r>
            <a:r>
              <a:rPr lang="en-US" altLang="zh-CN" sz="1200" b="1" kern="0" spc="-70"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a:t>
            </a:r>
            <a:r>
              <a:rPr lang="en-US" altLang="zh-CN" sz="1200" b="1" kern="0" spc="35"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Project</a:t>
            </a:r>
            <a:r>
              <a:rPr lang="en-US" altLang="zh-CN" sz="1200" b="1" kern="0" spc="-70"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Object</a:t>
            </a:r>
            <a:r>
              <a:rPr lang="en-US" altLang="zh-CN" sz="1200" b="1" kern="0" spc="20"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Model</a:t>
            </a:r>
            <a:r>
              <a:rPr lang="en-US" altLang="zh-CN" sz="1200" b="1" kern="0" spc="40" noProof="0" dirty="0">
                <a:latin typeface="Arial" pitchFamily="34" charset="0"/>
                <a:ea typeface="Arial" pitchFamily="34" charset="0"/>
                <a:cs typeface="Arial" pitchFamily="34" charset="0"/>
              </a:rPr>
              <a:t> </a:t>
            </a:r>
            <a:r>
              <a:rPr lang="en-US" altLang="zh-CN" sz="1200" b="1" kern="0" spc="0" baseline="0" noProof="0" dirty="0">
                <a:solidFill>
                  <a:srgbClr val="000000"/>
                </a:solidFill>
                <a:latin typeface="Arial" pitchFamily="34" charset="0"/>
                <a:ea typeface="Arial" pitchFamily="34" charset="0"/>
                <a:cs typeface="Arial" pitchFamily="34" charset="0"/>
              </a:rPr>
              <a:t>:</a:t>
            </a:r>
          </a:p>
          <a:p>
            <a:pPr marL="8676" marR="0" indent="0" eaLnBrk="0">
              <a:lnSpc>
                <a:spcPct val="81000"/>
              </a:lnSpc>
              <a:spcBef>
                <a:spcPts val="1440"/>
              </a:spcBef>
            </a:pPr>
            <a:r>
              <a:rPr lang="en-US" altLang="zh-CN" sz="1200" kern="0" spc="-100" baseline="0" noProof="0" dirty="0">
                <a:solidFill>
                  <a:srgbClr val="000000"/>
                </a:solidFill>
                <a:latin typeface="Arial" pitchFamily="34" charset="0"/>
                <a:ea typeface="Arial" pitchFamily="34" charset="0"/>
                <a:cs typeface="Arial" pitchFamily="34" charset="0"/>
              </a:rPr>
              <a:t>It</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XML</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file</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contains</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information</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about</a:t>
            </a:r>
            <a:r>
              <a:rPr lang="en-US" altLang="zh-CN" sz="1200" kern="0" spc="-8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project</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and</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configuration</a:t>
            </a:r>
            <a:r>
              <a:rPr lang="en-US" altLang="zh-CN" sz="1200" kern="0" spc="-7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details</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used</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by</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Maven</a:t>
            </a:r>
            <a:r>
              <a:rPr lang="en-US" altLang="zh-CN" sz="1200" kern="0" spc="-10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to</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build</a:t>
            </a:r>
            <a:r>
              <a:rPr lang="en-US" altLang="zh-CN" sz="1200" kern="0" spc="-10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project.</a:t>
            </a:r>
          </a:p>
          <a:p>
            <a:pPr marL="0" marR="0" indent="0" algn="just" eaLnBrk="0">
              <a:lnSpc>
                <a:spcPct val="107000"/>
              </a:lnSpc>
              <a:spcBef>
                <a:spcPts val="2194"/>
              </a:spcBef>
            </a:pPr>
            <a:r>
              <a:rPr lang="en-US" altLang="zh-CN" sz="1200" kern="0" spc="-25" baseline="0" noProof="0" dirty="0">
                <a:solidFill>
                  <a:srgbClr val="000000"/>
                </a:solidFill>
                <a:latin typeface="Arial" pitchFamily="34" charset="0"/>
                <a:ea typeface="Arial" pitchFamily="34" charset="0"/>
                <a:cs typeface="Arial" pitchFamily="34" charset="0"/>
              </a:rPr>
              <a:t>Some</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of</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configuration</a:t>
            </a:r>
            <a:r>
              <a:rPr lang="en-US" altLang="zh-CN" sz="1200" kern="0" spc="-9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can</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be</a:t>
            </a:r>
            <a:r>
              <a:rPr lang="en-US" altLang="zh-CN" sz="1200" kern="0" spc="-7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specified</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a:t>
            </a:r>
            <a:r>
              <a:rPr lang="en-US" altLang="zh-CN" sz="1200" kern="0" spc="-6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POM</a:t>
            </a:r>
            <a:r>
              <a:rPr lang="en-US" altLang="zh-CN" sz="1200" kern="0" spc="-5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are</a:t>
            </a:r>
            <a:r>
              <a:rPr lang="en-US" altLang="zh-CN" sz="1200" kern="0" spc="-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project</a:t>
            </a:r>
            <a:r>
              <a:rPr lang="en-US" altLang="zh-CN" sz="1200" kern="0" spc="-7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dependencies,</a:t>
            </a:r>
            <a:r>
              <a:rPr lang="en-US" altLang="zh-CN" sz="1200" kern="0" spc="-14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plugins</a:t>
            </a:r>
            <a:r>
              <a:rPr lang="en-US" altLang="zh-CN" sz="1200" kern="0" spc="-10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or</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goals</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that</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can</a:t>
            </a:r>
            <a:r>
              <a:rPr lang="en-US" altLang="zh-CN" sz="1200" kern="0" spc="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be</a:t>
            </a:r>
            <a:r>
              <a:rPr lang="en-US" altLang="zh-CN" sz="1200" kern="0" spc="400" noProof="0" dirty="0">
                <a:latin typeface="Arial" pitchFamily="34" charset="0"/>
                <a:ea typeface="Arial" pitchFamily="34" charset="0"/>
                <a:cs typeface="Arial" pitchFamily="34" charset="0"/>
              </a:rPr>
              <a:t> </a:t>
            </a:r>
            <a:r>
              <a:rPr lang="en-US" altLang="zh-CN" sz="1200" kern="0" spc="-10" baseline="0" noProof="0" dirty="0">
                <a:solidFill>
                  <a:srgbClr val="000000"/>
                </a:solidFill>
                <a:latin typeface="Arial" pitchFamily="34" charset="0"/>
                <a:ea typeface="Arial" pitchFamily="34" charset="0"/>
                <a:cs typeface="Arial" pitchFamily="34" charset="0"/>
              </a:rPr>
              <a:t>executed,</a:t>
            </a:r>
            <a:r>
              <a:rPr lang="en-US" altLang="zh-CN" sz="1200" kern="0" spc="-1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build</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profiles,</a:t>
            </a:r>
            <a:r>
              <a:rPr lang="en-US" altLang="zh-CN" sz="1200" kern="0" spc="-7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and</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so</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on.</a:t>
            </a:r>
            <a:r>
              <a:rPr lang="en-US" altLang="zh-CN" sz="1200" kern="0" spc="-1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Other</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information</a:t>
            </a:r>
            <a:r>
              <a:rPr lang="en-US" altLang="zh-CN" sz="1200" kern="0" spc="-10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such</a:t>
            </a:r>
            <a:r>
              <a:rPr lang="en-US" altLang="zh-CN" sz="1200" kern="0" spc="-2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as</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the</a:t>
            </a:r>
            <a:r>
              <a:rPr lang="en-US" altLang="zh-CN" sz="1200" kern="0" spc="3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project</a:t>
            </a:r>
            <a:r>
              <a:rPr lang="en-US" altLang="zh-CN" sz="1200" kern="0" spc="-9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version,</a:t>
            </a:r>
            <a:r>
              <a:rPr lang="en-US" altLang="zh-CN" sz="1200" kern="0" spc="-1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description,</a:t>
            </a:r>
            <a:r>
              <a:rPr lang="en-US" altLang="zh-CN" sz="1200" kern="0" spc="-5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developers,</a:t>
            </a:r>
            <a:r>
              <a:rPr lang="en-US" altLang="zh-CN" sz="1200" kern="0" spc="-4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mailing</a:t>
            </a:r>
            <a:r>
              <a:rPr lang="en-US" altLang="zh-CN" sz="1200" kern="0" spc="-3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lists</a:t>
            </a:r>
            <a:r>
              <a:rPr lang="en-US" altLang="zh-CN" sz="1200" kern="0" spc="400" noProof="0" dirty="0">
                <a:latin typeface="Arial" pitchFamily="34" charset="0"/>
                <a:ea typeface="Arial" pitchFamily="34" charset="0"/>
                <a:cs typeface="Arial" pitchFamily="34" charset="0"/>
              </a:rPr>
              <a:t> </a:t>
            </a:r>
            <a:r>
              <a:rPr lang="en-US" altLang="zh-CN" sz="1200" kern="0" spc="-35" baseline="0" noProof="0" dirty="0">
                <a:solidFill>
                  <a:srgbClr val="000000"/>
                </a:solidFill>
                <a:latin typeface="Arial" pitchFamily="34" charset="0"/>
                <a:ea typeface="Arial" pitchFamily="34" charset="0"/>
                <a:cs typeface="Arial" pitchFamily="34" charset="0"/>
              </a:rPr>
              <a:t>and</a:t>
            </a:r>
            <a:r>
              <a:rPr lang="en-US" altLang="zh-CN" sz="1200" kern="0" spc="-8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such</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can</a:t>
            </a:r>
            <a:r>
              <a:rPr lang="en-US" altLang="zh-CN" sz="1200" kern="0" spc="-2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also</a:t>
            </a:r>
            <a:r>
              <a:rPr lang="en-US" altLang="zh-CN" sz="1200" kern="0" spc="5"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be</a:t>
            </a:r>
            <a:r>
              <a:rPr lang="en-US" altLang="zh-CN" sz="1200" kern="0" spc="-60" noProof="0" dirty="0">
                <a:latin typeface="Arial" pitchFamily="34" charset="0"/>
                <a:ea typeface="Arial" pitchFamily="34" charset="0"/>
                <a:cs typeface="Arial" pitchFamily="34" charset="0"/>
              </a:rPr>
              <a:t> </a:t>
            </a:r>
            <a:r>
              <a:rPr lang="en-US" altLang="zh-CN" sz="1200" kern="0" spc="0" baseline="0" noProof="0" dirty="0">
                <a:solidFill>
                  <a:srgbClr val="000000"/>
                </a:solidFill>
                <a:latin typeface="Arial" pitchFamily="34" charset="0"/>
                <a:ea typeface="Arial" pitchFamily="34" charset="0"/>
                <a:cs typeface="Arial" pitchFamily="34" charset="0"/>
              </a:rPr>
              <a:t>specified.</a:t>
            </a:r>
          </a:p>
        </p:txBody>
      </p:sp>
    </p:spTree>
    <p:extLst>
      <p:ext uri="{56A75981-B072-462C-FA2C-9139D0E9A8C3}"/>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9" name="12A8E6F8-AB6D-48FC-8D09-D27DB0A8C356"/>
          <p:cNvPicPr>
            <a:picLocks noChangeAspect="1"/>
          </p:cNvPicPr>
          <p:nvPr/>
        </p:nvPicPr>
        <p:blipFill>
          <a:blip r:embed="rId2" cstate="print">
            <a:extLst>
              <a:ext uri="{5477844E-6015-4465-AC20-EF5EDA3D2741}"/>
            </a:extLst>
          </a:blip>
          <a:stretch>
            <a:fillRect/>
          </a:stretch>
        </p:blipFill>
        <p:spPr>
          <a:xfrm>
            <a:off x="0" y="0"/>
            <a:ext cx="9144000" cy="5143500"/>
          </a:xfrm>
          <a:prstGeom prst="rect">
            <a:avLst/>
          </a:prstGeom>
        </p:spPr>
      </p:pic>
      <p:pic>
        <p:nvPicPr>
          <p:cNvPr id="330" name="4A117543-CE0B-4942-C5FF-4C0000E72FD1"/>
          <p:cNvPicPr>
            <a:picLocks noChangeAspect="1"/>
          </p:cNvPicPr>
          <p:nvPr/>
        </p:nvPicPr>
        <p:blipFill>
          <a:blip r:embed="rId3" cstate="print">
            <a:extLst>
              <a:ext uri="{721BF01E-4BE6-408B-149F-56CD2DB8770C}"/>
            </a:extLst>
          </a:blip>
          <a:stretch>
            <a:fillRect/>
          </a:stretch>
        </p:blipFill>
        <p:spPr>
          <a:xfrm>
            <a:off x="0" y="647700"/>
            <a:ext cx="9144000" cy="4495800"/>
          </a:xfrm>
          <a:prstGeom prst="rect">
            <a:avLst/>
          </a:prstGeom>
        </p:spPr>
      </p:pic>
      <p:sp>
        <p:nvSpPr>
          <p:cNvPr id="331" name="TextBox331"/>
          <p:cNvSpPr txBox="1"/>
          <p:nvPr/>
        </p:nvSpPr>
        <p:spPr>
          <a:xfrm>
            <a:off x="202082" y="217906"/>
            <a:ext cx="266700" cy="279400"/>
          </a:xfrm>
          <a:prstGeom prst="rect">
            <a:avLst/>
          </a:prstGeom>
          <a:noFill/>
        </p:spPr>
        <p:txBody>
          <a:bodyPr wrap="square" lIns="0" tIns="0" rIns="0" bIns="0" rtlCol="0">
            <a:spAutoFit/>
          </a:bodyPr>
          <a:lstStyle/>
          <a:p>
            <a:pPr marL="0" marR="0" indent="0" eaLnBrk="0">
              <a:lnSpc>
                <a:spcPct val="79000"/>
              </a:lnSpc>
            </a:pPr>
            <a:r>
              <a:rPr lang="en-US" altLang="zh-CN" sz="2400" kern="0" spc="-50" baseline="0" noProof="0" dirty="0">
                <a:solidFill>
                  <a:srgbClr val="FFFFFF"/>
                </a:solidFill>
                <a:latin typeface="Times New Roman" pitchFamily="18" charset="0"/>
                <a:ea typeface="Times New Roman" pitchFamily="18" charset="0"/>
                <a:cs typeface="Times New Roman" pitchFamily="18" charset="0"/>
              </a:rPr>
              <a:t>3.</a:t>
            </a:r>
          </a:p>
        </p:txBody>
      </p:sp>
      <p:sp>
        <p:nvSpPr>
          <p:cNvPr id="332" name="TextBox332"/>
          <p:cNvSpPr txBox="1"/>
          <p:nvPr/>
        </p:nvSpPr>
        <p:spPr>
          <a:xfrm>
            <a:off x="1111911" y="217906"/>
            <a:ext cx="5461000" cy="279400"/>
          </a:xfrm>
          <a:prstGeom prst="rect">
            <a:avLst/>
          </a:prstGeom>
          <a:noFill/>
        </p:spPr>
        <p:txBody>
          <a:bodyPr wrap="square" lIns="0" tIns="0" rIns="0" bIns="0" rtlCol="0">
            <a:spAutoFit/>
          </a:bodyPr>
          <a:lstStyle/>
          <a:p>
            <a:pPr marL="0" marR="0" indent="0" eaLnBrk="0">
              <a:lnSpc>
                <a:spcPct val="79000"/>
              </a:lnSpc>
            </a:pPr>
            <a:r>
              <a:rPr lang="en-US" altLang="zh-CN" sz="2400" kern="0" spc="-1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to</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Maven</a:t>
            </a:r>
            <a:r>
              <a:rPr lang="en-US" altLang="zh-CN" sz="2400" kern="0" spc="5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Tree>
    <p:extLst>
      <p:ext uri="{F44EE94D-C30B-4100-1475-00EC9D651AB8}"/>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 name="008F7ABE-BFD5-4382-6FC1-D0F67060BF26"/>
          <p:cNvPicPr>
            <a:picLocks noChangeAspect="1"/>
          </p:cNvPicPr>
          <p:nvPr/>
        </p:nvPicPr>
        <p:blipFill>
          <a:blip r:embed="rId2" cstate="print">
            <a:extLst>
              <a:ext uri="{BB6C184B-3906-4177-AED9-EA25860F5CA0}"/>
            </a:extLst>
          </a:blip>
          <a:stretch>
            <a:fillRect/>
          </a:stretch>
        </p:blipFill>
        <p:spPr>
          <a:xfrm>
            <a:off x="0" y="0"/>
            <a:ext cx="9144000" cy="5143500"/>
          </a:xfrm>
          <a:prstGeom prst="rect">
            <a:avLst/>
          </a:prstGeom>
        </p:spPr>
      </p:pic>
      <p:pic>
        <p:nvPicPr>
          <p:cNvPr id="349" name="1E0A7835-8BB3-4A12-3DBC-6935482555EA"/>
          <p:cNvPicPr>
            <a:picLocks noChangeAspect="1"/>
          </p:cNvPicPr>
          <p:nvPr/>
        </p:nvPicPr>
        <p:blipFill>
          <a:blip r:embed="rId3" cstate="print">
            <a:extLst>
              <a:ext uri="{6911E62B-56F7-475E-7426-A74D4F5CED26}"/>
            </a:extLst>
          </a:blip>
          <a:stretch>
            <a:fillRect/>
          </a:stretch>
        </p:blipFill>
        <p:spPr>
          <a:xfrm>
            <a:off x="0" y="647700"/>
            <a:ext cx="9144000" cy="4495800"/>
          </a:xfrm>
          <a:prstGeom prst="rect">
            <a:avLst/>
          </a:prstGeom>
        </p:spPr>
      </p:pic>
      <p:pic>
        <p:nvPicPr>
          <p:cNvPr id="350" name="A06934FF-C606-4E29-D516-FAE048D3F027"/>
          <p:cNvPicPr>
            <a:picLocks noChangeAspect="1"/>
          </p:cNvPicPr>
          <p:nvPr/>
        </p:nvPicPr>
        <p:blipFill>
          <a:blip r:embed="rId4" cstate="print">
            <a:extLst>
              <a:ext uri="{EDB78562-4135-4144-2FD1-BA030A44FEA9}"/>
            </a:extLst>
          </a:blip>
          <a:stretch>
            <a:fillRect/>
          </a:stretch>
        </p:blipFill>
        <p:spPr>
          <a:xfrm>
            <a:off x="0" y="647700"/>
            <a:ext cx="9144000" cy="123825"/>
          </a:xfrm>
          <a:prstGeom prst="rect">
            <a:avLst/>
          </a:prstGeom>
        </p:spPr>
      </p:pic>
      <p:sp>
        <p:nvSpPr>
          <p:cNvPr id="351" name="TextBox351"/>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352" name="TextBox352"/>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353" name="TextBox353"/>
          <p:cNvSpPr txBox="1"/>
          <p:nvPr/>
        </p:nvSpPr>
        <p:spPr>
          <a:xfrm>
            <a:off x="555269" y="1007796"/>
            <a:ext cx="6985000" cy="3810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Dynamic</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Project</a:t>
            </a:r>
          </a:p>
          <a:p>
            <a:pPr marL="0" marR="0" indent="4436085" eaLnBrk="0">
              <a:lnSpc>
                <a:spcPct val="64000"/>
              </a:lnSpc>
            </a:pP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Convert</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Maven</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Project</a:t>
            </a:r>
          </a:p>
        </p:txBody>
      </p:sp>
      <p:pic>
        <p:nvPicPr>
          <p:cNvPr id="354" name="48F1FE38-054D-45AD-B245-A670FF0007DA"/>
          <p:cNvPicPr>
            <a:picLocks noChangeAspect="1"/>
          </p:cNvPicPr>
          <p:nvPr/>
        </p:nvPicPr>
        <p:blipFill>
          <a:blip r:embed="rId5" cstate="print">
            <a:extLst>
              <a:ext uri="{51939F30-57E2-4F56-D7EF-270546AED4FF}"/>
            </a:extLst>
          </a:blip>
          <a:stretch>
            <a:fillRect/>
          </a:stretch>
        </p:blipFill>
        <p:spPr>
          <a:xfrm>
            <a:off x="576072" y="1409700"/>
            <a:ext cx="8201025" cy="3457575"/>
          </a:xfrm>
          <a:prstGeom prst="rect">
            <a:avLst/>
          </a:prstGeom>
        </p:spPr>
      </p:pic>
    </p:spTree>
    <p:extLst>
      <p:ext uri="{93FD3705-7224-4CB5-C62D-0A0FCD8A38A4}"/>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 name="3BEA2417-6010-4C5A-499F-441B4E1AF328"/>
          <p:cNvPicPr>
            <a:picLocks noChangeAspect="1"/>
          </p:cNvPicPr>
          <p:nvPr/>
        </p:nvPicPr>
        <p:blipFill>
          <a:blip r:embed="rId2" cstate="print">
            <a:extLst>
              <a:ext uri="{23DF3345-254B-4E05-96DB-090C44567AFD}"/>
            </a:extLst>
          </a:blip>
          <a:stretch>
            <a:fillRect/>
          </a:stretch>
        </p:blipFill>
        <p:spPr>
          <a:xfrm>
            <a:off x="0" y="0"/>
            <a:ext cx="9144000" cy="5143500"/>
          </a:xfrm>
          <a:prstGeom prst="rect">
            <a:avLst/>
          </a:prstGeom>
        </p:spPr>
      </p:pic>
      <p:pic>
        <p:nvPicPr>
          <p:cNvPr id="356" name="92E4C8B1-5CB7-4EE2-379C-369C7813BDC5"/>
          <p:cNvPicPr>
            <a:picLocks noChangeAspect="1"/>
          </p:cNvPicPr>
          <p:nvPr/>
        </p:nvPicPr>
        <p:blipFill>
          <a:blip r:embed="rId3" cstate="print">
            <a:extLst>
              <a:ext uri="{60D80D6F-0085-4512-40CD-54E4CA9A23F5}"/>
            </a:extLst>
          </a:blip>
          <a:stretch>
            <a:fillRect/>
          </a:stretch>
        </p:blipFill>
        <p:spPr>
          <a:xfrm>
            <a:off x="0" y="647700"/>
            <a:ext cx="9144000" cy="4495800"/>
          </a:xfrm>
          <a:prstGeom prst="rect">
            <a:avLst/>
          </a:prstGeom>
        </p:spPr>
      </p:pic>
      <p:pic>
        <p:nvPicPr>
          <p:cNvPr id="357" name="FB700329-66BA-430D-E612-1A2853CB406A"/>
          <p:cNvPicPr>
            <a:picLocks noChangeAspect="1"/>
          </p:cNvPicPr>
          <p:nvPr/>
        </p:nvPicPr>
        <p:blipFill>
          <a:blip r:embed="rId4" cstate="print">
            <a:extLst>
              <a:ext uri="{F55C4B30-B48F-48D0-263F-D485BDDC6865}"/>
            </a:extLst>
          </a:blip>
          <a:stretch>
            <a:fillRect/>
          </a:stretch>
        </p:blipFill>
        <p:spPr>
          <a:xfrm>
            <a:off x="0" y="647700"/>
            <a:ext cx="9144000" cy="123825"/>
          </a:xfrm>
          <a:prstGeom prst="rect">
            <a:avLst/>
          </a:prstGeom>
        </p:spPr>
      </p:pic>
      <p:sp>
        <p:nvSpPr>
          <p:cNvPr id="358" name="TextBox358"/>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359" name="TextBox359"/>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360" name="TextBox360"/>
          <p:cNvSpPr txBox="1"/>
          <p:nvPr/>
        </p:nvSpPr>
        <p:spPr>
          <a:xfrm>
            <a:off x="561442" y="1007796"/>
            <a:ext cx="2806700" cy="215900"/>
          </a:xfrm>
          <a:prstGeom prst="rect">
            <a:avLst/>
          </a:prstGeom>
          <a:noFill/>
        </p:spPr>
        <p:txBody>
          <a:bodyPr wrap="square" lIns="0" tIns="0" rIns="0" bIns="0" rtlCol="0">
            <a:spAutoFit/>
          </a:bodyPr>
          <a:lstStyle/>
          <a:p>
            <a:pPr marL="0"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Converted</a:t>
            </a:r>
            <a:r>
              <a:rPr lang="en-US" altLang="zh-CN" sz="1800" b="1" kern="0" spc="-8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Maven</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Project</a:t>
            </a:r>
          </a:p>
        </p:txBody>
      </p:sp>
      <p:pic>
        <p:nvPicPr>
          <p:cNvPr id="361" name="DA6CF505-9ABA-4526-3CD0-4193588694AF"/>
          <p:cNvPicPr>
            <a:picLocks noChangeAspect="1"/>
          </p:cNvPicPr>
          <p:nvPr/>
        </p:nvPicPr>
        <p:blipFill>
          <a:blip r:embed="rId5" cstate="print">
            <a:extLst>
              <a:ext uri="{4C52A773-C8B1-40CD-1176-6EF8E2933B18}"/>
            </a:extLst>
          </a:blip>
          <a:stretch>
            <a:fillRect/>
          </a:stretch>
        </p:blipFill>
        <p:spPr>
          <a:xfrm>
            <a:off x="559308" y="1323975"/>
            <a:ext cx="7915275" cy="3695700"/>
          </a:xfrm>
          <a:prstGeom prst="rect">
            <a:avLst/>
          </a:prstGeom>
        </p:spPr>
      </p:pic>
    </p:spTree>
    <p:extLst>
      <p:ext uri="{10045656-D405-4F8C-4E5A-06CA1EBE84C5}"/>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2" name="FFFF9FCC-650F-4E11-BE4C-041155925C68"/>
          <p:cNvPicPr>
            <a:picLocks noChangeAspect="1"/>
          </p:cNvPicPr>
          <p:nvPr/>
        </p:nvPicPr>
        <p:blipFill>
          <a:blip r:embed="rId2" cstate="print">
            <a:extLst>
              <a:ext uri="{2E24627E-6B19-48AC-2518-B6E8FD93E83C}"/>
            </a:extLst>
          </a:blip>
          <a:stretch>
            <a:fillRect/>
          </a:stretch>
        </p:blipFill>
        <p:spPr>
          <a:xfrm>
            <a:off x="0" y="0"/>
            <a:ext cx="9144000" cy="5143500"/>
          </a:xfrm>
          <a:prstGeom prst="rect">
            <a:avLst/>
          </a:prstGeom>
        </p:spPr>
      </p:pic>
      <p:pic>
        <p:nvPicPr>
          <p:cNvPr id="363" name="98241D0E-7E79-4F78-1AA1-1EBF71D13407"/>
          <p:cNvPicPr>
            <a:picLocks noChangeAspect="1"/>
          </p:cNvPicPr>
          <p:nvPr/>
        </p:nvPicPr>
        <p:blipFill>
          <a:blip r:embed="rId3" cstate="print">
            <a:extLst>
              <a:ext uri="{980EE606-6181-4308-168F-F218F4AF0202}"/>
            </a:extLst>
          </a:blip>
          <a:stretch>
            <a:fillRect/>
          </a:stretch>
        </p:blipFill>
        <p:spPr>
          <a:xfrm>
            <a:off x="0" y="647700"/>
            <a:ext cx="9144000" cy="4495800"/>
          </a:xfrm>
          <a:prstGeom prst="rect">
            <a:avLst/>
          </a:prstGeom>
        </p:spPr>
      </p:pic>
      <p:pic>
        <p:nvPicPr>
          <p:cNvPr id="364" name="3ECB6C09-13A1-4A3E-85D1-AEFAECC48FD3"/>
          <p:cNvPicPr>
            <a:picLocks noChangeAspect="1"/>
          </p:cNvPicPr>
          <p:nvPr/>
        </p:nvPicPr>
        <p:blipFill>
          <a:blip r:embed="rId4" cstate="print">
            <a:extLst>
              <a:ext uri="{BFC16402-6CAA-479A-1E3D-36C27AC7C1E7}"/>
            </a:extLst>
          </a:blip>
          <a:stretch>
            <a:fillRect/>
          </a:stretch>
        </p:blipFill>
        <p:spPr>
          <a:xfrm>
            <a:off x="0" y="647700"/>
            <a:ext cx="9144000" cy="123825"/>
          </a:xfrm>
          <a:prstGeom prst="rect">
            <a:avLst/>
          </a:prstGeom>
        </p:spPr>
      </p:pic>
      <p:sp>
        <p:nvSpPr>
          <p:cNvPr id="365" name="TextBox365"/>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366" name="TextBox366"/>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pic>
        <p:nvPicPr>
          <p:cNvPr id="367" name="E5158E2A-A31A-4655-B58D-B65AEC57D833"/>
          <p:cNvPicPr>
            <a:picLocks noChangeAspect="1"/>
          </p:cNvPicPr>
          <p:nvPr/>
        </p:nvPicPr>
        <p:blipFill>
          <a:blip r:embed="rId5" cstate="print">
            <a:extLst>
              <a:ext uri="{0EFC7FD2-3C75-418A-9024-BAA92DE15126}"/>
            </a:extLst>
          </a:blip>
          <a:stretch>
            <a:fillRect/>
          </a:stretch>
        </p:blipFill>
        <p:spPr>
          <a:xfrm>
            <a:off x="4520184" y="1209675"/>
            <a:ext cx="2990850" cy="3857625"/>
          </a:xfrm>
          <a:prstGeom prst="rect">
            <a:avLst/>
          </a:prstGeom>
        </p:spPr>
      </p:pic>
      <p:sp>
        <p:nvSpPr>
          <p:cNvPr id="368" name="TextBox368"/>
          <p:cNvSpPr txBox="1"/>
          <p:nvPr/>
        </p:nvSpPr>
        <p:spPr>
          <a:xfrm>
            <a:off x="554126" y="1007796"/>
            <a:ext cx="4902200" cy="1790700"/>
          </a:xfrm>
          <a:prstGeom prst="rect">
            <a:avLst/>
          </a:prstGeom>
          <a:noFill/>
        </p:spPr>
        <p:txBody>
          <a:bodyPr wrap="square" lIns="0" tIns="0" rIns="0" bIns="0" rtlCol="0">
            <a:spAutoFit/>
          </a:bodyPr>
          <a:lstStyle/>
          <a:p>
            <a:pPr marL="0" marR="0" indent="0" eaLnBrk="0">
              <a:lnSpc>
                <a:spcPct val="77000"/>
              </a:lnSpc>
            </a:pPr>
            <a:r>
              <a:rPr lang="en-US" altLang="zh-CN" sz="1800" b="1" kern="0" spc="-35" baseline="0" noProof="0" dirty="0">
                <a:solidFill>
                  <a:srgbClr val="000000"/>
                </a:solidFill>
                <a:latin typeface="Times New Roman" pitchFamily="18" charset="0"/>
                <a:ea typeface="Times New Roman" pitchFamily="18" charset="0"/>
                <a:cs typeface="Times New Roman" pitchFamily="18" charset="0"/>
              </a:rPr>
              <a:t>Add</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Dependencies</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pom.xml</a:t>
            </a:r>
          </a:p>
          <a:p>
            <a:pPr marL="131216" marR="3021736" indent="0" eaLnBrk="0">
              <a:lnSpc>
                <a:spcPct val="74000"/>
              </a:lnSpc>
              <a:spcBef>
                <a:spcPts val="798"/>
              </a:spcBef>
            </a:pP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spring-webmvc</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spring-core</a:t>
            </a:r>
            <a:r>
              <a:rPr lang="en-US" altLang="zh-CN" sz="1800" kern="0" spc="27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spring-beans</a:t>
            </a:r>
            <a:r>
              <a:rPr lang="en-US" altLang="zh-CN" sz="1800" kern="0" spc="17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spring-context</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58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p>
        </p:txBody>
      </p:sp>
    </p:spTree>
    <p:extLst>
      <p:ext uri="{7BC97611-A17D-4DDC-0EF7-15BB6746CB26}"/>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B7FC07A1-C9FF-4CB4-3559-708E073B34B7"/>
          <p:cNvPicPr>
            <a:picLocks noChangeAspect="1"/>
          </p:cNvPicPr>
          <p:nvPr/>
        </p:nvPicPr>
        <p:blipFill>
          <a:blip r:embed="rId2" cstate="print">
            <a:extLst>
              <a:ext uri="{EBDE40D2-7073-49C9-7ED2-294C5BA2DFC0}"/>
            </a:extLst>
          </a:blip>
          <a:stretch>
            <a:fillRect/>
          </a:stretch>
        </p:blipFill>
        <p:spPr>
          <a:xfrm>
            <a:off x="0" y="0"/>
            <a:ext cx="9144000" cy="5143500"/>
          </a:xfrm>
          <a:prstGeom prst="rect">
            <a:avLst/>
          </a:prstGeom>
        </p:spPr>
      </p:pic>
      <p:pic>
        <p:nvPicPr>
          <p:cNvPr id="370" name="DE58A90E-BC17-4F8A-2E70-6C4806F541AC"/>
          <p:cNvPicPr>
            <a:picLocks noChangeAspect="1"/>
          </p:cNvPicPr>
          <p:nvPr/>
        </p:nvPicPr>
        <p:blipFill>
          <a:blip r:embed="rId3" cstate="print">
            <a:extLst>
              <a:ext uri="{2AED6ACD-2A0A-448C-8E19-50F8B56CE32E}"/>
            </a:extLst>
          </a:blip>
          <a:stretch>
            <a:fillRect/>
          </a:stretch>
        </p:blipFill>
        <p:spPr>
          <a:xfrm>
            <a:off x="0" y="647700"/>
            <a:ext cx="9144000" cy="4495800"/>
          </a:xfrm>
          <a:prstGeom prst="rect">
            <a:avLst/>
          </a:prstGeom>
        </p:spPr>
      </p:pic>
      <p:pic>
        <p:nvPicPr>
          <p:cNvPr id="371" name="A95E9B7B-6C7F-47BF-2A5F-8D3DA4520D5D"/>
          <p:cNvPicPr>
            <a:picLocks noChangeAspect="1"/>
          </p:cNvPicPr>
          <p:nvPr/>
        </p:nvPicPr>
        <p:blipFill>
          <a:blip r:embed="rId4" cstate="print">
            <a:extLst>
              <a:ext uri="{2091745F-EAD8-4925-7B81-1F865D8F8355}"/>
            </a:extLst>
          </a:blip>
          <a:stretch>
            <a:fillRect/>
          </a:stretch>
        </p:blipFill>
        <p:spPr>
          <a:xfrm>
            <a:off x="0" y="647700"/>
            <a:ext cx="9144000" cy="123825"/>
          </a:xfrm>
          <a:prstGeom prst="rect">
            <a:avLst/>
          </a:prstGeom>
        </p:spPr>
      </p:pic>
      <p:sp>
        <p:nvSpPr>
          <p:cNvPr id="372" name="TextBox372"/>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373" name="TextBox373"/>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374" name="TextBox374"/>
          <p:cNvSpPr txBox="1"/>
          <p:nvPr/>
        </p:nvSpPr>
        <p:spPr>
          <a:xfrm>
            <a:off x="557555" y="1007796"/>
            <a:ext cx="2857500" cy="2159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Update</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Maven</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800" b="1" kern="0" spc="1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p:txBody>
      </p:sp>
      <p:pic>
        <p:nvPicPr>
          <p:cNvPr id="375" name="81E0BA61-13F7-4FE2-1E91-4388DB164360"/>
          <p:cNvPicPr>
            <a:picLocks noChangeAspect="1"/>
          </p:cNvPicPr>
          <p:nvPr/>
        </p:nvPicPr>
        <p:blipFill>
          <a:blip r:embed="rId5" cstate="print">
            <a:extLst>
              <a:ext uri="{87A025BB-8A81-4430-E3F7-572BF80488F6}"/>
            </a:extLst>
          </a:blip>
          <a:stretch>
            <a:fillRect/>
          </a:stretch>
        </p:blipFill>
        <p:spPr>
          <a:xfrm>
            <a:off x="2903220" y="1238250"/>
            <a:ext cx="3228975" cy="3790950"/>
          </a:xfrm>
          <a:prstGeom prst="rect">
            <a:avLst/>
          </a:prstGeom>
        </p:spPr>
      </p:pic>
    </p:spTree>
    <p:extLst>
      <p:ext uri="{A7B8B170-BFB8-4198-6C00-E3F8894DDBE8}"/>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 name="262FAEAF-F443-4739-FD62-1A3A44EDCEE3"/>
          <p:cNvPicPr>
            <a:picLocks noChangeAspect="1"/>
          </p:cNvPicPr>
          <p:nvPr/>
        </p:nvPicPr>
        <p:blipFill>
          <a:blip r:embed="rId2" cstate="print">
            <a:extLst>
              <a:ext uri="{79F9CA6B-531A-45C9-03BF-1DF0E0277B6B}"/>
            </a:extLst>
          </a:blip>
          <a:stretch>
            <a:fillRect/>
          </a:stretch>
        </p:blipFill>
        <p:spPr>
          <a:xfrm>
            <a:off x="0" y="0"/>
            <a:ext cx="9144000" cy="5143500"/>
          </a:xfrm>
          <a:prstGeom prst="rect">
            <a:avLst/>
          </a:prstGeom>
        </p:spPr>
      </p:pic>
      <p:pic>
        <p:nvPicPr>
          <p:cNvPr id="377" name="2350D605-70E6-452E-F940-3FD5B370EC0E"/>
          <p:cNvPicPr>
            <a:picLocks noChangeAspect="1"/>
          </p:cNvPicPr>
          <p:nvPr/>
        </p:nvPicPr>
        <p:blipFill>
          <a:blip r:embed="rId3" cstate="print">
            <a:extLst>
              <a:ext uri="{D9C1B764-27C7-40E7-7AF0-202700CCD3CA}"/>
            </a:extLst>
          </a:blip>
          <a:stretch>
            <a:fillRect/>
          </a:stretch>
        </p:blipFill>
        <p:spPr>
          <a:xfrm>
            <a:off x="0" y="647700"/>
            <a:ext cx="9144000" cy="4495800"/>
          </a:xfrm>
          <a:prstGeom prst="rect">
            <a:avLst/>
          </a:prstGeom>
        </p:spPr>
      </p:pic>
      <p:pic>
        <p:nvPicPr>
          <p:cNvPr id="378" name="750EDC6C-E7A0-4428-DD34-309DCC3FB31B"/>
          <p:cNvPicPr>
            <a:picLocks noChangeAspect="1"/>
          </p:cNvPicPr>
          <p:nvPr/>
        </p:nvPicPr>
        <p:blipFill>
          <a:blip r:embed="rId4" cstate="print">
            <a:extLst>
              <a:ext uri="{3A6D99F3-BDBD-4425-8E8B-07F6F9C5A7D9}"/>
            </a:extLst>
          </a:blip>
          <a:stretch>
            <a:fillRect/>
          </a:stretch>
        </p:blipFill>
        <p:spPr>
          <a:xfrm>
            <a:off x="0" y="647700"/>
            <a:ext cx="9144000" cy="123825"/>
          </a:xfrm>
          <a:prstGeom prst="rect">
            <a:avLst/>
          </a:prstGeom>
        </p:spPr>
      </p:pic>
      <p:sp>
        <p:nvSpPr>
          <p:cNvPr id="379" name="TextBox379"/>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380" name="TextBox380"/>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381" name="TextBox381"/>
          <p:cNvSpPr txBox="1"/>
          <p:nvPr/>
        </p:nvSpPr>
        <p:spPr>
          <a:xfrm>
            <a:off x="552983" y="1007796"/>
            <a:ext cx="3949700" cy="4013200"/>
          </a:xfrm>
          <a:prstGeom prst="rect">
            <a:avLst/>
          </a:prstGeom>
          <a:noFill/>
        </p:spPr>
        <p:txBody>
          <a:bodyPr wrap="square" lIns="0" tIns="0" rIns="0" bIns="0" rtlCol="0">
            <a:spAutoFit/>
          </a:bodyPr>
          <a:lstStyle/>
          <a:p>
            <a:pPr marL="8458"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Configuration</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web.xml</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WEB-INF:</a:t>
            </a:r>
          </a:p>
          <a:p>
            <a:pPr marL="944435" marR="216598" indent="-886676" eaLnBrk="0">
              <a:lnSpc>
                <a:spcPct val="114000"/>
              </a:lnSpc>
              <a:spcBef>
                <a:spcPts val="1485"/>
              </a:spcBef>
            </a:pPr>
            <a:r>
              <a:rPr lang="en-US" altLang="zh-CN" sz="900" kern="0" spc="-15" baseline="0" noProof="0" dirty="0">
                <a:solidFill>
                  <a:srgbClr val="000000"/>
                </a:solidFill>
                <a:latin typeface="Times New Roman" pitchFamily="18" charset="0"/>
                <a:ea typeface="Times New Roman" pitchFamily="18" charset="0"/>
                <a:cs typeface="Times New Roman" pitchFamily="18" charset="0"/>
              </a:rPr>
              <a:t>&lt;web-app</a:t>
            </a:r>
            <a:r>
              <a:rPr lang="en-US" altLang="zh-CN" sz="900" kern="0" spc="-1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version="3.1"</a:t>
            </a:r>
            <a:r>
              <a:rPr lang="en-US" altLang="zh-CN" sz="900" kern="0" spc="2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xmlns="http://xmlns.jcp.org/xml/ns/javaee"</a:t>
            </a:r>
            <a:r>
              <a:rPr lang="en-US" altLang="zh-CN" sz="900" kern="0" spc="406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xmlns:xsi="http://www.w3.org/2001/XMLSchema-instance"</a:t>
            </a:r>
          </a:p>
          <a:p>
            <a:pPr marL="943635" marR="418452" indent="0" eaLnBrk="0">
              <a:lnSpc>
                <a:spcPct val="99000"/>
              </a:lnSpc>
              <a:spcBef>
                <a:spcPts val="437"/>
              </a:spcBef>
            </a:pPr>
            <a:r>
              <a:rPr lang="en-US" altLang="zh-CN" sz="900" kern="0" spc="-5" baseline="0" noProof="0" dirty="0">
                <a:solidFill>
                  <a:srgbClr val="000000"/>
                </a:solidFill>
                <a:latin typeface="Times New Roman" pitchFamily="18" charset="0"/>
                <a:ea typeface="Times New Roman" pitchFamily="18" charset="0"/>
                <a:cs typeface="Times New Roman" pitchFamily="18" charset="0"/>
              </a:rPr>
              <a:t>xsi:schemaLocation="http://xmlns.jcp.org/xml/ns/javaee</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http://xmlns.jcp.org/xml/ns/javaee/web-app_3_1.xsd"&gt;</a:t>
            </a:r>
          </a:p>
          <a:p>
            <a:pPr marL="945007" marR="0" indent="0" eaLnBrk="0">
              <a:lnSpc>
                <a:spcPct val="79000"/>
              </a:lnSpc>
              <a:spcBef>
                <a:spcPts val="437"/>
              </a:spcBef>
            </a:pPr>
            <a:r>
              <a:rPr lang="en-US" altLang="zh-CN" sz="900" kern="0" spc="-10" baseline="0" noProof="0" dirty="0">
                <a:solidFill>
                  <a:srgbClr val="FF0000"/>
                </a:solidFill>
                <a:latin typeface="Times New Roman" pitchFamily="18" charset="0"/>
                <a:ea typeface="Times New Roman" pitchFamily="18" charset="0"/>
                <a:cs typeface="Times New Roman" pitchFamily="18" charset="0"/>
              </a:rPr>
              <a:t>&lt;servlet&gt;</a:t>
            </a:r>
          </a:p>
          <a:p>
            <a:pPr marL="0" marR="144285" indent="1859407" eaLnBrk="0">
              <a:lnSpc>
                <a:spcPct val="99000"/>
              </a:lnSpc>
              <a:spcBef>
                <a:spcPts val="434"/>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&lt;servlet-name&gt;dispatcherServlet&lt;/servlet-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20" baseline="0" noProof="0" dirty="0">
                <a:solidFill>
                  <a:srgbClr val="FF0000"/>
                </a:solidFill>
                <a:latin typeface="Times New Roman" pitchFamily="18" charset="0"/>
                <a:ea typeface="Times New Roman" pitchFamily="18" charset="0"/>
                <a:cs typeface="Times New Roman" pitchFamily="18" charset="0"/>
              </a:rPr>
              <a:t>name&gt;</a:t>
            </a:r>
          </a:p>
          <a:p>
            <a:pPr marL="1859407" marR="0" indent="0" eaLnBrk="0">
              <a:lnSpc>
                <a:spcPct val="78000"/>
              </a:lnSpc>
              <a:spcBef>
                <a:spcPts val="434"/>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&lt;servlet-class&gt;</a:t>
            </a:r>
          </a:p>
          <a:p>
            <a:pPr marL="1859407" marR="674637" indent="-941527" eaLnBrk="0">
              <a:lnSpc>
                <a:spcPct val="99000"/>
              </a:lnSpc>
              <a:spcBef>
                <a:spcPts val="1676"/>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org.springframework.web.servlet.DispatcherServlet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&lt;/servlet-class&gt;</a:t>
            </a:r>
          </a:p>
          <a:p>
            <a:pPr marL="1859412" marR="0" indent="0" eaLnBrk="0">
              <a:lnSpc>
                <a:spcPct val="79000"/>
              </a:lnSpc>
              <a:spcBef>
                <a:spcPts val="434"/>
              </a:spcBef>
            </a:pPr>
            <a:r>
              <a:rPr lang="en-US" altLang="zh-CN" sz="900" kern="0" spc="-10" baseline="0" noProof="0" dirty="0">
                <a:solidFill>
                  <a:srgbClr val="FF0000"/>
                </a:solidFill>
                <a:latin typeface="Times New Roman" pitchFamily="18" charset="0"/>
                <a:ea typeface="Times New Roman" pitchFamily="18" charset="0"/>
                <a:cs typeface="Times New Roman" pitchFamily="18" charset="0"/>
              </a:rPr>
              <a:t>&lt;init-param&gt;</a:t>
            </a:r>
          </a:p>
          <a:p>
            <a:pPr marL="916051" marR="0" indent="0" eaLnBrk="0">
              <a:lnSpc>
                <a:spcPct val="79000"/>
              </a:lnSpc>
              <a:spcBef>
                <a:spcPts val="421"/>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&lt;param-name&gt;contextConfigLocation&lt;/param-name&gt;</a:t>
            </a:r>
          </a:p>
          <a:p>
            <a:pPr marL="916051" marR="34214" indent="0" eaLnBrk="0">
              <a:lnSpc>
                <a:spcPct val="99000"/>
              </a:lnSpc>
              <a:spcBef>
                <a:spcPts val="432"/>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&lt;param-value&gt;/WEB-INF/springmvc-servlet.xml&lt;/param-value&gt;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10" baseline="0" noProof="0" dirty="0">
                <a:solidFill>
                  <a:srgbClr val="FF0000"/>
                </a:solidFill>
                <a:latin typeface="Times New Roman" pitchFamily="18" charset="0"/>
                <a:ea typeface="Times New Roman" pitchFamily="18" charset="0"/>
                <a:cs typeface="Times New Roman" pitchFamily="18" charset="0"/>
              </a:rPr>
              <a:t>&lt;/init-param&gt;</a:t>
            </a:r>
          </a:p>
          <a:p>
            <a:pPr marL="945007" marR="340385" indent="914400" eaLnBrk="0">
              <a:lnSpc>
                <a:spcPct val="99000"/>
              </a:lnSpc>
              <a:spcBef>
                <a:spcPts val="437"/>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&lt;load-on-startup&gt;1&lt;/load-on-startup&gt;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10" baseline="0" noProof="0" dirty="0">
                <a:solidFill>
                  <a:srgbClr val="FF0000"/>
                </a:solidFill>
                <a:latin typeface="Times New Roman" pitchFamily="18" charset="0"/>
                <a:ea typeface="Times New Roman" pitchFamily="18" charset="0"/>
                <a:cs typeface="Times New Roman" pitchFamily="18" charset="0"/>
              </a:rPr>
              <a:t>&lt;/servlet&gt;</a:t>
            </a:r>
          </a:p>
          <a:p>
            <a:pPr marL="945007" marR="0" indent="0" eaLnBrk="0">
              <a:lnSpc>
                <a:spcPct val="79000"/>
              </a:lnSpc>
              <a:spcBef>
                <a:spcPts val="437"/>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&lt;servlet-mapping&gt;</a:t>
            </a:r>
          </a:p>
          <a:p>
            <a:pPr marL="0" marR="144183" indent="1859412" eaLnBrk="0">
              <a:lnSpc>
                <a:spcPct val="99000"/>
              </a:lnSpc>
              <a:spcBef>
                <a:spcPts val="419"/>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&lt;servlet-name&gt;dispatcherServlet&lt;/servlet-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20" baseline="0" noProof="0" dirty="0">
                <a:solidFill>
                  <a:srgbClr val="FF0000"/>
                </a:solidFill>
                <a:latin typeface="Times New Roman" pitchFamily="18" charset="0"/>
                <a:ea typeface="Times New Roman" pitchFamily="18" charset="0"/>
                <a:cs typeface="Times New Roman" pitchFamily="18" charset="0"/>
              </a:rPr>
              <a:t>name&gt;</a:t>
            </a:r>
          </a:p>
          <a:p>
            <a:pPr marL="945007" marR="800938" indent="914400" eaLnBrk="0">
              <a:lnSpc>
                <a:spcPct val="99000"/>
              </a:lnSpc>
              <a:spcBef>
                <a:spcPts val="438"/>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&lt;url-pattern&gt;/&lt;/url-pattern&gt;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&lt;/servlet-mapping&gt;</a:t>
            </a:r>
          </a:p>
          <a:p>
            <a:pPr marL="1372" marR="0" indent="0" eaLnBrk="0">
              <a:lnSpc>
                <a:spcPct val="78000"/>
              </a:lnSpc>
              <a:spcBef>
                <a:spcPts val="433"/>
              </a:spcBef>
            </a:pPr>
            <a:r>
              <a:rPr lang="en-US" altLang="zh-CN" sz="900" kern="0" spc="-10" baseline="0" noProof="0" dirty="0">
                <a:solidFill>
                  <a:srgbClr val="000000"/>
                </a:solidFill>
                <a:latin typeface="Times New Roman" pitchFamily="18" charset="0"/>
                <a:ea typeface="Times New Roman" pitchFamily="18" charset="0"/>
                <a:cs typeface="Times New Roman" pitchFamily="18" charset="0"/>
              </a:rPr>
              <a:t>&lt;/web-app&gt;</a:t>
            </a:r>
          </a:p>
        </p:txBody>
      </p:sp>
      <p:pic>
        <p:nvPicPr>
          <p:cNvPr id="382" name="98A56BAA-0F21-4110-E67C-62BC5AF3AEB9"/>
          <p:cNvPicPr>
            <a:picLocks noChangeAspect="1"/>
          </p:cNvPicPr>
          <p:nvPr/>
        </p:nvPicPr>
        <p:blipFill>
          <a:blip r:embed="rId5" cstate="print">
            <a:extLst>
              <a:ext uri="{6747DF51-2633-485B-BA6C-22B18CF52A15}"/>
            </a:extLst>
          </a:blip>
          <a:stretch>
            <a:fillRect/>
          </a:stretch>
        </p:blipFill>
        <p:spPr>
          <a:xfrm>
            <a:off x="4747768" y="1095375"/>
            <a:ext cx="333375" cy="209550"/>
          </a:xfrm>
          <a:prstGeom prst="rect">
            <a:avLst/>
          </a:prstGeom>
        </p:spPr>
      </p:pic>
      <p:pic>
        <p:nvPicPr>
          <p:cNvPr id="383" name="200A8D66-CA47-45A3-2429-173650F07010"/>
          <p:cNvPicPr>
            <a:picLocks noChangeAspect="1"/>
          </p:cNvPicPr>
          <p:nvPr/>
        </p:nvPicPr>
        <p:blipFill>
          <a:blip r:embed="rId6" cstate="print">
            <a:extLst>
              <a:ext uri="{E11E4D47-5AD3-4D3F-7623-E6F8D42D3639}"/>
            </a:extLst>
          </a:blip>
          <a:stretch>
            <a:fillRect/>
          </a:stretch>
        </p:blipFill>
        <p:spPr>
          <a:xfrm>
            <a:off x="5067809" y="1095375"/>
            <a:ext cx="647700" cy="209550"/>
          </a:xfrm>
          <a:prstGeom prst="rect">
            <a:avLst/>
          </a:prstGeom>
        </p:spPr>
      </p:pic>
      <p:pic>
        <p:nvPicPr>
          <p:cNvPr id="384" name="7E3FA339-C9A2-4095-A715-FAC76D201AA5"/>
          <p:cNvPicPr>
            <a:picLocks noChangeAspect="1"/>
          </p:cNvPicPr>
          <p:nvPr/>
        </p:nvPicPr>
        <p:blipFill>
          <a:blip r:embed="rId7" cstate="print">
            <a:extLst>
              <a:ext uri="{E973CF7E-FCD8-40C6-7F03-145D393C41AE}"/>
            </a:extLst>
          </a:blip>
          <a:stretch>
            <a:fillRect/>
          </a:stretch>
        </p:blipFill>
        <p:spPr>
          <a:xfrm>
            <a:off x="5707888" y="1095375"/>
            <a:ext cx="47625" cy="209550"/>
          </a:xfrm>
          <a:prstGeom prst="rect">
            <a:avLst/>
          </a:prstGeom>
        </p:spPr>
      </p:pic>
      <p:pic>
        <p:nvPicPr>
          <p:cNvPr id="385" name="D9A9D8B3-B023-43D7-CCEB-526BC0EB590E"/>
          <p:cNvPicPr>
            <a:picLocks noChangeAspect="1"/>
          </p:cNvPicPr>
          <p:nvPr/>
        </p:nvPicPr>
        <p:blipFill>
          <a:blip r:embed="rId8" cstate="print">
            <a:extLst>
              <a:ext uri="{CF35040E-86F7-4AB6-09A7-EDF451E669B5}"/>
            </a:extLst>
          </a:blip>
          <a:stretch>
            <a:fillRect/>
          </a:stretch>
        </p:blipFill>
        <p:spPr>
          <a:xfrm>
            <a:off x="5749036" y="1095375"/>
            <a:ext cx="2019300" cy="209550"/>
          </a:xfrm>
          <a:prstGeom prst="rect">
            <a:avLst/>
          </a:prstGeom>
        </p:spPr>
      </p:pic>
      <p:pic>
        <p:nvPicPr>
          <p:cNvPr id="386" name="65E327BA-E06B-41E5-1529-55856332B1DE"/>
          <p:cNvPicPr>
            <a:picLocks noChangeAspect="1"/>
          </p:cNvPicPr>
          <p:nvPr/>
        </p:nvPicPr>
        <p:blipFill>
          <a:blip r:embed="rId9" cstate="print">
            <a:extLst>
              <a:ext uri="{D1BFFEA3-9D39-4273-44DB-7E01060F02A6}"/>
            </a:extLst>
          </a:blip>
          <a:stretch>
            <a:fillRect/>
          </a:stretch>
        </p:blipFill>
        <p:spPr>
          <a:xfrm>
            <a:off x="7760717" y="1095375"/>
            <a:ext cx="76200" cy="209550"/>
          </a:xfrm>
          <a:prstGeom prst="rect">
            <a:avLst/>
          </a:prstGeom>
        </p:spPr>
      </p:pic>
      <p:pic>
        <p:nvPicPr>
          <p:cNvPr id="387" name="FC055FB6-5008-4CE4-61C7-3A920A5F87C2"/>
          <p:cNvPicPr>
            <a:picLocks noChangeAspect="1"/>
          </p:cNvPicPr>
          <p:nvPr/>
        </p:nvPicPr>
        <p:blipFill>
          <a:blip r:embed="rId10" cstate="print">
            <a:extLst>
              <a:ext uri="{DE0B2E08-8E9D-4C2D-78C8-17E58AFA3BD6}"/>
            </a:extLst>
          </a:blip>
          <a:stretch>
            <a:fillRect/>
          </a:stretch>
        </p:blipFill>
        <p:spPr>
          <a:xfrm>
            <a:off x="4747768" y="1304925"/>
            <a:ext cx="3857625" cy="209550"/>
          </a:xfrm>
          <a:prstGeom prst="rect">
            <a:avLst/>
          </a:prstGeom>
        </p:spPr>
      </p:pic>
      <p:pic>
        <p:nvPicPr>
          <p:cNvPr id="388" name="529630F6-A047-424E-788A-F77448A1ED8A"/>
          <p:cNvPicPr>
            <a:picLocks noChangeAspect="1"/>
          </p:cNvPicPr>
          <p:nvPr/>
        </p:nvPicPr>
        <p:blipFill>
          <a:blip r:embed="rId11" cstate="print">
            <a:extLst>
              <a:ext uri="{BDA2E060-A652-4220-DA04-8F5A0BF9EB00}"/>
            </a:extLst>
          </a:blip>
          <a:stretch>
            <a:fillRect/>
          </a:stretch>
        </p:blipFill>
        <p:spPr>
          <a:xfrm>
            <a:off x="4747768" y="1524000"/>
            <a:ext cx="200025" cy="209550"/>
          </a:xfrm>
          <a:prstGeom prst="rect">
            <a:avLst/>
          </a:prstGeom>
        </p:spPr>
      </p:pic>
      <p:pic>
        <p:nvPicPr>
          <p:cNvPr id="389" name="EF1D23A2-5090-4038-82BB-94539EA4DD4A"/>
          <p:cNvPicPr>
            <a:picLocks noChangeAspect="1"/>
          </p:cNvPicPr>
          <p:nvPr/>
        </p:nvPicPr>
        <p:blipFill>
          <a:blip r:embed="rId7" cstate="print">
            <a:extLst>
              <a:ext uri="{2AE847E2-45C4-4FB0-56FE-E8D4E5EB9D45}"/>
            </a:extLst>
          </a:blip>
          <a:stretch>
            <a:fillRect/>
          </a:stretch>
        </p:blipFill>
        <p:spPr>
          <a:xfrm>
            <a:off x="6544564" y="1524000"/>
            <a:ext cx="47625" cy="209550"/>
          </a:xfrm>
          <a:prstGeom prst="rect">
            <a:avLst/>
          </a:prstGeom>
        </p:spPr>
      </p:pic>
      <p:pic>
        <p:nvPicPr>
          <p:cNvPr id="390" name="DD4CAA0D-5997-48DC-E35B-7A76000CB2AC"/>
          <p:cNvPicPr>
            <a:picLocks noChangeAspect="1"/>
          </p:cNvPicPr>
          <p:nvPr/>
        </p:nvPicPr>
        <p:blipFill>
          <a:blip r:embed="rId12" cstate="print">
            <a:extLst>
              <a:ext uri="{A9695454-9F8E-496D-C75A-BE86626EF1B8}"/>
            </a:extLst>
          </a:blip>
          <a:stretch>
            <a:fillRect/>
          </a:stretch>
        </p:blipFill>
        <p:spPr>
          <a:xfrm>
            <a:off x="6584188" y="1524000"/>
            <a:ext cx="1628775" cy="209550"/>
          </a:xfrm>
          <a:prstGeom prst="rect">
            <a:avLst/>
          </a:prstGeom>
        </p:spPr>
      </p:pic>
      <p:pic>
        <p:nvPicPr>
          <p:cNvPr id="391" name="D8118534-96BC-4BC3-8232-921367EEECFC"/>
          <p:cNvPicPr>
            <a:picLocks noChangeAspect="1"/>
          </p:cNvPicPr>
          <p:nvPr/>
        </p:nvPicPr>
        <p:blipFill>
          <a:blip r:embed="rId13" cstate="print">
            <a:extLst>
              <a:ext uri="{7A6CAE7E-FC38-4792-3746-2E033679C6C3}"/>
            </a:extLst>
          </a:blip>
          <a:stretch>
            <a:fillRect/>
          </a:stretch>
        </p:blipFill>
        <p:spPr>
          <a:xfrm>
            <a:off x="4747768" y="1733550"/>
            <a:ext cx="3590925" cy="209550"/>
          </a:xfrm>
          <a:prstGeom prst="rect">
            <a:avLst/>
          </a:prstGeom>
        </p:spPr>
      </p:pic>
      <p:pic>
        <p:nvPicPr>
          <p:cNvPr id="392" name="291E76A2-75C9-4B15-E2BD-9F7DA03651EB"/>
          <p:cNvPicPr>
            <a:picLocks noChangeAspect="1"/>
          </p:cNvPicPr>
          <p:nvPr/>
        </p:nvPicPr>
        <p:blipFill>
          <a:blip r:embed="rId14" cstate="print">
            <a:extLst>
              <a:ext uri="{055B139F-0D1E-48D5-01CA-CC12759493E0}"/>
            </a:extLst>
          </a:blip>
          <a:stretch>
            <a:fillRect/>
          </a:stretch>
        </p:blipFill>
        <p:spPr>
          <a:xfrm>
            <a:off x="4747768" y="1952625"/>
            <a:ext cx="1323975" cy="200025"/>
          </a:xfrm>
          <a:prstGeom prst="rect">
            <a:avLst/>
          </a:prstGeom>
        </p:spPr>
      </p:pic>
      <p:pic>
        <p:nvPicPr>
          <p:cNvPr id="393" name="DC0A8F79-47C0-4FF2-ACC5-F5B08A14FE8C"/>
          <p:cNvPicPr>
            <a:picLocks noChangeAspect="1"/>
          </p:cNvPicPr>
          <p:nvPr/>
        </p:nvPicPr>
        <p:blipFill>
          <a:blip r:embed="rId15" cstate="print">
            <a:extLst>
              <a:ext uri="{5D20AE6A-E664-477A-FA72-772CC7951958}"/>
            </a:extLst>
          </a:blip>
          <a:stretch>
            <a:fillRect/>
          </a:stretch>
        </p:blipFill>
        <p:spPr>
          <a:xfrm>
            <a:off x="6059932" y="1952625"/>
            <a:ext cx="571500" cy="200025"/>
          </a:xfrm>
          <a:prstGeom prst="rect">
            <a:avLst/>
          </a:prstGeom>
        </p:spPr>
      </p:pic>
      <p:pic>
        <p:nvPicPr>
          <p:cNvPr id="394" name="7DD10324-0C3A-4C99-AB0A-8FA9597AE0F0"/>
          <p:cNvPicPr>
            <a:picLocks noChangeAspect="1"/>
          </p:cNvPicPr>
          <p:nvPr/>
        </p:nvPicPr>
        <p:blipFill>
          <a:blip r:embed="rId16" cstate="print">
            <a:extLst>
              <a:ext uri="{F75A3844-A258-462A-55EF-8F79A808724A}"/>
            </a:extLst>
          </a:blip>
          <a:stretch>
            <a:fillRect/>
          </a:stretch>
        </p:blipFill>
        <p:spPr>
          <a:xfrm>
            <a:off x="7820152" y="1095375"/>
            <a:ext cx="333375" cy="209550"/>
          </a:xfrm>
          <a:prstGeom prst="rect">
            <a:avLst/>
          </a:prstGeom>
        </p:spPr>
      </p:pic>
      <p:sp>
        <p:nvSpPr>
          <p:cNvPr id="395" name="TextBox395"/>
          <p:cNvSpPr txBox="1"/>
          <p:nvPr/>
        </p:nvSpPr>
        <p:spPr>
          <a:xfrm>
            <a:off x="4752988" y="1136146"/>
            <a:ext cx="3860800" cy="1447800"/>
          </a:xfrm>
          <a:prstGeom prst="rect">
            <a:avLst/>
          </a:prstGeom>
          <a:noFill/>
        </p:spPr>
        <p:txBody>
          <a:bodyPr wrap="square" lIns="0" tIns="0" rIns="0" bIns="0" rtlCol="0">
            <a:spAutoFit/>
          </a:bodyPr>
          <a:lstStyle/>
          <a:p>
            <a:pPr marL="0" marR="0" indent="0" eaLnBrk="0">
              <a:lnSpc>
                <a:spcPct val="100000"/>
              </a:lnSpc>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web.xml</a:t>
            </a:r>
            <a:r>
              <a:rPr lang="en-US" altLang="zh-CN" sz="1400" b="1" kern="0" spc="2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kept</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the/WEB-INF</a:t>
            </a:r>
            <a:r>
              <a:rPr lang="en-US" altLang="zh-CN" sz="1400" kern="0" spc="389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directory</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Upon</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initialization</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myDispatcherServlet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t>
            </a:r>
            <a:r>
              <a:rPr lang="en-US" altLang="zh-CN" sz="1400" kern="0" spc="5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3400" noProof="0" dirty="0">
                <a:latin typeface="Times New Roman" pitchFamily="18" charset="0"/>
                <a:ea typeface="Times New Roman" pitchFamily="18" charset="0"/>
                <a:cs typeface="Times New Roman" pitchFamily="18" charset="0"/>
              </a:rPr>
              <a:t> </a:t>
            </a:r>
            <a:r>
              <a:rPr lang="en-US" altLang="zh-CN" sz="1400" kern="0" spc="-10" baseline="0" noProof="0" dirty="0">
                <a:solidFill>
                  <a:srgbClr val="000000"/>
                </a:solidFill>
                <a:latin typeface="Times New Roman" pitchFamily="18" charset="0"/>
                <a:ea typeface="Times New Roman" pitchFamily="18" charset="0"/>
                <a:cs typeface="Times New Roman" pitchFamily="18" charset="0"/>
              </a:rPr>
              <a:t>framework</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try</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load</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context</a:t>
            </a:r>
            <a:r>
              <a:rPr lang="en-US" altLang="zh-CN" sz="1400" kern="0" spc="2425" noProof="0" dirty="0">
                <a:latin typeface="Times New Roman" pitchFamily="18" charset="0"/>
                <a:ea typeface="Times New Roman" pitchFamily="18" charset="0"/>
                <a:cs typeface="Times New Roman" pitchFamily="18" charset="0"/>
              </a:rPr>
              <a:t> </a:t>
            </a:r>
            <a:r>
              <a:rPr lang="en-US" altLang="zh-CN" sz="1400" kern="0" spc="-25" baseline="0" noProof="0" dirty="0">
                <a:solidFill>
                  <a:srgbClr val="000000"/>
                </a:solidFill>
                <a:latin typeface="Times New Roman" pitchFamily="18" charset="0"/>
                <a:ea typeface="Times New Roman" pitchFamily="18" charset="0"/>
                <a:cs typeface="Times New Roman" pitchFamily="18" charset="0"/>
              </a:rPr>
              <a:t>from</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named</a:t>
            </a:r>
            <a:r>
              <a:rPr lang="en-US" altLang="zh-CN" sz="1400" kern="0" spc="1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[servlet-name]-servlet.xml</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located</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WebContent/WEB-INF</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directory.</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00"/>
                </a:solidFill>
                <a:latin typeface="Times New Roman" pitchFamily="18" charset="0"/>
                <a:ea typeface="Times New Roman" pitchFamily="18" charset="0"/>
                <a:cs typeface="Times New Roman" pitchFamily="18" charset="0"/>
              </a:rPr>
              <a:t>In</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this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case,</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our</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file</a:t>
            </a:r>
            <a:r>
              <a:rPr lang="en-US" altLang="zh-CN" sz="1400"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400" kern="0" spc="8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springmvc-servlet.xml</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p>
        </p:txBody>
      </p:sp>
      <p:pic>
        <p:nvPicPr>
          <p:cNvPr id="396" name="31E8A876-6E9C-40FB-5AAE-6F869095E198"/>
          <p:cNvPicPr>
            <a:picLocks noChangeAspect="1"/>
          </p:cNvPicPr>
          <p:nvPr/>
        </p:nvPicPr>
        <p:blipFill>
          <a:blip r:embed="rId17" cstate="print">
            <a:extLst>
              <a:ext uri="{173F6F8D-1ACA-41C3-0F26-8B7E04AA863B}"/>
            </a:extLst>
          </a:blip>
          <a:stretch>
            <a:fillRect/>
          </a:stretch>
        </p:blipFill>
        <p:spPr>
          <a:xfrm>
            <a:off x="6626860" y="1952625"/>
            <a:ext cx="66675" cy="200025"/>
          </a:xfrm>
          <a:prstGeom prst="rect">
            <a:avLst/>
          </a:prstGeom>
        </p:spPr>
      </p:pic>
      <p:pic>
        <p:nvPicPr>
          <p:cNvPr id="397" name="A4FB3895-17CB-4E9F-6C00-A9BE88F7FC67"/>
          <p:cNvPicPr>
            <a:picLocks noChangeAspect="1"/>
          </p:cNvPicPr>
          <p:nvPr/>
        </p:nvPicPr>
        <p:blipFill>
          <a:blip r:embed="rId18" cstate="print">
            <a:extLst>
              <a:ext uri="{90D5D97D-692A-487D-9D50-C3515391D632}"/>
            </a:extLst>
          </a:blip>
          <a:stretch>
            <a:fillRect/>
          </a:stretch>
        </p:blipFill>
        <p:spPr>
          <a:xfrm>
            <a:off x="6686297" y="1952625"/>
            <a:ext cx="485775" cy="200025"/>
          </a:xfrm>
          <a:prstGeom prst="rect">
            <a:avLst/>
          </a:prstGeom>
        </p:spPr>
      </p:pic>
      <p:pic>
        <p:nvPicPr>
          <p:cNvPr id="398" name="A0AD2626-C45A-4EBC-C65E-98C8DBA5D165"/>
          <p:cNvPicPr>
            <a:picLocks noChangeAspect="1"/>
          </p:cNvPicPr>
          <p:nvPr/>
        </p:nvPicPr>
        <p:blipFill>
          <a:blip r:embed="rId17" cstate="print">
            <a:extLst>
              <a:ext uri="{F09DE424-750E-49D1-19E7-64D76DF27161}"/>
            </a:extLst>
          </a:blip>
          <a:stretch>
            <a:fillRect/>
          </a:stretch>
        </p:blipFill>
        <p:spPr>
          <a:xfrm>
            <a:off x="7160260" y="1952625"/>
            <a:ext cx="66675" cy="200025"/>
          </a:xfrm>
          <a:prstGeom prst="rect">
            <a:avLst/>
          </a:prstGeom>
        </p:spPr>
      </p:pic>
      <p:pic>
        <p:nvPicPr>
          <p:cNvPr id="399" name="398E5578-FC98-4E4F-28D9-6EE0FC18BB90"/>
          <p:cNvPicPr>
            <a:picLocks noChangeAspect="1"/>
          </p:cNvPicPr>
          <p:nvPr/>
        </p:nvPicPr>
        <p:blipFill>
          <a:blip r:embed="rId19" cstate="print">
            <a:extLst>
              <a:ext uri="{CF217ADE-A2D4-4432-84D3-C9AE654B7504}"/>
            </a:extLst>
          </a:blip>
          <a:stretch>
            <a:fillRect/>
          </a:stretch>
        </p:blipFill>
        <p:spPr>
          <a:xfrm>
            <a:off x="7219697" y="1952625"/>
            <a:ext cx="847725" cy="200025"/>
          </a:xfrm>
          <a:prstGeom prst="rect">
            <a:avLst/>
          </a:prstGeom>
        </p:spPr>
      </p:pic>
      <p:pic>
        <p:nvPicPr>
          <p:cNvPr id="400" name="85F3DDBD-2E55-4FE7-0D7D-0607E7D6E6DA"/>
          <p:cNvPicPr>
            <a:picLocks noChangeAspect="1"/>
          </p:cNvPicPr>
          <p:nvPr/>
        </p:nvPicPr>
        <p:blipFill>
          <a:blip r:embed="rId20" cstate="print">
            <a:extLst>
              <a:ext uri="{6B2CD22C-1F5F-4A07-12D4-4A9C70D7C660}"/>
            </a:extLst>
          </a:blip>
          <a:stretch>
            <a:fillRect/>
          </a:stretch>
        </p:blipFill>
        <p:spPr>
          <a:xfrm>
            <a:off x="8054848" y="1952625"/>
            <a:ext cx="47625" cy="200025"/>
          </a:xfrm>
          <a:prstGeom prst="rect">
            <a:avLst/>
          </a:prstGeom>
        </p:spPr>
      </p:pic>
      <p:pic>
        <p:nvPicPr>
          <p:cNvPr id="401" name="1944F1F8-A43F-4C7D-CDE0-A4B1E3F16434"/>
          <p:cNvPicPr>
            <a:picLocks noChangeAspect="1"/>
          </p:cNvPicPr>
          <p:nvPr/>
        </p:nvPicPr>
        <p:blipFill>
          <a:blip r:embed="rId21" cstate="print">
            <a:extLst>
              <a:ext uri="{C08AF11D-C6F7-4DE8-C653-9FB0D61FDEC5}"/>
            </a:extLst>
          </a:blip>
          <a:stretch>
            <a:fillRect/>
          </a:stretch>
        </p:blipFill>
        <p:spPr>
          <a:xfrm>
            <a:off x="8094472" y="1952625"/>
            <a:ext cx="571500" cy="200025"/>
          </a:xfrm>
          <a:prstGeom prst="rect">
            <a:avLst/>
          </a:prstGeom>
        </p:spPr>
      </p:pic>
      <p:pic>
        <p:nvPicPr>
          <p:cNvPr id="402" name="A0BC03D6-E3CF-4098-FAA7-E3530298FFC5"/>
          <p:cNvPicPr>
            <a:picLocks noChangeAspect="1"/>
          </p:cNvPicPr>
          <p:nvPr/>
        </p:nvPicPr>
        <p:blipFill>
          <a:blip r:embed="rId22" cstate="print">
            <a:extLst>
              <a:ext uri="{93EEB100-BC8D-4670-1BD3-8879CFB9D492}"/>
            </a:extLst>
          </a:blip>
          <a:stretch>
            <a:fillRect/>
          </a:stretch>
        </p:blipFill>
        <p:spPr>
          <a:xfrm>
            <a:off x="4747768" y="2162175"/>
            <a:ext cx="2733675" cy="209550"/>
          </a:xfrm>
          <a:prstGeom prst="rect">
            <a:avLst/>
          </a:prstGeom>
        </p:spPr>
      </p:pic>
      <p:pic>
        <p:nvPicPr>
          <p:cNvPr id="403" name="10550A50-60AE-483D-7C56-6F0395FEE2F0"/>
          <p:cNvPicPr>
            <a:picLocks noChangeAspect="1"/>
          </p:cNvPicPr>
          <p:nvPr/>
        </p:nvPicPr>
        <p:blipFill>
          <a:blip r:embed="rId9" cstate="print">
            <a:extLst>
              <a:ext uri="{4B2D4F79-1651-405B-F4B4-5D4907AA50A4}"/>
            </a:extLst>
          </a:blip>
          <a:stretch>
            <a:fillRect/>
          </a:stretch>
        </p:blipFill>
        <p:spPr>
          <a:xfrm>
            <a:off x="7475728" y="2162175"/>
            <a:ext cx="76200" cy="209550"/>
          </a:xfrm>
          <a:prstGeom prst="rect">
            <a:avLst/>
          </a:prstGeom>
        </p:spPr>
      </p:pic>
      <p:pic>
        <p:nvPicPr>
          <p:cNvPr id="404" name="08A39BFD-2695-4AB7-7232-3557077DBB2B"/>
          <p:cNvPicPr>
            <a:picLocks noChangeAspect="1"/>
          </p:cNvPicPr>
          <p:nvPr/>
        </p:nvPicPr>
        <p:blipFill>
          <a:blip r:embed="rId23" cstate="print">
            <a:extLst>
              <a:ext uri="{F85F315E-574C-4441-A0FC-65A6DF7BD9ED}"/>
            </a:extLst>
          </a:blip>
          <a:stretch>
            <a:fillRect/>
          </a:stretch>
        </p:blipFill>
        <p:spPr>
          <a:xfrm>
            <a:off x="7535164" y="2162175"/>
            <a:ext cx="1066800" cy="209550"/>
          </a:xfrm>
          <a:prstGeom prst="rect">
            <a:avLst/>
          </a:prstGeom>
        </p:spPr>
      </p:pic>
      <p:pic>
        <p:nvPicPr>
          <p:cNvPr id="405" name="6CA22432-DDAC-4B27-FDAD-2A446E3C7908"/>
          <p:cNvPicPr>
            <a:picLocks noChangeAspect="1"/>
          </p:cNvPicPr>
          <p:nvPr/>
        </p:nvPicPr>
        <p:blipFill>
          <a:blip r:embed="rId24" cstate="print">
            <a:extLst>
              <a:ext uri="{F0AFA352-659C-4675-19C8-F52D3DB64B76}"/>
            </a:extLst>
          </a:blip>
          <a:stretch>
            <a:fillRect/>
          </a:stretch>
        </p:blipFill>
        <p:spPr>
          <a:xfrm>
            <a:off x="4747768" y="2371725"/>
            <a:ext cx="1990725" cy="209550"/>
          </a:xfrm>
          <a:prstGeom prst="rect">
            <a:avLst/>
          </a:prstGeom>
        </p:spPr>
      </p:pic>
      <p:pic>
        <p:nvPicPr>
          <p:cNvPr id="406" name="F14D1323-80DB-4B76-5A5E-B23C601123FA"/>
          <p:cNvPicPr>
            <a:picLocks noChangeAspect="1"/>
          </p:cNvPicPr>
          <p:nvPr/>
        </p:nvPicPr>
        <p:blipFill>
          <a:blip r:embed="rId25" cstate="print">
            <a:extLst>
              <a:ext uri="{6967FDBA-CAFF-4502-3A1B-4ABE46536418}"/>
            </a:extLst>
          </a:blip>
          <a:stretch>
            <a:fillRect/>
          </a:stretch>
        </p:blipFill>
        <p:spPr>
          <a:xfrm>
            <a:off x="6733541" y="2371725"/>
            <a:ext cx="819150" cy="209550"/>
          </a:xfrm>
          <a:prstGeom prst="rect">
            <a:avLst/>
          </a:prstGeom>
        </p:spPr>
      </p:pic>
      <p:pic>
        <p:nvPicPr>
          <p:cNvPr id="407" name="870C8CB9-2F82-4699-4F0A-02145A267F2C"/>
          <p:cNvPicPr>
            <a:picLocks noChangeAspect="1"/>
          </p:cNvPicPr>
          <p:nvPr/>
        </p:nvPicPr>
        <p:blipFill>
          <a:blip r:embed="rId26" cstate="print">
            <a:extLst>
              <a:ext uri="{7B4B3D44-C404-40E3-642A-8226CAD4BB4C}"/>
            </a:extLst>
          </a:blip>
          <a:stretch>
            <a:fillRect/>
          </a:stretch>
        </p:blipFill>
        <p:spPr>
          <a:xfrm>
            <a:off x="7536688" y="2371725"/>
            <a:ext cx="66675" cy="209550"/>
          </a:xfrm>
          <a:prstGeom prst="rect">
            <a:avLst/>
          </a:prstGeom>
        </p:spPr>
      </p:pic>
      <p:pic>
        <p:nvPicPr>
          <p:cNvPr id="408" name="32BDDB24-8B80-4DE7-862A-C28802A403CF"/>
          <p:cNvPicPr>
            <a:picLocks noChangeAspect="1"/>
          </p:cNvPicPr>
          <p:nvPr/>
        </p:nvPicPr>
        <p:blipFill>
          <a:blip r:embed="rId27" cstate="print">
            <a:extLst>
              <a:ext uri="{162C6C0D-DE58-44EE-73D6-71A2CD7F73A6}"/>
            </a:extLst>
          </a:blip>
          <a:stretch>
            <a:fillRect/>
          </a:stretch>
        </p:blipFill>
        <p:spPr>
          <a:xfrm>
            <a:off x="7596124" y="2371725"/>
            <a:ext cx="847725" cy="209550"/>
          </a:xfrm>
          <a:prstGeom prst="rect">
            <a:avLst/>
          </a:prstGeom>
        </p:spPr>
      </p:pic>
      <p:pic>
        <p:nvPicPr>
          <p:cNvPr id="409" name="E5F8D9A6-7519-441E-8EB8-B7EF7A26EA5A"/>
          <p:cNvPicPr>
            <a:picLocks noChangeAspect="1"/>
          </p:cNvPicPr>
          <p:nvPr/>
        </p:nvPicPr>
        <p:blipFill>
          <a:blip r:embed="rId28" cstate="print">
            <a:extLst>
              <a:ext uri="{34A67CCF-D71D-478B-22B3-5516C93B5EF0}"/>
            </a:extLst>
          </a:blip>
          <a:stretch>
            <a:fillRect/>
          </a:stretch>
        </p:blipFill>
        <p:spPr>
          <a:xfrm>
            <a:off x="8431276" y="2371725"/>
            <a:ext cx="47625" cy="209550"/>
          </a:xfrm>
          <a:prstGeom prst="rect">
            <a:avLst/>
          </a:prstGeom>
        </p:spPr>
      </p:pic>
    </p:spTree>
    <p:extLst>
      <p:ext uri="{40C94E0E-96E6-4DE1-D159-3EB5B28249B0}"/>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 name="5971D91A-4C74-441C-8988-31C3BB80065C"/>
          <p:cNvPicPr>
            <a:picLocks noChangeAspect="1"/>
          </p:cNvPicPr>
          <p:nvPr/>
        </p:nvPicPr>
        <p:blipFill>
          <a:blip r:embed="rId2" cstate="print">
            <a:extLst>
              <a:ext uri="{460445FF-51BF-4822-1A27-95D07AF4EFDF}"/>
            </a:extLst>
          </a:blip>
          <a:stretch>
            <a:fillRect/>
          </a:stretch>
        </p:blipFill>
        <p:spPr>
          <a:xfrm>
            <a:off x="0" y="0"/>
            <a:ext cx="9144000" cy="5143500"/>
          </a:xfrm>
          <a:prstGeom prst="rect">
            <a:avLst/>
          </a:prstGeom>
        </p:spPr>
      </p:pic>
      <p:pic>
        <p:nvPicPr>
          <p:cNvPr id="411" name="84D2C596-6127-4DD8-0FFC-BE398A6C205E"/>
          <p:cNvPicPr>
            <a:picLocks noChangeAspect="1"/>
          </p:cNvPicPr>
          <p:nvPr/>
        </p:nvPicPr>
        <p:blipFill>
          <a:blip r:embed="rId3" cstate="print">
            <a:extLst>
              <a:ext uri="{DC3CF5F9-F9A9-4E33-13E8-9B031C227CF5}"/>
            </a:extLst>
          </a:blip>
          <a:stretch>
            <a:fillRect/>
          </a:stretch>
        </p:blipFill>
        <p:spPr>
          <a:xfrm>
            <a:off x="0" y="647700"/>
            <a:ext cx="9144000" cy="4495800"/>
          </a:xfrm>
          <a:prstGeom prst="rect">
            <a:avLst/>
          </a:prstGeom>
        </p:spPr>
      </p:pic>
      <p:pic>
        <p:nvPicPr>
          <p:cNvPr id="412" name="FC6F3C4E-37A6-4A88-0964-29165C224F16"/>
          <p:cNvPicPr>
            <a:picLocks noChangeAspect="1"/>
          </p:cNvPicPr>
          <p:nvPr/>
        </p:nvPicPr>
        <p:blipFill>
          <a:blip r:embed="rId4" cstate="print">
            <a:extLst>
              <a:ext uri="{84D9E1EB-DFCA-4C87-4070-7F0DB0EC762F}"/>
            </a:extLst>
          </a:blip>
          <a:stretch>
            <a:fillRect/>
          </a:stretch>
        </p:blipFill>
        <p:spPr>
          <a:xfrm>
            <a:off x="0" y="647700"/>
            <a:ext cx="9144000" cy="123825"/>
          </a:xfrm>
          <a:prstGeom prst="rect">
            <a:avLst/>
          </a:prstGeom>
        </p:spPr>
      </p:pic>
      <p:sp>
        <p:nvSpPr>
          <p:cNvPr id="413" name="TextBox413"/>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414" name="TextBox414"/>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15" name="TextBox415"/>
          <p:cNvSpPr txBox="1"/>
          <p:nvPr/>
        </p:nvSpPr>
        <p:spPr>
          <a:xfrm>
            <a:off x="553784" y="1007796"/>
            <a:ext cx="4584700" cy="4013200"/>
          </a:xfrm>
          <a:prstGeom prst="rect">
            <a:avLst/>
          </a:prstGeom>
          <a:noFill/>
        </p:spPr>
        <p:txBody>
          <a:bodyPr wrap="square" lIns="0" tIns="0" rIns="0" bIns="0" rtlCol="0">
            <a:spAutoFit/>
          </a:bodyPr>
          <a:lstStyle/>
          <a:p>
            <a:pPr marL="7658" marR="903709" indent="-457" eaLnBrk="0">
              <a:lnSpc>
                <a:spcPct val="98000"/>
              </a:lnSpc>
            </a:pPr>
            <a:r>
              <a:rPr lang="en-US" altLang="zh-CN" sz="1800" b="1" kern="0" spc="-5" baseline="0" noProof="0" dirty="0">
                <a:solidFill>
                  <a:srgbClr val="000000"/>
                </a:solidFill>
                <a:latin typeface="Times New Roman" pitchFamily="18" charset="0"/>
                <a:ea typeface="Times New Roman" pitchFamily="18" charset="0"/>
                <a:cs typeface="Times New Roman" pitchFamily="18" charset="0"/>
              </a:rPr>
              <a:t>contextConfigLocation</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WEB-INF:</a:t>
            </a:r>
            <a:r>
              <a:rPr lang="en-US" altLang="zh-CN" sz="1800" b="1" kern="0" spc="400" noProof="0" dirty="0">
                <a:latin typeface="Times New Roman" pitchFamily="18" charset="0"/>
                <a:ea typeface="Times New Roman" pitchFamily="18" charset="0"/>
                <a:cs typeface="Times New Roman" pitchFamily="18" charset="0"/>
              </a:rPr>
              <a:t> </a:t>
            </a:r>
            <a:r>
              <a:rPr lang="en-US" altLang="zh-CN" sz="1800" b="1" kern="0" spc="-5" baseline="0" noProof="0" dirty="0">
                <a:solidFill>
                  <a:srgbClr val="000000"/>
                </a:solidFill>
                <a:latin typeface="Times New Roman" pitchFamily="18" charset="0"/>
                <a:ea typeface="Times New Roman" pitchFamily="18" charset="0"/>
                <a:cs typeface="Times New Roman" pitchFamily="18" charset="0"/>
              </a:rPr>
              <a:t>springmvc-servlet.xml</a:t>
            </a:r>
          </a:p>
          <a:p>
            <a:pPr marL="571" marR="0" indent="0" eaLnBrk="0">
              <a:lnSpc>
                <a:spcPct val="79000"/>
              </a:lnSpc>
              <a:spcBef>
                <a:spcPts val="582"/>
              </a:spcBef>
            </a:pPr>
            <a:r>
              <a:rPr lang="en-US" altLang="zh-CN" sz="900" kern="0" spc="-20" baseline="0" noProof="0" dirty="0">
                <a:solidFill>
                  <a:srgbClr val="000000"/>
                </a:solidFill>
                <a:latin typeface="Times New Roman" pitchFamily="18" charset="0"/>
                <a:ea typeface="Times New Roman" pitchFamily="18" charset="0"/>
                <a:cs typeface="Times New Roman" pitchFamily="18" charset="0"/>
              </a:rPr>
              <a:t>&lt;?xml</a:t>
            </a:r>
            <a:r>
              <a:rPr lang="en-US" altLang="zh-CN" sz="900" kern="0" spc="-6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version="1.0"</a:t>
            </a:r>
            <a:r>
              <a:rPr lang="en-US" altLang="zh-CN" sz="900" kern="0" spc="3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encoding="UTF-8"?&gt;</a:t>
            </a:r>
          </a:p>
          <a:p>
            <a:pPr marL="0" marR="1522198" indent="0" eaLnBrk="0">
              <a:lnSpc>
                <a:spcPct val="109000"/>
              </a:lnSpc>
              <a:spcBef>
                <a:spcPts val="421"/>
              </a:spcBef>
            </a:pPr>
            <a:r>
              <a:rPr lang="en-US" altLang="zh-CN" sz="900" kern="0" spc="-15" baseline="0" noProof="0" dirty="0">
                <a:solidFill>
                  <a:srgbClr val="000000"/>
                </a:solidFill>
                <a:latin typeface="Times New Roman" pitchFamily="18" charset="0"/>
                <a:ea typeface="Times New Roman" pitchFamily="18" charset="0"/>
                <a:cs typeface="Times New Roman" pitchFamily="18" charset="0"/>
              </a:rPr>
              <a:t>&lt;beans</a:t>
            </a:r>
            <a:r>
              <a:rPr lang="en-US" altLang="zh-CN" sz="900" kern="0" spc="-5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xmlns="http://www.springframework.org/schema/beans"</a:t>
            </a:r>
            <a:r>
              <a:rPr lang="en-US" altLang="zh-CN" sz="900" kern="0" spc="70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xmlns:xsi="http://www.w3.org/2001/XMLSchema-instance"</a:t>
            </a:r>
            <a:r>
              <a:rPr lang="en-US" altLang="zh-CN" sz="900" kern="0" spc="222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xmlns:context="http://www.springframework.org/schema/context"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xmlns:mvc="http://www.springframework.org/schema/mvc"</a:t>
            </a:r>
          </a:p>
          <a:p>
            <a:pPr marL="970267" marR="443689" indent="-970267" eaLnBrk="0">
              <a:lnSpc>
                <a:spcPct val="106000"/>
              </a:lnSpc>
              <a:spcBef>
                <a:spcPts val="459"/>
              </a:spcBef>
            </a:pPr>
            <a:r>
              <a:rPr lang="en-US" altLang="zh-CN" sz="900" kern="0" spc="-5" baseline="0" noProof="0" dirty="0">
                <a:solidFill>
                  <a:srgbClr val="000000"/>
                </a:solidFill>
                <a:latin typeface="Times New Roman" pitchFamily="18" charset="0"/>
                <a:ea typeface="Times New Roman" pitchFamily="18" charset="0"/>
                <a:cs typeface="Times New Roman" pitchFamily="18" charset="0"/>
              </a:rPr>
              <a:t>xsi:schemaLocation="http://www.springframework.org/schema/beans</a:t>
            </a:r>
            <a:r>
              <a:rPr lang="en-US" altLang="zh-CN" sz="900" kern="0" spc="753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http://www.springframework.org/schema/beans/spring-beans-4.0.xsd</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http://www.springframework.org/schema/context</a:t>
            </a:r>
          </a:p>
          <a:p>
            <a:pPr marL="970267" marR="460916" indent="-457175" eaLnBrk="0">
              <a:lnSpc>
                <a:spcPct val="106000"/>
              </a:lnSpc>
              <a:spcBef>
                <a:spcPts val="440"/>
              </a:spcBef>
            </a:pPr>
            <a:r>
              <a:rPr lang="en-US" altLang="zh-CN" sz="900" kern="0" spc="0" baseline="0" noProof="0" dirty="0">
                <a:solidFill>
                  <a:srgbClr val="000000"/>
                </a:solidFill>
                <a:latin typeface="Times New Roman" pitchFamily="18" charset="0"/>
                <a:ea typeface="Times New Roman" pitchFamily="18" charset="0"/>
                <a:cs typeface="Times New Roman" pitchFamily="18" charset="0"/>
              </a:rPr>
              <a:t>http://www.springframework.org/schema/context/spring-context-4.0.xsd</a:t>
            </a:r>
            <a:r>
              <a:rPr lang="en-US" altLang="zh-CN" sz="900" kern="0" spc="2150"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000000"/>
                </a:solidFill>
                <a:latin typeface="Times New Roman" pitchFamily="18" charset="0"/>
                <a:ea typeface="Times New Roman" pitchFamily="18" charset="0"/>
                <a:cs typeface="Times New Roman" pitchFamily="18" charset="0"/>
              </a:rPr>
              <a:t>http://www.springframework.org/schema/mvc</a:t>
            </a:r>
            <a:r>
              <a:rPr lang="en-US" altLang="zh-CN" sz="900" kern="0" spc="819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000000"/>
                </a:solidFill>
                <a:latin typeface="Times New Roman" pitchFamily="18" charset="0"/>
                <a:ea typeface="Times New Roman" pitchFamily="18" charset="0"/>
                <a:cs typeface="Times New Roman" pitchFamily="18" charset="0"/>
              </a:rPr>
              <a:t>http://www.springframework.org/schema/mvc/spring-mvc-4.0.xsd"&gt;</a:t>
            </a:r>
          </a:p>
          <a:p>
            <a:pPr marL="487032" marR="0" indent="0" eaLnBrk="0">
              <a:lnSpc>
                <a:spcPct val="78000"/>
              </a:lnSpc>
              <a:spcBef>
                <a:spcPts val="1679"/>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&lt;context:component-scan</a:t>
            </a:r>
            <a:r>
              <a:rPr lang="en-US" altLang="zh-CN" sz="900" kern="0" spc="-13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base-package="com.student"</a:t>
            </a:r>
            <a:r>
              <a:rPr lang="en-US" altLang="zh-CN" sz="900" kern="0" spc="3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p>
          <a:p>
            <a:pPr marL="458076" marR="1955891" indent="0" eaLnBrk="0">
              <a:lnSpc>
                <a:spcPct val="99000"/>
              </a:lnSpc>
              <a:spcBef>
                <a:spcPts val="428"/>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&lt;context:annotation-config</a:t>
            </a:r>
            <a:r>
              <a:rPr lang="en-US" altLang="zh-CN" sz="900" kern="0" spc="-14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r>
              <a:rPr lang="en-US" altLang="zh-CN" sz="900" kern="0" spc="6285" noProof="0" dirty="0">
                <a:latin typeface="Times New Roman" pitchFamily="18" charset="0"/>
                <a:ea typeface="Times New Roman" pitchFamily="18" charset="0"/>
                <a:cs typeface="Times New Roman" pitchFamily="18" charset="0"/>
              </a:rPr>
              <a:t> </a:t>
            </a: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&lt;mvc:annotation-driven</a:t>
            </a:r>
            <a:r>
              <a:rPr lang="en-US" altLang="zh-CN" sz="900" kern="0" spc="-3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p>
          <a:p>
            <a:pPr marL="458076" marR="0" indent="0" eaLnBrk="0">
              <a:lnSpc>
                <a:spcPct val="78000"/>
              </a:lnSpc>
              <a:spcBef>
                <a:spcPts val="433"/>
              </a:spcBef>
            </a:pPr>
            <a:r>
              <a:rPr lang="en-US" altLang="zh-CN" sz="900" kern="0" spc="-5" baseline="0" noProof="0" dirty="0">
                <a:solidFill>
                  <a:srgbClr val="FF0000"/>
                </a:solidFill>
                <a:latin typeface="Times New Roman" pitchFamily="18" charset="0"/>
                <a:ea typeface="Times New Roman" pitchFamily="18" charset="0"/>
                <a:cs typeface="Times New Roman" pitchFamily="18" charset="0"/>
              </a:rPr>
              <a:t>&lt;mvc:resources</a:t>
            </a:r>
            <a:r>
              <a:rPr lang="en-US" altLang="zh-CN" sz="900" kern="0" spc="-6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mapping="/**"</a:t>
            </a:r>
            <a:r>
              <a:rPr lang="en-US" altLang="zh-CN" sz="900" kern="0" spc="1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location="/"</a:t>
            </a:r>
            <a:r>
              <a:rPr lang="en-US" altLang="zh-CN" sz="900" kern="0" spc="-3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p>
          <a:p>
            <a:pPr marL="487032" marR="0" indent="-28950" eaLnBrk="0">
              <a:lnSpc>
                <a:spcPct val="99000"/>
              </a:lnSpc>
              <a:spcBef>
                <a:spcPts val="1673"/>
              </a:spcBef>
            </a:pPr>
            <a:r>
              <a:rPr lang="en-US" altLang="zh-CN" sz="900" kern="0" spc="-20" baseline="0" noProof="0" dirty="0">
                <a:solidFill>
                  <a:srgbClr val="FF0000"/>
                </a:solidFill>
                <a:latin typeface="Times New Roman" pitchFamily="18" charset="0"/>
                <a:ea typeface="Times New Roman" pitchFamily="18" charset="0"/>
                <a:cs typeface="Times New Roman" pitchFamily="18" charset="0"/>
              </a:rPr>
              <a:t>&lt;bean</a:t>
            </a:r>
            <a:r>
              <a:rPr lang="en-US" altLang="zh-CN" sz="900" kern="0" spc="110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class="org.springframework.web.servlet.view.InternalResourceViewResolver"&gt;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&lt;property</a:t>
            </a:r>
            <a:r>
              <a:rPr lang="en-US" altLang="zh-CN" sz="900" kern="0" spc="-15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name="prefix"</a:t>
            </a:r>
            <a:r>
              <a:rPr lang="en-US" altLang="zh-CN" sz="900" kern="0" spc="3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value="/WEB-INF/pages/"</a:t>
            </a:r>
            <a:r>
              <a:rPr lang="en-US" altLang="zh-CN" sz="900" kern="0" spc="1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p>
          <a:p>
            <a:pPr marL="487032" marR="2222972" indent="0" eaLnBrk="0">
              <a:lnSpc>
                <a:spcPct val="99000"/>
              </a:lnSpc>
              <a:spcBef>
                <a:spcPts val="437"/>
              </a:spcBef>
            </a:pPr>
            <a:r>
              <a:rPr lang="en-US" altLang="zh-CN" sz="900" kern="0" spc="0" baseline="0" noProof="0" dirty="0">
                <a:solidFill>
                  <a:srgbClr val="FF0000"/>
                </a:solidFill>
                <a:latin typeface="Times New Roman" pitchFamily="18" charset="0"/>
                <a:ea typeface="Times New Roman" pitchFamily="18" charset="0"/>
                <a:cs typeface="Times New Roman" pitchFamily="18" charset="0"/>
              </a:rPr>
              <a:t>&lt;property</a:t>
            </a:r>
            <a:r>
              <a:rPr lang="en-US" altLang="zh-CN" sz="900" kern="0" spc="-155"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name="suffix"</a:t>
            </a:r>
            <a:r>
              <a:rPr lang="en-US" altLang="zh-CN" sz="900" kern="0" spc="2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value=".jsp"</a:t>
            </a:r>
            <a:r>
              <a:rPr lang="en-US" altLang="zh-CN" sz="900" kern="0" spc="-10" noProof="0" dirty="0">
                <a:latin typeface="Times New Roman" pitchFamily="18" charset="0"/>
                <a:ea typeface="Times New Roman" pitchFamily="18" charset="0"/>
                <a:cs typeface="Times New Roman" pitchFamily="18" charset="0"/>
              </a:rPr>
              <a:t> </a:t>
            </a:r>
            <a:r>
              <a:rPr lang="en-US" altLang="zh-CN" sz="900" kern="0" spc="0" baseline="0" noProof="0" dirty="0">
                <a:solidFill>
                  <a:srgbClr val="FF0000"/>
                </a:solidFill>
                <a:latin typeface="Times New Roman" pitchFamily="18" charset="0"/>
                <a:ea typeface="Times New Roman" pitchFamily="18" charset="0"/>
                <a:cs typeface="Times New Roman" pitchFamily="18" charset="0"/>
              </a:rPr>
              <a:t>/&gt;</a:t>
            </a:r>
            <a:r>
              <a:rPr lang="en-US" altLang="zh-CN" sz="900" kern="0" spc="400" noProof="0" dirty="0">
                <a:latin typeface="Times New Roman" pitchFamily="18" charset="0"/>
                <a:ea typeface="Times New Roman" pitchFamily="18" charset="0"/>
                <a:cs typeface="Times New Roman" pitchFamily="18" charset="0"/>
              </a:rPr>
              <a:t> </a:t>
            </a:r>
            <a:r>
              <a:rPr lang="en-US" altLang="zh-CN" sz="900" kern="0" spc="-15" baseline="0" noProof="0" dirty="0">
                <a:solidFill>
                  <a:srgbClr val="FF0000"/>
                </a:solidFill>
                <a:latin typeface="Times New Roman" pitchFamily="18" charset="0"/>
                <a:ea typeface="Times New Roman" pitchFamily="18" charset="0"/>
                <a:cs typeface="Times New Roman" pitchFamily="18" charset="0"/>
              </a:rPr>
              <a:t>&lt;/bean&gt;</a:t>
            </a:r>
          </a:p>
          <a:p>
            <a:pPr marL="571" marR="0" indent="0" eaLnBrk="0">
              <a:lnSpc>
                <a:spcPct val="79000"/>
              </a:lnSpc>
              <a:spcBef>
                <a:spcPts val="437"/>
              </a:spcBef>
            </a:pPr>
            <a:r>
              <a:rPr lang="en-US" altLang="zh-CN" sz="900" kern="0" spc="-15" baseline="0" noProof="0" dirty="0">
                <a:solidFill>
                  <a:srgbClr val="000000"/>
                </a:solidFill>
                <a:latin typeface="Times New Roman" pitchFamily="18" charset="0"/>
                <a:ea typeface="Times New Roman" pitchFamily="18" charset="0"/>
                <a:cs typeface="Times New Roman" pitchFamily="18" charset="0"/>
              </a:rPr>
              <a:t>&lt;/beans&gt;</a:t>
            </a:r>
          </a:p>
        </p:txBody>
      </p:sp>
    </p:spTree>
    <p:extLst>
      <p:ext uri="{11580B01-36C3-42AA-DB11-97734B61DD74}"/>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6" name="860D049D-5FC1-45B8-2C27-0746C3EECD1F"/>
          <p:cNvPicPr>
            <a:picLocks noChangeAspect="1"/>
          </p:cNvPicPr>
          <p:nvPr/>
        </p:nvPicPr>
        <p:blipFill>
          <a:blip r:embed="rId2" cstate="print">
            <a:extLst>
              <a:ext uri="{FBF0B2DF-CA04-4054-21EA-D950DAC6FF48}"/>
            </a:extLst>
          </a:blip>
          <a:stretch>
            <a:fillRect/>
          </a:stretch>
        </p:blipFill>
        <p:spPr>
          <a:xfrm>
            <a:off x="0" y="0"/>
            <a:ext cx="9144000" cy="5143500"/>
          </a:xfrm>
          <a:prstGeom prst="rect">
            <a:avLst/>
          </a:prstGeom>
        </p:spPr>
      </p:pic>
      <p:pic>
        <p:nvPicPr>
          <p:cNvPr id="417" name="B7DCF54F-9AC7-41F3-17A0-BA3296E6D302"/>
          <p:cNvPicPr>
            <a:picLocks noChangeAspect="1"/>
          </p:cNvPicPr>
          <p:nvPr/>
        </p:nvPicPr>
        <p:blipFill>
          <a:blip r:embed="rId3" cstate="print">
            <a:extLst>
              <a:ext uri="{90D7F524-A5B8-4EF6-ABA5-64E3D2A31621}"/>
            </a:extLst>
          </a:blip>
          <a:stretch>
            <a:fillRect/>
          </a:stretch>
        </p:blipFill>
        <p:spPr>
          <a:xfrm>
            <a:off x="0" y="647700"/>
            <a:ext cx="9144000" cy="4495800"/>
          </a:xfrm>
          <a:prstGeom prst="rect">
            <a:avLst/>
          </a:prstGeom>
        </p:spPr>
      </p:pic>
      <p:pic>
        <p:nvPicPr>
          <p:cNvPr id="418" name="89355106-A38A-41C5-3D69-57AF7F979484"/>
          <p:cNvPicPr>
            <a:picLocks noChangeAspect="1"/>
          </p:cNvPicPr>
          <p:nvPr/>
        </p:nvPicPr>
        <p:blipFill>
          <a:blip r:embed="rId4" cstate="print">
            <a:extLst>
              <a:ext uri="{3994DD2C-05BE-4184-2134-409022B37F65}"/>
            </a:extLst>
          </a:blip>
          <a:stretch>
            <a:fillRect/>
          </a:stretch>
        </p:blipFill>
        <p:spPr>
          <a:xfrm>
            <a:off x="0" y="647700"/>
            <a:ext cx="9144000" cy="123825"/>
          </a:xfrm>
          <a:prstGeom prst="rect">
            <a:avLst/>
          </a:prstGeom>
        </p:spPr>
      </p:pic>
      <p:sp>
        <p:nvSpPr>
          <p:cNvPr id="419" name="TextBox419"/>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420" name="TextBox420"/>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21" name="TextBox421"/>
          <p:cNvSpPr txBox="1"/>
          <p:nvPr/>
        </p:nvSpPr>
        <p:spPr>
          <a:xfrm>
            <a:off x="560984" y="1007796"/>
            <a:ext cx="7658100" cy="3505200"/>
          </a:xfrm>
          <a:prstGeom prst="rect">
            <a:avLst/>
          </a:prstGeom>
          <a:noFill/>
        </p:spPr>
        <p:txBody>
          <a:bodyPr wrap="square" lIns="0" tIns="0" rIns="0" bIns="0" rtlCol="0">
            <a:spAutoFit/>
          </a:bodyPr>
          <a:lstStyle/>
          <a:p>
            <a:pPr marL="0" marR="0" indent="0" eaLnBrk="0">
              <a:lnSpc>
                <a:spcPct val="77000"/>
              </a:lnSpc>
            </a:pPr>
            <a:r>
              <a:rPr lang="en-US" altLang="zh-CN" sz="1800" b="1" kern="0" spc="-5" baseline="0" noProof="0" dirty="0">
                <a:solidFill>
                  <a:srgbClr val="000000"/>
                </a:solidFill>
                <a:latin typeface="Times New Roman" pitchFamily="18" charset="0"/>
                <a:ea typeface="Times New Roman" pitchFamily="18" charset="0"/>
                <a:cs typeface="Times New Roman" pitchFamily="18" charset="0"/>
              </a:rPr>
              <a:t>contextConfigLocation</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WEB-INF</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springmvc-servlet.xml</a:t>
            </a:r>
          </a:p>
          <a:p>
            <a:pPr marL="451342" marR="0" indent="0" eaLnBrk="0">
              <a:lnSpc>
                <a:spcPct val="79000"/>
              </a:lnSpc>
              <a:spcBef>
                <a:spcPts val="2136"/>
              </a:spcBef>
            </a:pPr>
            <a:r>
              <a:rPr lang="en-US" altLang="zh-CN" sz="1100" kern="0" spc="0" baseline="0" noProof="0" dirty="0">
                <a:solidFill>
                  <a:srgbClr val="FF0000"/>
                </a:solidFill>
                <a:latin typeface="Times New Roman" pitchFamily="18" charset="0"/>
                <a:ea typeface="Times New Roman" pitchFamily="18" charset="0"/>
                <a:cs typeface="Times New Roman" pitchFamily="18" charset="0"/>
              </a:rPr>
              <a:t>&lt;context:component-scan</a:t>
            </a:r>
            <a:r>
              <a:rPr lang="en-US" altLang="zh-CN" sz="1100" kern="0" spc="-17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FF0000"/>
                </a:solidFill>
                <a:latin typeface="Times New Roman" pitchFamily="18" charset="0"/>
                <a:ea typeface="Times New Roman" pitchFamily="18" charset="0"/>
                <a:cs typeface="Times New Roman" pitchFamily="18" charset="0"/>
              </a:rPr>
              <a:t>base-package="com.student.app"</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FF0000"/>
                </a:solidFill>
                <a:latin typeface="Times New Roman" pitchFamily="18" charset="0"/>
                <a:ea typeface="Times New Roman" pitchFamily="18" charset="0"/>
                <a:cs typeface="Times New Roman" pitchFamily="18" charset="0"/>
              </a:rPr>
              <a:t>/&gt;</a:t>
            </a:r>
          </a:p>
          <a:p>
            <a:pPr marL="943568" marR="0" indent="0" eaLnBrk="0">
              <a:lnSpc>
                <a:spcPct val="79000"/>
              </a:lnSpc>
              <a:spcBef>
                <a:spcPts val="526"/>
              </a:spcBef>
            </a:pP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p>
          <a:p>
            <a:pPr marL="1831915" marR="98313" indent="-10120" eaLnBrk="0">
              <a:lnSpc>
                <a:spcPct val="99000"/>
              </a:lnSpc>
              <a:spcBef>
                <a:spcPts val="513"/>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tells</a:t>
            </a:r>
            <a:r>
              <a:rPr lang="en-US" altLang="zh-CN" sz="1100" kern="0" spc="-1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100" kern="0" spc="-6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search</a:t>
            </a:r>
            <a:r>
              <a:rPr lang="en-US" altLang="zh-CN" sz="1100" kern="0" spc="-4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project</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classpath</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under</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package</a:t>
            </a:r>
            <a:r>
              <a:rPr lang="en-US" altLang="zh-CN" sz="1100" kern="0" spc="8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specified</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base-package</a:t>
            </a:r>
            <a:r>
              <a:rPr lang="en-US" altLang="zh-CN" sz="1100" kern="0" spc="1400" noProof="0" dirty="0">
                <a:latin typeface="Times New Roman" pitchFamily="18" charset="0"/>
                <a:ea typeface="Times New Roman" pitchFamily="18" charset="0"/>
                <a:cs typeface="Times New Roman" pitchFamily="18" charset="0"/>
              </a:rPr>
              <a:t> </a:t>
            </a:r>
            <a:r>
              <a:rPr lang="en-US" altLang="zh-CN" sz="1100" kern="0" spc="-5" baseline="0" noProof="0" dirty="0">
                <a:solidFill>
                  <a:srgbClr val="000000"/>
                </a:solidFill>
                <a:latin typeface="Times New Roman" pitchFamily="18" charset="0"/>
                <a:ea typeface="Times New Roman" pitchFamily="18" charset="0"/>
                <a:cs typeface="Times New Roman" pitchFamily="18" charset="0"/>
              </a:rPr>
              <a:t>[com.student.app],</a:t>
            </a:r>
            <a:r>
              <a:rPr lang="en-US" altLang="zh-CN" sz="1100" kern="0" spc="-1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look</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at</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each</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see</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annotated</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specific</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Spring</a:t>
            </a:r>
          </a:p>
          <a:p>
            <a:pPr marL="1821234" marR="98313" indent="0" eaLnBrk="0">
              <a:lnSpc>
                <a:spcPct val="99000"/>
              </a:lnSpc>
              <a:spcBef>
                <a:spcPts val="532"/>
              </a:spcBef>
            </a:pPr>
            <a:r>
              <a:rPr lang="en-US" altLang="zh-CN" sz="1100" kern="0" spc="-10" baseline="0" noProof="0" dirty="0">
                <a:solidFill>
                  <a:srgbClr val="000000"/>
                </a:solidFill>
                <a:latin typeface="Times New Roman" pitchFamily="18" charset="0"/>
                <a:ea typeface="Times New Roman" pitchFamily="18" charset="0"/>
                <a:cs typeface="Times New Roman" pitchFamily="18" charset="0"/>
              </a:rPr>
              <a:t>annotations</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100" kern="0" spc="-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@Service,</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@Repository,</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@Component,</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etc..]</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does</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then</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100" kern="0" spc="-7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register</a:t>
            </a:r>
            <a:r>
              <a:rPr lang="en-US" altLang="zh-CN" sz="1100" kern="0" spc="-1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100" kern="0" spc="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factory</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had</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typed</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configuration</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files.</a:t>
            </a:r>
          </a:p>
          <a:p>
            <a:pPr marL="981845" marR="0" indent="0" eaLnBrk="0">
              <a:lnSpc>
                <a:spcPct val="79000"/>
              </a:lnSpc>
              <a:spcBef>
                <a:spcPts val="534"/>
              </a:spcBef>
            </a:pPr>
            <a:r>
              <a:rPr lang="en-US" altLang="zh-CN" sz="1100" kern="0" spc="-35" baseline="0" noProof="0" dirty="0">
                <a:solidFill>
                  <a:srgbClr val="000000"/>
                </a:solidFill>
                <a:latin typeface="Times New Roman" pitchFamily="18" charset="0"/>
                <a:ea typeface="Times New Roman" pitchFamily="18" charset="0"/>
                <a:cs typeface="Times New Roman" pitchFamily="18" charset="0"/>
              </a:rPr>
              <a:t>--&gt;</a:t>
            </a:r>
          </a:p>
          <a:p>
            <a:pPr marL="486394" marR="0" indent="0" eaLnBrk="0">
              <a:lnSpc>
                <a:spcPct val="79000"/>
              </a:lnSpc>
              <a:spcBef>
                <a:spcPts val="2035"/>
              </a:spcBef>
            </a:pPr>
            <a:r>
              <a:rPr lang="en-US" altLang="zh-CN" sz="1100" kern="0" spc="-5" baseline="0" noProof="0" dirty="0">
                <a:solidFill>
                  <a:srgbClr val="FF0000"/>
                </a:solidFill>
                <a:latin typeface="Times New Roman" pitchFamily="18" charset="0"/>
                <a:ea typeface="Times New Roman" pitchFamily="18" charset="0"/>
                <a:cs typeface="Times New Roman" pitchFamily="18" charset="0"/>
              </a:rPr>
              <a:t>&lt;context:annotation-config</a:t>
            </a:r>
            <a:r>
              <a:rPr lang="en-US" altLang="zh-CN" sz="1100" kern="0" spc="-6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FF0000"/>
                </a:solidFill>
                <a:latin typeface="Times New Roman" pitchFamily="18" charset="0"/>
                <a:ea typeface="Times New Roman" pitchFamily="18" charset="0"/>
                <a:cs typeface="Times New Roman" pitchFamily="18" charset="0"/>
              </a:rPr>
              <a:t>/&gt;</a:t>
            </a:r>
          </a:p>
          <a:p>
            <a:pPr marL="943568" marR="0" indent="0" eaLnBrk="0">
              <a:lnSpc>
                <a:spcPct val="79000"/>
              </a:lnSpc>
              <a:spcBef>
                <a:spcPts val="527"/>
              </a:spcBef>
            </a:pP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p>
          <a:p>
            <a:pPr marL="1825440" marR="663885" indent="-2524" eaLnBrk="0">
              <a:lnSpc>
                <a:spcPct val="99000"/>
              </a:lnSpc>
              <a:spcBef>
                <a:spcPts val="515"/>
              </a:spcBef>
            </a:pPr>
            <a:r>
              <a:rPr lang="en-US" altLang="zh-CN" sz="1100" kern="0" spc="-5" baseline="0" noProof="0" dirty="0">
                <a:solidFill>
                  <a:srgbClr val="000000"/>
                </a:solidFill>
                <a:latin typeface="Times New Roman" pitchFamily="18" charset="0"/>
                <a:ea typeface="Times New Roman" pitchFamily="18" charset="0"/>
                <a:cs typeface="Times New Roman" pitchFamily="18" charset="0"/>
              </a:rPr>
              <a:t>&lt;context:annotation-config&gt;</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activate</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annotations</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100" kern="0" spc="-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100" kern="0" spc="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already</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registered</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1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100" kern="0" spc="-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context</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(no</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matter</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they</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were</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defined</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package</a:t>
            </a:r>
            <a:r>
              <a:rPr lang="en-US" altLang="zh-CN" sz="1100" kern="0" spc="8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scanning).</a:t>
            </a:r>
          </a:p>
          <a:p>
            <a:pPr marL="1822922" marR="0" indent="-6" eaLnBrk="0">
              <a:lnSpc>
                <a:spcPct val="99000"/>
              </a:lnSpc>
              <a:spcBef>
                <a:spcPts val="2056"/>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&lt;context:component-scan&gt;</a:t>
            </a:r>
            <a:r>
              <a:rPr lang="en-US" altLang="zh-CN" sz="1100" kern="0" spc="-1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also</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do</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what</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&lt;context:annotation-config&gt;</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does</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but</a:t>
            </a:r>
            <a:r>
              <a:rPr lang="en-US" altLang="zh-CN" sz="1100" kern="0" spc="94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&lt;context:component-scan&gt;</a:t>
            </a:r>
            <a:r>
              <a:rPr lang="en-US" altLang="zh-CN" sz="1100" kern="0" spc="-1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also</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scans</a:t>
            </a:r>
            <a:r>
              <a:rPr lang="en-US" altLang="zh-CN" sz="1100" kern="0" spc="-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packages</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find</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register</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within</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context.</a:t>
            </a:r>
          </a:p>
          <a:p>
            <a:pPr marL="981845" marR="0" indent="0" eaLnBrk="0">
              <a:lnSpc>
                <a:spcPct val="79000"/>
              </a:lnSpc>
              <a:spcBef>
                <a:spcPts val="535"/>
              </a:spcBef>
            </a:pPr>
            <a:r>
              <a:rPr lang="en-US" altLang="zh-CN" sz="1100" kern="0" spc="-35" baseline="0" noProof="0" dirty="0">
                <a:solidFill>
                  <a:srgbClr val="000000"/>
                </a:solidFill>
                <a:latin typeface="Times New Roman" pitchFamily="18" charset="0"/>
                <a:ea typeface="Times New Roman" pitchFamily="18" charset="0"/>
                <a:cs typeface="Times New Roman" pitchFamily="18" charset="0"/>
              </a:rPr>
              <a:t>--&gt;</a:t>
            </a:r>
          </a:p>
        </p:txBody>
      </p:sp>
    </p:spTree>
    <p:extLst>
      <p:ext uri="{352F4567-76A3-43E4-409E-7FF6CA2295DC}"/>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C882FEFD-B77B-419F-42F8-AEF8980BACFD"/>
          <p:cNvPicPr>
            <a:picLocks noChangeAspect="1"/>
          </p:cNvPicPr>
          <p:nvPr/>
        </p:nvPicPr>
        <p:blipFill>
          <a:blip r:embed="rId2" cstate="print">
            <a:extLst>
              <a:ext uri="{15F0A62E-A9B2-4D0A-E04E-389C55137331}"/>
            </a:extLst>
          </a:blip>
          <a:stretch>
            <a:fillRect/>
          </a:stretch>
        </p:blipFill>
        <p:spPr>
          <a:xfrm>
            <a:off x="0" y="0"/>
            <a:ext cx="9144000" cy="5143500"/>
          </a:xfrm>
          <a:prstGeom prst="rect">
            <a:avLst/>
          </a:prstGeom>
        </p:spPr>
      </p:pic>
      <p:sp>
        <p:nvSpPr>
          <p:cNvPr id="181" name="TextBox181"/>
          <p:cNvSpPr txBox="1"/>
          <p:nvPr/>
        </p:nvSpPr>
        <p:spPr>
          <a:xfrm>
            <a:off x="195986" y="217906"/>
            <a:ext cx="5715000" cy="279400"/>
          </a:xfrm>
          <a:prstGeom prst="rect">
            <a:avLst/>
          </a:prstGeom>
          <a:noFill/>
        </p:spPr>
        <p:txBody>
          <a:bodyPr wrap="square" lIns="0" tIns="0" rIns="0" bIns="0" rtlCol="0">
            <a:spAutoFit/>
          </a:bodyPr>
          <a:lstStyle/>
          <a:p>
            <a:pPr marL="0" marR="0" indent="0" eaLnBrk="0">
              <a:lnSpc>
                <a:spcPct val="79000"/>
              </a:lnSpc>
            </a:pPr>
            <a:r>
              <a:rPr lang="en-US" altLang="zh-CN" sz="2400" kern="0" spc="-25" baseline="0" noProof="0" dirty="0">
                <a:solidFill>
                  <a:srgbClr val="FFFFFF"/>
                </a:solidFill>
                <a:latin typeface="Times New Roman" pitchFamily="18" charset="0"/>
                <a:ea typeface="Times New Roman" pitchFamily="18" charset="0"/>
                <a:cs typeface="Times New Roman" pitchFamily="18" charset="0"/>
              </a:rPr>
              <a:t>Java</a:t>
            </a:r>
            <a:r>
              <a:rPr lang="en-US" altLang="zh-CN" sz="2400" kern="0" spc="-2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EE</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Concept</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Web</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kern="0" spc="6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(JSP</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&amp;</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Servlet)</a:t>
            </a:r>
          </a:p>
        </p:txBody>
      </p:sp>
      <p:pic>
        <p:nvPicPr>
          <p:cNvPr id="182" name="9FB6B462-4CC0-404B-ECA7-A4028CF4BD7D"/>
          <p:cNvPicPr>
            <a:picLocks noChangeAspect="1"/>
          </p:cNvPicPr>
          <p:nvPr/>
        </p:nvPicPr>
        <p:blipFill>
          <a:blip r:embed="rId3" cstate="print">
            <a:extLst>
              <a:ext uri="{E0BFFEF9-4B84-42EB-2EE5-859DD632A4B9}"/>
            </a:extLst>
          </a:blip>
          <a:stretch>
            <a:fillRect/>
          </a:stretch>
        </p:blipFill>
        <p:spPr>
          <a:xfrm>
            <a:off x="0" y="647700"/>
            <a:ext cx="9144000" cy="4495800"/>
          </a:xfrm>
          <a:prstGeom prst="rect">
            <a:avLst/>
          </a:prstGeom>
        </p:spPr>
      </p:pic>
    </p:spTree>
    <p:extLst>
      <p:ext uri="{F57B3AAD-025F-4DCB-C9FD-35EA4F032C7B}"/>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DD111FED-C6FC-490F-B4C7-3CE14E19E3C5"/>
          <p:cNvPicPr>
            <a:picLocks noChangeAspect="1"/>
          </p:cNvPicPr>
          <p:nvPr/>
        </p:nvPicPr>
        <p:blipFill>
          <a:blip r:embed="rId2" cstate="print">
            <a:extLst>
              <a:ext uri="{637F1817-E62C-4151-EB75-6EB8A0C35493}"/>
            </a:extLst>
          </a:blip>
          <a:stretch>
            <a:fillRect/>
          </a:stretch>
        </p:blipFill>
        <p:spPr>
          <a:xfrm>
            <a:off x="0" y="0"/>
            <a:ext cx="9144000" cy="5143500"/>
          </a:xfrm>
          <a:prstGeom prst="rect">
            <a:avLst/>
          </a:prstGeom>
        </p:spPr>
      </p:pic>
      <p:pic>
        <p:nvPicPr>
          <p:cNvPr id="423" name="21020654-2D34-41EE-7FF0-066827379162"/>
          <p:cNvPicPr>
            <a:picLocks noChangeAspect="1"/>
          </p:cNvPicPr>
          <p:nvPr/>
        </p:nvPicPr>
        <p:blipFill>
          <a:blip r:embed="rId3" cstate="print">
            <a:extLst>
              <a:ext uri="{F6558703-1423-4E84-E0EE-B1AAFE48D20F}"/>
            </a:extLst>
          </a:blip>
          <a:stretch>
            <a:fillRect/>
          </a:stretch>
        </p:blipFill>
        <p:spPr>
          <a:xfrm>
            <a:off x="0" y="647700"/>
            <a:ext cx="9144000" cy="4495800"/>
          </a:xfrm>
          <a:prstGeom prst="rect">
            <a:avLst/>
          </a:prstGeom>
        </p:spPr>
      </p:pic>
      <p:pic>
        <p:nvPicPr>
          <p:cNvPr id="424" name="A3793E99-C0E2-4A9B-3665-DBAFB305B46B"/>
          <p:cNvPicPr>
            <a:picLocks noChangeAspect="1"/>
          </p:cNvPicPr>
          <p:nvPr/>
        </p:nvPicPr>
        <p:blipFill>
          <a:blip r:embed="rId4" cstate="print">
            <a:extLst>
              <a:ext uri="{B243607F-87C0-4390-7031-8FAE8477B3CF}"/>
            </a:extLst>
          </a:blip>
          <a:stretch>
            <a:fillRect/>
          </a:stretch>
        </p:blipFill>
        <p:spPr>
          <a:xfrm>
            <a:off x="0" y="647700"/>
            <a:ext cx="9144000" cy="123825"/>
          </a:xfrm>
          <a:prstGeom prst="rect">
            <a:avLst/>
          </a:prstGeom>
        </p:spPr>
      </p:pic>
      <p:sp>
        <p:nvSpPr>
          <p:cNvPr id="425" name="TextBox425"/>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426" name="TextBox426"/>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27" name="TextBox427"/>
          <p:cNvSpPr txBox="1"/>
          <p:nvPr/>
        </p:nvSpPr>
        <p:spPr>
          <a:xfrm>
            <a:off x="560984" y="1007796"/>
            <a:ext cx="5842000" cy="1765300"/>
          </a:xfrm>
          <a:prstGeom prst="rect">
            <a:avLst/>
          </a:prstGeom>
          <a:noFill/>
        </p:spPr>
        <p:txBody>
          <a:bodyPr wrap="square" lIns="0" tIns="0" rIns="0" bIns="0" rtlCol="0">
            <a:spAutoFit/>
          </a:bodyPr>
          <a:lstStyle/>
          <a:p>
            <a:pPr marL="0" marR="0" indent="0" eaLnBrk="0">
              <a:lnSpc>
                <a:spcPct val="77000"/>
              </a:lnSpc>
            </a:pPr>
            <a:r>
              <a:rPr lang="en-US" altLang="zh-CN" sz="1800" b="1" kern="0" spc="-5" baseline="0" noProof="0" dirty="0">
                <a:solidFill>
                  <a:srgbClr val="000000"/>
                </a:solidFill>
                <a:latin typeface="Times New Roman" pitchFamily="18" charset="0"/>
                <a:ea typeface="Times New Roman" pitchFamily="18" charset="0"/>
                <a:cs typeface="Times New Roman" pitchFamily="18" charset="0"/>
              </a:rPr>
              <a:t>contextConfigLocation</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WEB-INF</a:t>
            </a:r>
            <a:r>
              <a:rPr lang="en-US" altLang="zh-CN" sz="1800" b="1" kern="0" spc="6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springmvc-servlet.xml</a:t>
            </a:r>
          </a:p>
          <a:p>
            <a:pPr marL="169097" marR="0" indent="0" eaLnBrk="0">
              <a:lnSpc>
                <a:spcPct val="79000"/>
              </a:lnSpc>
              <a:spcBef>
                <a:spcPts val="3660"/>
              </a:spcBef>
            </a:pPr>
            <a:r>
              <a:rPr lang="en-US" altLang="zh-CN" sz="1100" kern="0" spc="-5" baseline="0" noProof="0" dirty="0">
                <a:solidFill>
                  <a:srgbClr val="FF0000"/>
                </a:solidFill>
                <a:latin typeface="Times New Roman" pitchFamily="18" charset="0"/>
                <a:ea typeface="Times New Roman" pitchFamily="18" charset="0"/>
                <a:cs typeface="Times New Roman" pitchFamily="18" charset="0"/>
              </a:rPr>
              <a:t>&lt;mvc:annotation-driven</a:t>
            </a:r>
            <a:r>
              <a:rPr lang="en-US" altLang="zh-CN" sz="1100" kern="0" spc="-8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FF0000"/>
                </a:solidFill>
                <a:latin typeface="Times New Roman" pitchFamily="18" charset="0"/>
                <a:ea typeface="Times New Roman" pitchFamily="18" charset="0"/>
                <a:cs typeface="Times New Roman" pitchFamily="18" charset="0"/>
              </a:rPr>
              <a:t>/&gt;</a:t>
            </a:r>
          </a:p>
          <a:p>
            <a:pPr marL="239920" marR="136792" indent="-70823" eaLnBrk="0">
              <a:lnSpc>
                <a:spcPct val="109000"/>
              </a:lnSpc>
              <a:spcBef>
                <a:spcPts val="513"/>
              </a:spcBef>
            </a:pP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r>
              <a:rPr lang="en-US" altLang="zh-CN" sz="1100" kern="0" spc="2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says</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100" kern="0" spc="-7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100" kern="0" spc="4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dependencies</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without</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actually</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having</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specify</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bunch</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100" kern="0" spc="-18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implement</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interface</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extend</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base</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anything.</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example,</a:t>
            </a:r>
            <a:r>
              <a:rPr lang="en-US" altLang="zh-CN" sz="1100" kern="0" spc="-1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just</a:t>
            </a:r>
            <a:r>
              <a:rPr lang="en-US" altLang="zh-CN" sz="1100" kern="0" spc="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10" baseline="0" noProof="0" dirty="0">
                <a:solidFill>
                  <a:srgbClr val="000000"/>
                </a:solidFill>
                <a:latin typeface="Times New Roman" pitchFamily="18" charset="0"/>
                <a:ea typeface="Times New Roman" pitchFamily="18" charset="0"/>
                <a:cs typeface="Times New Roman" pitchFamily="18" charset="0"/>
              </a:rPr>
              <a:t>annotating</a:t>
            </a:r>
            <a:r>
              <a:rPr lang="en-US" altLang="zh-CN" sz="1100" kern="0" spc="-6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did</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above)</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100" kern="0" spc="-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know</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specified</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100" kern="0" spc="600" noProof="0" dirty="0">
                <a:latin typeface="Times New Roman" pitchFamily="18" charset="0"/>
                <a:ea typeface="Times New Roman" pitchFamily="18" charset="0"/>
                <a:cs typeface="Times New Roman" pitchFamily="18" charset="0"/>
              </a:rPr>
              <a:t> </a:t>
            </a:r>
            <a:r>
              <a:rPr lang="en-US" altLang="zh-CN" sz="1100" kern="0" spc="-15" baseline="0" noProof="0" dirty="0">
                <a:solidFill>
                  <a:srgbClr val="000000"/>
                </a:solidFill>
                <a:latin typeface="Times New Roman" pitchFamily="18" charset="0"/>
                <a:ea typeface="Times New Roman" pitchFamily="18" charset="0"/>
                <a:cs typeface="Times New Roman" pitchFamily="18" charset="0"/>
              </a:rPr>
              <a:t>contains</a:t>
            </a:r>
            <a:r>
              <a:rPr lang="en-US" altLang="zh-CN" sz="1100" kern="0" spc="-7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methods</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handle</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HTTP</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requests,</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no</a:t>
            </a:r>
            <a:r>
              <a:rPr lang="en-US" altLang="zh-CN" sz="1100" kern="0" spc="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100" kern="0" spc="-4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100" kern="0" spc="4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xml.</a:t>
            </a:r>
          </a:p>
          <a:p>
            <a:pPr marL="172322" marR="0" indent="0" eaLnBrk="0">
              <a:lnSpc>
                <a:spcPct val="79000"/>
              </a:lnSpc>
              <a:spcBef>
                <a:spcPts val="557"/>
              </a:spcBef>
            </a:pPr>
            <a:r>
              <a:rPr lang="en-US" altLang="zh-CN" sz="1100" kern="0" spc="-35" baseline="0" noProof="0" dirty="0">
                <a:solidFill>
                  <a:srgbClr val="000000"/>
                </a:solidFill>
                <a:latin typeface="Times New Roman" pitchFamily="18" charset="0"/>
                <a:ea typeface="Times New Roman" pitchFamily="18" charset="0"/>
                <a:cs typeface="Times New Roman" pitchFamily="18" charset="0"/>
              </a:rPr>
              <a:t>--&gt;</a:t>
            </a:r>
          </a:p>
        </p:txBody>
      </p:sp>
    </p:spTree>
    <p:extLst>
      <p:ext uri="{8777A792-0EE3-4897-C0A9-84ECFA6A2B7A}"/>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 name="EAA4DA12-6F7D-4182-920D-9F5C002C0E4C"/>
          <p:cNvPicPr>
            <a:picLocks noChangeAspect="1"/>
          </p:cNvPicPr>
          <p:nvPr/>
        </p:nvPicPr>
        <p:blipFill>
          <a:blip r:embed="rId2" cstate="print">
            <a:extLst>
              <a:ext uri="{D33D3347-8DD7-4FE3-40A3-158B4F0AA719}"/>
            </a:extLst>
          </a:blip>
          <a:stretch>
            <a:fillRect/>
          </a:stretch>
        </p:blipFill>
        <p:spPr>
          <a:xfrm>
            <a:off x="0" y="0"/>
            <a:ext cx="9144000" cy="5143500"/>
          </a:xfrm>
          <a:prstGeom prst="rect">
            <a:avLst/>
          </a:prstGeom>
        </p:spPr>
      </p:pic>
      <p:pic>
        <p:nvPicPr>
          <p:cNvPr id="429" name="C48190F2-7A17-4098-039C-08A33BD250EE"/>
          <p:cNvPicPr>
            <a:picLocks noChangeAspect="1"/>
          </p:cNvPicPr>
          <p:nvPr/>
        </p:nvPicPr>
        <p:blipFill>
          <a:blip r:embed="rId3" cstate="print">
            <a:extLst>
              <a:ext uri="{853DDB00-E9E3-4768-3A46-90FFF5BAB0C4}"/>
            </a:extLst>
          </a:blip>
          <a:stretch>
            <a:fillRect/>
          </a:stretch>
        </p:blipFill>
        <p:spPr>
          <a:xfrm>
            <a:off x="0" y="647700"/>
            <a:ext cx="9144000" cy="4495800"/>
          </a:xfrm>
          <a:prstGeom prst="rect">
            <a:avLst/>
          </a:prstGeom>
        </p:spPr>
      </p:pic>
      <p:pic>
        <p:nvPicPr>
          <p:cNvPr id="430" name="AC2ACB1D-0AB2-4FBD-F88B-41B5CDCA1DF8"/>
          <p:cNvPicPr>
            <a:picLocks noChangeAspect="1"/>
          </p:cNvPicPr>
          <p:nvPr/>
        </p:nvPicPr>
        <p:blipFill>
          <a:blip r:embed="rId4" cstate="print">
            <a:extLst>
              <a:ext uri="{F1932A01-698F-4C23-D003-9E0B99E33561}"/>
            </a:extLst>
          </a:blip>
          <a:stretch>
            <a:fillRect/>
          </a:stretch>
        </p:blipFill>
        <p:spPr>
          <a:xfrm>
            <a:off x="0" y="647700"/>
            <a:ext cx="9144000" cy="123825"/>
          </a:xfrm>
          <a:prstGeom prst="rect">
            <a:avLst/>
          </a:prstGeom>
        </p:spPr>
      </p:pic>
      <p:sp>
        <p:nvSpPr>
          <p:cNvPr id="431" name="TextBox431"/>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432" name="TextBox432"/>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33" name="TextBox433"/>
          <p:cNvSpPr txBox="1"/>
          <p:nvPr/>
        </p:nvSpPr>
        <p:spPr>
          <a:xfrm>
            <a:off x="561442" y="1007796"/>
            <a:ext cx="7327901" cy="3111500"/>
          </a:xfrm>
          <a:prstGeom prst="rect">
            <a:avLst/>
          </a:prstGeom>
          <a:noFill/>
        </p:spPr>
        <p:txBody>
          <a:bodyPr wrap="square" lIns="0" tIns="0" rIns="0" bIns="0" rtlCol="0">
            <a:spAutoFit/>
          </a:bodyPr>
          <a:lstStyle/>
          <a:p>
            <a:pPr marL="0" marR="0" indent="0" eaLnBrk="0">
              <a:lnSpc>
                <a:spcPct val="77000"/>
              </a:lnSpc>
            </a:pP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Create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contextConfigLocation</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4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WEB-INF</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springmvc-servlet.xml</a:t>
            </a:r>
          </a:p>
          <a:p>
            <a:pPr marL="1822459" marR="0" indent="0" eaLnBrk="0">
              <a:lnSpc>
                <a:spcPct val="79000"/>
              </a:lnSpc>
              <a:spcBef>
                <a:spcPts val="3660"/>
              </a:spcBef>
            </a:pP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r>
              <a:rPr lang="en-US" altLang="zh-CN" sz="1100" kern="0" spc="-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declare</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100" kern="0" spc="6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p>
          <a:p>
            <a:pPr marL="1892563" marR="873886" indent="-949452" eaLnBrk="0">
              <a:lnSpc>
                <a:spcPct val="109000"/>
              </a:lnSpc>
              <a:spcBef>
                <a:spcPts val="513"/>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&lt;bean</a:t>
            </a:r>
            <a:r>
              <a:rPr lang="en-US" altLang="zh-CN" sz="1100" kern="0" spc="-1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id="dataSource"</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class="org.springframework.jdbc.datasource.DriverManagerDataSource"&gt;</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&lt;property</a:t>
            </a:r>
            <a:r>
              <a:rPr lang="en-US" altLang="zh-CN" sz="1100" kern="0" spc="-1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name="driverClassName"</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value="org.postgresql.Driver"</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r>
              <a:rPr lang="en-US" altLang="zh-CN" sz="1100" kern="0" spc="494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&lt;property</a:t>
            </a:r>
            <a:r>
              <a:rPr lang="en-US" altLang="zh-CN" sz="1100" kern="0" spc="-1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name="url"</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value="jdbc:postgresql://localhost:5432/test"</a:t>
            </a:r>
            <a:r>
              <a:rPr lang="en-US" altLang="zh-CN" sz="1100" kern="0" spc="-1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r>
              <a:rPr lang="en-US" altLang="zh-CN" sz="1100" kern="0" spc="487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&lt;property</a:t>
            </a:r>
            <a:r>
              <a:rPr lang="en-US" altLang="zh-CN" sz="1100" kern="0" spc="-1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name="username"</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value="postgres"</a:t>
            </a:r>
            <a:r>
              <a:rPr lang="en-US" altLang="zh-CN" sz="1100" kern="0" spc="-1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p>
          <a:p>
            <a:pPr marL="978163" marR="2931616" indent="914400" eaLnBrk="0">
              <a:lnSpc>
                <a:spcPct val="99000"/>
              </a:lnSpc>
              <a:spcBef>
                <a:spcPts val="557"/>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&lt;property</a:t>
            </a:r>
            <a:r>
              <a:rPr lang="en-US" altLang="zh-CN" sz="1100" kern="0" spc="-16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name="password"</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value="123"</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&lt;/bean&gt;</a:t>
            </a:r>
          </a:p>
          <a:p>
            <a:pPr marL="978163" marR="0" indent="0" eaLnBrk="0">
              <a:lnSpc>
                <a:spcPct val="79000"/>
              </a:lnSpc>
              <a:spcBef>
                <a:spcPts val="2059"/>
              </a:spcBef>
            </a:pP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r>
              <a:rPr lang="en-US" altLang="zh-CN" sz="1100" kern="0" spc="-3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declare</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beans</a:t>
            </a:r>
            <a:r>
              <a:rPr lang="en-US" altLang="zh-CN" sz="1100" kern="0" spc="5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p>
          <a:p>
            <a:pPr marL="1365259" marR="2476044" indent="-422148" eaLnBrk="0">
              <a:lnSpc>
                <a:spcPct val="100000"/>
              </a:lnSpc>
              <a:spcBef>
                <a:spcPts val="512"/>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&lt;bean</a:t>
            </a:r>
            <a:r>
              <a:rPr lang="en-US" altLang="zh-CN" sz="1100" kern="0" spc="-12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id="studentDao"</a:t>
            </a:r>
            <a:r>
              <a:rPr lang="en-US" altLang="zh-CN" sz="1100" kern="0" spc="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class="com.hrd.app.model.dao.StudentDao"&gt;</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25" baseline="0" noProof="0" dirty="0">
                <a:solidFill>
                  <a:srgbClr val="000000"/>
                </a:solidFill>
                <a:latin typeface="Times New Roman" pitchFamily="18" charset="0"/>
                <a:ea typeface="Times New Roman" pitchFamily="18" charset="0"/>
                <a:cs typeface="Times New Roman" pitchFamily="18" charset="0"/>
              </a:rPr>
              <a:t>&lt;!--</a:t>
            </a:r>
            <a:r>
              <a:rPr lang="en-US" altLang="zh-CN" sz="1100" kern="0" spc="-3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&lt;property</a:t>
            </a:r>
            <a:r>
              <a:rPr lang="en-US" altLang="zh-CN" sz="1100" kern="0" spc="-1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name="dataSource"</a:t>
            </a:r>
            <a:r>
              <a:rPr lang="en-US" altLang="zh-CN" sz="1100" kern="0" spc="2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ref="dataSource"/&gt;</a:t>
            </a:r>
            <a:r>
              <a:rPr lang="en-US" altLang="zh-CN" sz="1100" kern="0" spc="8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--&gt;</a:t>
            </a:r>
          </a:p>
          <a:p>
            <a:pPr marL="908059" marR="3448944" indent="914400" eaLnBrk="0">
              <a:lnSpc>
                <a:spcPct val="99000"/>
              </a:lnSpc>
              <a:spcBef>
                <a:spcPts val="509"/>
              </a:spcBef>
            </a:pP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&lt;constructor-arg</a:t>
            </a:r>
            <a:r>
              <a:rPr lang="en-US" altLang="zh-CN" sz="1100" kern="0" spc="-1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ref="dataSource"/&gt;</a:t>
            </a:r>
            <a:r>
              <a:rPr lang="en-US" altLang="zh-CN" sz="1100" kern="0" spc="400"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Times New Roman" pitchFamily="18" charset="0"/>
                <a:ea typeface="Times New Roman" pitchFamily="18" charset="0"/>
                <a:cs typeface="Times New Roman" pitchFamily="18" charset="0"/>
              </a:rPr>
              <a:t>&lt;/bean&gt;</a:t>
            </a:r>
          </a:p>
        </p:txBody>
      </p:sp>
    </p:spTree>
    <p:extLst>
      <p:ext uri="{A3E34DC5-19CB-4501-12E6-EA395A2C2E0A}"/>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 name="AC04826A-B2FA-4C97-82A3-19D0AD76429F"/>
          <p:cNvPicPr>
            <a:picLocks noChangeAspect="1"/>
          </p:cNvPicPr>
          <p:nvPr/>
        </p:nvPicPr>
        <p:blipFill>
          <a:blip r:embed="rId2" cstate="print">
            <a:extLst>
              <a:ext uri="{13A89C77-E40E-418B-35D4-DC143EA14DF2}"/>
            </a:extLst>
          </a:blip>
          <a:stretch>
            <a:fillRect/>
          </a:stretch>
        </p:blipFill>
        <p:spPr>
          <a:xfrm>
            <a:off x="0" y="0"/>
            <a:ext cx="9144000" cy="5143500"/>
          </a:xfrm>
          <a:prstGeom prst="rect">
            <a:avLst/>
          </a:prstGeom>
        </p:spPr>
      </p:pic>
      <p:pic>
        <p:nvPicPr>
          <p:cNvPr id="435" name="43835420-D46E-4914-9220-D59649B8555D"/>
          <p:cNvPicPr>
            <a:picLocks noChangeAspect="1"/>
          </p:cNvPicPr>
          <p:nvPr/>
        </p:nvPicPr>
        <p:blipFill>
          <a:blip r:embed="rId3" cstate="print">
            <a:extLst>
              <a:ext uri="{3BAEF1C9-22B4-4F43-8243-92EB358E6E78}"/>
            </a:extLst>
          </a:blip>
          <a:stretch>
            <a:fillRect/>
          </a:stretch>
        </p:blipFill>
        <p:spPr>
          <a:xfrm>
            <a:off x="0" y="647700"/>
            <a:ext cx="9144000" cy="4495800"/>
          </a:xfrm>
          <a:prstGeom prst="rect">
            <a:avLst/>
          </a:prstGeom>
        </p:spPr>
      </p:pic>
      <p:pic>
        <p:nvPicPr>
          <p:cNvPr id="436" name="CBEC1A8A-4863-4F98-BD23-45495258895F"/>
          <p:cNvPicPr>
            <a:picLocks noChangeAspect="1"/>
          </p:cNvPicPr>
          <p:nvPr/>
        </p:nvPicPr>
        <p:blipFill>
          <a:blip r:embed="rId4" cstate="print">
            <a:extLst>
              <a:ext uri="{E3C9DABE-B633-47A9-49B7-726A08CA51EB}"/>
            </a:extLst>
          </a:blip>
          <a:stretch>
            <a:fillRect/>
          </a:stretch>
        </p:blipFill>
        <p:spPr>
          <a:xfrm>
            <a:off x="0" y="647700"/>
            <a:ext cx="9144000" cy="123825"/>
          </a:xfrm>
          <a:prstGeom prst="rect">
            <a:avLst/>
          </a:prstGeom>
        </p:spPr>
      </p:pic>
      <p:sp>
        <p:nvSpPr>
          <p:cNvPr id="437" name="TextBox437"/>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4.1</a:t>
            </a:r>
          </a:p>
        </p:txBody>
      </p:sp>
      <p:sp>
        <p:nvSpPr>
          <p:cNvPr id="438" name="TextBox438"/>
          <p:cNvSpPr txBox="1"/>
          <p:nvPr/>
        </p:nvSpPr>
        <p:spPr>
          <a:xfrm>
            <a:off x="1120140" y="222783"/>
            <a:ext cx="7442201"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XML</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39" name="TextBox439"/>
          <p:cNvSpPr txBox="1"/>
          <p:nvPr/>
        </p:nvSpPr>
        <p:spPr>
          <a:xfrm>
            <a:off x="553669" y="1007796"/>
            <a:ext cx="8178800" cy="3683000"/>
          </a:xfrm>
          <a:prstGeom prst="rect">
            <a:avLst/>
          </a:prstGeom>
          <a:noFill/>
        </p:spPr>
        <p:txBody>
          <a:bodyPr wrap="square" lIns="0" tIns="0" rIns="0" bIns="0" rtlCol="0">
            <a:spAutoFit/>
          </a:bodyPr>
          <a:lstStyle/>
          <a:p>
            <a:pPr marL="7772"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a:p>
            <a:pPr marL="5486" marR="0" indent="0" eaLnBrk="0">
              <a:lnSpc>
                <a:spcPct val="113000"/>
              </a:lnSpc>
              <a:spcBef>
                <a:spcPts val="3345"/>
              </a:spcBef>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b="1"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MVC</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6785"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component</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implement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indicates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particular</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serves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role</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875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@Controller</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acts</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stereotype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annotated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indicating</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role.</a:t>
            </a:r>
            <a:r>
              <a:rPr lang="en-US" altLang="zh-CN" sz="1800" kern="0" spc="2100" noProof="0" dirty="0">
                <a:latin typeface="Times New Roman" pitchFamily="18" charset="0"/>
                <a:ea typeface="Times New Roman" pitchFamily="18" charset="0"/>
                <a:cs typeface="Times New Roman" pitchFamily="18" charset="0"/>
              </a:rPr>
              <a:t> </a:t>
            </a: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dispatcher</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scans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such</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annotated</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mapped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methods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detects</a:t>
            </a:r>
            <a:r>
              <a:rPr lang="en-US" altLang="zh-CN" sz="1800" kern="0" spc="8690" noProof="0" dirty="0">
                <a:latin typeface="Times New Roman" pitchFamily="18" charset="0"/>
                <a:ea typeface="Times New Roman" pitchFamily="18" charset="0"/>
                <a:cs typeface="Times New Roman" pitchFamily="18" charset="0"/>
              </a:rPr>
              <a:t> </a:t>
            </a:r>
            <a:r>
              <a:rPr lang="en-US" altLang="zh-CN" sz="1800" kern="0" spc="-5" baseline="0" noProof="0" dirty="0">
                <a:solidFill>
                  <a:srgbClr val="000000"/>
                </a:solidFill>
                <a:latin typeface="Times New Roman" pitchFamily="18" charset="0"/>
                <a:ea typeface="Times New Roman" pitchFamily="18" charset="0"/>
                <a:cs typeface="Times New Roman" pitchFamily="18" charset="0"/>
              </a:rPr>
              <a:t>@RequestMapping</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annotations.</a:t>
            </a:r>
          </a:p>
          <a:p>
            <a:pPr marL="0" marR="296893" indent="0" eaLnBrk="0">
              <a:lnSpc>
                <a:spcPct val="106000"/>
              </a:lnSpc>
              <a:spcBef>
                <a:spcPts val="3360"/>
              </a:spcBef>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@RequestMapping:</a:t>
            </a:r>
            <a:r>
              <a:rPr lang="en-US" altLang="zh-CN" sz="1800" b="1"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most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widely</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1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MVC</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56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org.springframework.web.bind.annotation.RequestMapping</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map</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1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requests</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onto</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specific</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handler</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classes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and/or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handler</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methods.</a:t>
            </a:r>
          </a:p>
        </p:txBody>
      </p:sp>
    </p:spTree>
    <p:extLst>
      <p:ext uri="{FBB94FCA-A2C7-41C4-6BFC-15835ACA979F}"/>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D4E9041F-03BA-48E2-991E-294591D4C14E"/>
          <p:cNvPicPr>
            <a:picLocks noChangeAspect="1"/>
          </p:cNvPicPr>
          <p:nvPr/>
        </p:nvPicPr>
        <p:blipFill>
          <a:blip r:embed="rId2" cstate="print">
            <a:extLst>
              <a:ext uri="{757A667D-0951-4E2E-4238-3C5092B89A32}"/>
            </a:extLst>
          </a:blip>
          <a:stretch>
            <a:fillRect/>
          </a:stretch>
        </p:blipFill>
        <p:spPr>
          <a:xfrm>
            <a:off x="0" y="0"/>
            <a:ext cx="9144000" cy="5143500"/>
          </a:xfrm>
          <a:prstGeom prst="rect">
            <a:avLst/>
          </a:prstGeom>
        </p:spPr>
      </p:pic>
      <p:pic>
        <p:nvPicPr>
          <p:cNvPr id="452" name="22CC392F-9608-4B88-7676-4C934A000BA7"/>
          <p:cNvPicPr>
            <a:picLocks noChangeAspect="1"/>
          </p:cNvPicPr>
          <p:nvPr/>
        </p:nvPicPr>
        <p:blipFill>
          <a:blip r:embed="rId3" cstate="print">
            <a:extLst>
              <a:ext uri="{DF1BE131-F89D-4154-7950-1AB69B04CACC}"/>
            </a:extLst>
          </a:blip>
          <a:stretch>
            <a:fillRect/>
          </a:stretch>
        </p:blipFill>
        <p:spPr>
          <a:xfrm>
            <a:off x="0" y="647700"/>
            <a:ext cx="9144000" cy="4495800"/>
          </a:xfrm>
          <a:prstGeom prst="rect">
            <a:avLst/>
          </a:prstGeom>
        </p:spPr>
      </p:pic>
      <p:pic>
        <p:nvPicPr>
          <p:cNvPr id="453" name="9441815C-AE66-4EB8-3F64-9FC036FEFF72"/>
          <p:cNvPicPr>
            <a:picLocks noChangeAspect="1"/>
          </p:cNvPicPr>
          <p:nvPr/>
        </p:nvPicPr>
        <p:blipFill>
          <a:blip r:embed="rId4" cstate="print">
            <a:extLst>
              <a:ext uri="{D79BB949-2813-4247-8A0A-6D9D1F25FF7C}"/>
            </a:extLst>
          </a:blip>
          <a:stretch>
            <a:fillRect/>
          </a:stretch>
        </p:blipFill>
        <p:spPr>
          <a:xfrm>
            <a:off x="0" y="647700"/>
            <a:ext cx="9144000" cy="123825"/>
          </a:xfrm>
          <a:prstGeom prst="rect">
            <a:avLst/>
          </a:prstGeom>
        </p:spPr>
      </p:pic>
      <p:sp>
        <p:nvSpPr>
          <p:cNvPr id="454" name="TextBox454"/>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4.2</a:t>
            </a:r>
          </a:p>
        </p:txBody>
      </p:sp>
      <p:sp>
        <p:nvSpPr>
          <p:cNvPr id="455" name="TextBox455"/>
          <p:cNvSpPr txBox="1"/>
          <p:nvPr/>
        </p:nvSpPr>
        <p:spPr>
          <a:xfrm>
            <a:off x="1120140" y="222783"/>
            <a:ext cx="7340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Java</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56" name="TextBox456"/>
          <p:cNvSpPr txBox="1"/>
          <p:nvPr/>
        </p:nvSpPr>
        <p:spPr>
          <a:xfrm>
            <a:off x="555329" y="1007796"/>
            <a:ext cx="7251700" cy="3403600"/>
          </a:xfrm>
          <a:prstGeom prst="rect">
            <a:avLst/>
          </a:prstGeom>
          <a:noFill/>
        </p:spPr>
        <p:txBody>
          <a:bodyPr wrap="square" lIns="0" tIns="0" rIns="0" bIns="0" rtlCol="0">
            <a:spAutoFit/>
          </a:bodyPr>
          <a:lstStyle/>
          <a:p>
            <a:pPr marL="1769"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Bootstraps</a:t>
            </a:r>
            <a:r>
              <a:rPr lang="en-US" altLang="zh-CN" sz="1800" b="1" kern="0" spc="5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b="1" kern="0" spc="-1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HRDBootstrap.java</a:t>
            </a:r>
          </a:p>
          <a:p>
            <a:pPr marL="503840" marR="0" indent="0" eaLnBrk="0">
              <a:lnSpc>
                <a:spcPct val="79000"/>
              </a:lnSpc>
              <a:spcBef>
                <a:spcPts val="728"/>
              </a:spcBef>
            </a:pPr>
            <a:r>
              <a:rPr lang="en-US" altLang="zh-CN" sz="1400" kern="0" spc="-10" baseline="0" noProof="0" dirty="0">
                <a:solidFill>
                  <a:srgbClr val="FF0000"/>
                </a:solidFill>
                <a:latin typeface="Times New Roman" pitchFamily="18" charset="0"/>
                <a:ea typeface="Times New Roman" pitchFamily="18" charset="0"/>
                <a:cs typeface="Times New Roman" pitchFamily="18" charset="0"/>
              </a:rPr>
              <a:t>implements</a:t>
            </a:r>
            <a:r>
              <a:rPr lang="en-US" altLang="zh-CN" sz="1400"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WebApplicationInitializer</a:t>
            </a:r>
          </a:p>
          <a:p>
            <a:pPr marL="454652" marR="0" indent="0" eaLnBrk="0">
              <a:lnSpc>
                <a:spcPct val="79000"/>
              </a:lnSpc>
              <a:spcBef>
                <a:spcPts val="658"/>
              </a:spcBef>
            </a:pPr>
            <a:r>
              <a:rPr lang="en-US" altLang="zh-CN" sz="14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50" baseline="0" noProof="0" dirty="0">
                <a:solidFill>
                  <a:srgbClr val="0000FF"/>
                </a:solidFill>
                <a:latin typeface="Times New Roman" pitchFamily="18" charset="0"/>
                <a:ea typeface="Times New Roman" pitchFamily="18" charset="0"/>
                <a:cs typeface="Times New Roman" pitchFamily="18" charset="0"/>
              </a:rPr>
              <a:t>1.</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Create</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AnnotationConfigWebApplicationContext</a:t>
            </a:r>
            <a:r>
              <a:rPr lang="en-US" altLang="zh-CN" sz="1400" kern="0" spc="7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Object</a:t>
            </a:r>
          </a:p>
          <a:p>
            <a:pPr marL="455902" marR="2195318" indent="-2" eaLnBrk="0">
              <a:lnSpc>
                <a:spcPct val="99000"/>
              </a:lnSpc>
              <a:spcBef>
                <a:spcPts val="658"/>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AnnotationConfigWebApplicationContext</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servletContext</a:t>
            </a:r>
            <a:r>
              <a:rPr lang="en-US" altLang="zh-CN" sz="1400" kern="0" spc="-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AnnotationConfigWebApplicationContext();</a:t>
            </a:r>
          </a:p>
          <a:p>
            <a:pPr marL="454652" marR="0" indent="0" eaLnBrk="0">
              <a:lnSpc>
                <a:spcPct val="79000"/>
              </a:lnSpc>
              <a:spcBef>
                <a:spcPts val="677"/>
              </a:spcBef>
            </a:pPr>
            <a:r>
              <a:rPr lang="en-US" altLang="zh-CN" sz="14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2.</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Add</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the</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Configuration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class</a:t>
            </a:r>
          </a:p>
          <a:p>
            <a:pPr marL="463211" marR="0" indent="0" eaLnBrk="0">
              <a:lnSpc>
                <a:spcPct val="79000"/>
              </a:lnSpc>
              <a:spcBef>
                <a:spcPts val="662"/>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servletContext.register(</a:t>
            </a:r>
            <a:r>
              <a:rPr lang="en-US" altLang="zh-CN" sz="1400" kern="0" spc="0" baseline="0" noProof="0" dirty="0">
                <a:solidFill>
                  <a:srgbClr val="FF0000"/>
                </a:solidFill>
                <a:latin typeface="Times New Roman" pitchFamily="18" charset="0"/>
                <a:ea typeface="Times New Roman" pitchFamily="18" charset="0"/>
                <a:cs typeface="Times New Roman" pitchFamily="18" charset="0"/>
              </a:rPr>
              <a:t>HRDWebConfiguraion</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.class);</a:t>
            </a:r>
          </a:p>
          <a:p>
            <a:pPr marL="911826" marR="0" indent="0" eaLnBrk="0">
              <a:lnSpc>
                <a:spcPct val="79000"/>
              </a:lnSpc>
              <a:spcBef>
                <a:spcPts val="663"/>
              </a:spcBef>
            </a:pPr>
            <a:r>
              <a:rPr lang="en-US" altLang="zh-CN" sz="1400" kern="0" spc="-50" baseline="0" noProof="0" dirty="0">
                <a:solidFill>
                  <a:srgbClr val="0000FF"/>
                </a:solidFill>
                <a:latin typeface="Times New Roman" pitchFamily="18" charset="0"/>
                <a:ea typeface="Times New Roman" pitchFamily="18" charset="0"/>
                <a:cs typeface="Times New Roman" pitchFamily="18" charset="0"/>
              </a:rPr>
              <a: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3.</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Create</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DispatcherServlet,</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add</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it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container,</a:t>
            </a:r>
            <a:r>
              <a:rPr lang="en-US" altLang="zh-CN" sz="1400" kern="0" spc="37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and</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assign</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it</a:t>
            </a:r>
            <a:r>
              <a:rPr lang="en-US" altLang="zh-CN" sz="1400" kern="0" spc="-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to</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the</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FF"/>
                </a:solidFill>
                <a:latin typeface="Times New Roman" pitchFamily="18" charset="0"/>
                <a:ea typeface="Times New Roman" pitchFamily="18" charset="0"/>
                <a:cs typeface="Times New Roman" pitchFamily="18" charset="0"/>
              </a:rPr>
              <a:t>servletRegistration</a:t>
            </a:r>
          </a:p>
          <a:p>
            <a:pPr marL="922882" marR="0" indent="0" eaLnBrk="0">
              <a:lnSpc>
                <a:spcPct val="79000"/>
              </a:lnSpc>
              <a:spcBef>
                <a:spcPts val="658"/>
              </a:spcBef>
            </a:pPr>
            <a:r>
              <a:rPr lang="en-US" altLang="zh-CN" sz="1400" kern="0" spc="-5" baseline="0" noProof="0" dirty="0">
                <a:solidFill>
                  <a:srgbClr val="000000"/>
                </a:solidFill>
                <a:latin typeface="Times New Roman" pitchFamily="18" charset="0"/>
                <a:ea typeface="Times New Roman" pitchFamily="18" charset="0"/>
                <a:cs typeface="Times New Roman" pitchFamily="18" charset="0"/>
              </a:rPr>
              <a:t>ServletRegistration.Dynamic</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p>
          <a:p>
            <a:pPr marL="0" marR="73503" indent="3661292" eaLnBrk="0">
              <a:lnSpc>
                <a:spcPct val="99000"/>
              </a:lnSpc>
              <a:spcBef>
                <a:spcPts val="66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container.addServlet("MyspringDispatcher",</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DispatcherServlet(servletContext));</a:t>
            </a:r>
          </a:p>
          <a:p>
            <a:pPr marL="460368" marR="3962331" indent="-10" eaLnBrk="0">
              <a:lnSpc>
                <a:spcPct val="99000"/>
              </a:lnSpc>
              <a:spcBef>
                <a:spcPts val="2609"/>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dispatcherServlet.addMapping("/");</a:t>
            </a:r>
            <a:r>
              <a:rPr lang="en-US" altLang="zh-CN" sz="1400" kern="0" spc="20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dispatcherServlet.setLoadOnStartup(1);</a:t>
            </a:r>
          </a:p>
        </p:txBody>
      </p:sp>
    </p:spTree>
    <p:extLst>
      <p:ext uri="{ECA8C73B-C282-4908-4EBD-2BAF10737571}"/>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E7AE4D89-8113-4453-4449-491929D1D577"/>
          <p:cNvPicPr>
            <a:picLocks noChangeAspect="1"/>
          </p:cNvPicPr>
          <p:nvPr/>
        </p:nvPicPr>
        <p:blipFill>
          <a:blip r:embed="rId2" cstate="print">
            <a:extLst>
              <a:ext uri="{37E9C89B-2BBF-4DE2-7951-A7DC4B83E3CF}"/>
            </a:extLst>
          </a:blip>
          <a:stretch>
            <a:fillRect/>
          </a:stretch>
        </p:blipFill>
        <p:spPr>
          <a:xfrm>
            <a:off x="0" y="0"/>
            <a:ext cx="9144000" cy="5143500"/>
          </a:xfrm>
          <a:prstGeom prst="rect">
            <a:avLst/>
          </a:prstGeom>
        </p:spPr>
      </p:pic>
      <p:pic>
        <p:nvPicPr>
          <p:cNvPr id="458" name="8E9DDD38-B262-482F-9E5B-EB15CA266E29"/>
          <p:cNvPicPr>
            <a:picLocks noChangeAspect="1"/>
          </p:cNvPicPr>
          <p:nvPr/>
        </p:nvPicPr>
        <p:blipFill>
          <a:blip r:embed="rId3" cstate="print">
            <a:extLst>
              <a:ext uri="{6D683DF0-4B98-4084-6807-E633EAB9A023}"/>
            </a:extLst>
          </a:blip>
          <a:stretch>
            <a:fillRect/>
          </a:stretch>
        </p:blipFill>
        <p:spPr>
          <a:xfrm>
            <a:off x="0" y="647700"/>
            <a:ext cx="9144000" cy="4495800"/>
          </a:xfrm>
          <a:prstGeom prst="rect">
            <a:avLst/>
          </a:prstGeom>
        </p:spPr>
      </p:pic>
      <p:pic>
        <p:nvPicPr>
          <p:cNvPr id="459" name="F20DD730-2B67-4D01-1605-B9805CF58EE1"/>
          <p:cNvPicPr>
            <a:picLocks noChangeAspect="1"/>
          </p:cNvPicPr>
          <p:nvPr/>
        </p:nvPicPr>
        <p:blipFill>
          <a:blip r:embed="rId4" cstate="print">
            <a:extLst>
              <a:ext uri="{C50CE21C-2548-40CD-8387-D48DC51C313F}"/>
            </a:extLst>
          </a:blip>
          <a:stretch>
            <a:fillRect/>
          </a:stretch>
        </p:blipFill>
        <p:spPr>
          <a:xfrm>
            <a:off x="0" y="647700"/>
            <a:ext cx="9144000" cy="123825"/>
          </a:xfrm>
          <a:prstGeom prst="rect">
            <a:avLst/>
          </a:prstGeom>
        </p:spPr>
      </p:pic>
      <p:sp>
        <p:nvSpPr>
          <p:cNvPr id="461" name="TextBox461"/>
          <p:cNvSpPr txBox="1"/>
          <p:nvPr/>
        </p:nvSpPr>
        <p:spPr>
          <a:xfrm>
            <a:off x="1120140" y="222783"/>
            <a:ext cx="7340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Java</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62" name="TextBox462"/>
          <p:cNvSpPr txBox="1"/>
          <p:nvPr/>
        </p:nvSpPr>
        <p:spPr>
          <a:xfrm>
            <a:off x="561442" y="1007796"/>
            <a:ext cx="3898900" cy="215900"/>
          </a:xfrm>
          <a:prstGeom prst="rect">
            <a:avLst/>
          </a:prstGeom>
          <a:noFill/>
        </p:spPr>
        <p:txBody>
          <a:bodyPr wrap="square" lIns="0" tIns="0" rIns="0" bIns="0" rtlCol="0">
            <a:spAutoFit/>
          </a:bodyPr>
          <a:lstStyle/>
          <a:p>
            <a:pPr marL="0" marR="0" indent="0" eaLnBrk="0">
              <a:lnSpc>
                <a:spcPct val="77000"/>
              </a:lnSpc>
            </a:pPr>
            <a:r>
              <a:rPr lang="en-US" altLang="zh-CN" sz="1800" b="1" kern="0" spc="-10" baseline="0" noProof="0" dirty="0">
                <a:solidFill>
                  <a:srgbClr val="000000"/>
                </a:solidFill>
                <a:latin typeface="Times New Roman" pitchFamily="18" charset="0"/>
                <a:ea typeface="Times New Roman" pitchFamily="18" charset="0"/>
                <a:cs typeface="Times New Roman" pitchFamily="18" charset="0"/>
              </a:rPr>
              <a:t>Configurations</a:t>
            </a:r>
            <a:r>
              <a:rPr lang="en-US" altLang="zh-CN" sz="1800" b="1" kern="0" spc="5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800" b="1" kern="0" spc="-1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HRDWebConfiguraion.java</a:t>
            </a:r>
          </a:p>
        </p:txBody>
      </p:sp>
      <p:pic>
        <p:nvPicPr>
          <p:cNvPr id="463" name="76B013A5-8B8E-498C-C1A1-6E1F84CF4F23"/>
          <p:cNvPicPr>
            <a:picLocks noChangeAspect="1"/>
          </p:cNvPicPr>
          <p:nvPr/>
        </p:nvPicPr>
        <p:blipFill>
          <a:blip r:embed="rId5" cstate="print">
            <a:extLst>
              <a:ext uri="{4A64628E-FFFF-4DA5-8F4A-054BBC66BD16}"/>
            </a:extLst>
          </a:blip>
          <a:stretch>
            <a:fillRect/>
          </a:stretch>
        </p:blipFill>
        <p:spPr>
          <a:xfrm>
            <a:off x="2045843" y="2028825"/>
            <a:ext cx="4114800" cy="171450"/>
          </a:xfrm>
          <a:prstGeom prst="rect">
            <a:avLst/>
          </a:prstGeom>
        </p:spPr>
      </p:pic>
      <p:sp>
        <p:nvSpPr>
          <p:cNvPr id="464" name="TextBox464"/>
          <p:cNvSpPr txBox="1"/>
          <p:nvPr/>
        </p:nvSpPr>
        <p:spPr>
          <a:xfrm>
            <a:off x="560322" y="1550860"/>
            <a:ext cx="8166100" cy="660400"/>
          </a:xfrm>
          <a:prstGeom prst="rect">
            <a:avLst/>
          </a:prstGeom>
          <a:noFill/>
        </p:spPr>
        <p:txBody>
          <a:bodyPr wrap="square" lIns="0" tIns="0" rIns="0" bIns="0" rtlCol="0">
            <a:spAutoFit/>
          </a:bodyPr>
          <a:lstStyle/>
          <a:p>
            <a:pPr marL="0" marR="0" indent="0" eaLnBrk="0">
              <a:lnSpc>
                <a:spcPct val="77000"/>
              </a:lnSpc>
            </a:pPr>
            <a:r>
              <a:rPr lang="en-US" altLang="zh-CN" sz="1400" b="1" kern="0" spc="-5" baseline="0" noProof="0" dirty="0">
                <a:solidFill>
                  <a:srgbClr val="000000"/>
                </a:solidFill>
                <a:latin typeface="Times New Roman" pitchFamily="18" charset="0"/>
                <a:ea typeface="Times New Roman" pitchFamily="18" charset="0"/>
                <a:cs typeface="Times New Roman" pitchFamily="18" charset="0"/>
              </a:rPr>
              <a:t>@Configuration:</a:t>
            </a:r>
            <a:r>
              <a:rPr lang="en-US" altLang="zh-CN" sz="1400" b="1" kern="0" spc="-15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Arial" pitchFamily="34" charset="0"/>
                <a:ea typeface="Arial" pitchFamily="34" charset="0"/>
                <a:cs typeface="Arial" pitchFamily="34" charset="0"/>
              </a:rPr>
              <a:t>tags</a:t>
            </a:r>
            <a:r>
              <a:rPr lang="en-US" altLang="zh-CN" sz="1100" kern="0" spc="-3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1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class</a:t>
            </a:r>
            <a:r>
              <a:rPr lang="en-US" altLang="zh-CN" sz="1100" kern="0" spc="-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as</a:t>
            </a:r>
            <a:r>
              <a:rPr lang="en-US" altLang="zh-CN" sz="1100" kern="0" spc="-1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a</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source</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of</a:t>
            </a:r>
            <a:r>
              <a:rPr lang="en-US" altLang="zh-CN" sz="1100" kern="0" spc="1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bean</a:t>
            </a:r>
            <a:r>
              <a:rPr lang="en-US" altLang="zh-CN" sz="1100" kern="0" spc="-7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definitions</a:t>
            </a:r>
            <a:r>
              <a:rPr lang="en-US" altLang="zh-CN" sz="1100" kern="0" spc="-6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for</a:t>
            </a:r>
            <a:r>
              <a:rPr lang="en-US" altLang="zh-CN" sz="1100" kern="0" spc="-1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1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application</a:t>
            </a:r>
            <a:r>
              <a:rPr lang="en-US" altLang="zh-CN" sz="1100" kern="0" spc="-3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context.</a:t>
            </a:r>
          </a:p>
          <a:p>
            <a:pPr marL="14" marR="0" indent="0" eaLnBrk="0">
              <a:lnSpc>
                <a:spcPct val="77000"/>
              </a:lnSpc>
              <a:spcBef>
                <a:spcPts val="2623"/>
              </a:spcBef>
            </a:pPr>
            <a:r>
              <a:rPr lang="en-US" altLang="zh-CN" sz="1400" b="1" kern="0" spc="-5" baseline="0" noProof="0" dirty="0">
                <a:solidFill>
                  <a:srgbClr val="000000"/>
                </a:solidFill>
                <a:latin typeface="Times New Roman" pitchFamily="18" charset="0"/>
                <a:ea typeface="Times New Roman" pitchFamily="18" charset="0"/>
                <a:cs typeface="Times New Roman" pitchFamily="18" charset="0"/>
              </a:rPr>
              <a:t>@EnableWebMvc:</a:t>
            </a:r>
            <a:r>
              <a:rPr lang="en-US" altLang="zh-CN" sz="1400" b="1" kern="0" spc="-75" noProof="0" dirty="0">
                <a:latin typeface="Times New Roman" pitchFamily="18" charset="0"/>
                <a:ea typeface="Times New Roman" pitchFamily="18" charset="0"/>
                <a:cs typeface="Times New Roman" pitchFamily="18" charset="0"/>
              </a:rPr>
              <a:t> </a:t>
            </a:r>
            <a:r>
              <a:rPr lang="en-US" altLang="zh-CN" sz="1150" kern="0" spc="0" baseline="0" noProof="0" dirty="0">
                <a:solidFill>
                  <a:srgbClr val="242729"/>
                </a:solidFill>
                <a:latin typeface="Arial" pitchFamily="34" charset="0"/>
                <a:ea typeface="Arial" pitchFamily="34" charset="0"/>
                <a:cs typeface="Arial" pitchFamily="34" charset="0"/>
              </a:rPr>
              <a:t>is</a:t>
            </a:r>
            <a:r>
              <a:rPr lang="en-US" altLang="zh-CN" sz="1150" kern="0" spc="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used</a:t>
            </a:r>
            <a:r>
              <a:rPr lang="en-US" altLang="zh-CN" sz="1150" kern="0" spc="-8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to</a:t>
            </a:r>
            <a:r>
              <a:rPr lang="en-US" altLang="zh-CN" sz="1150" kern="0" spc="2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enable</a:t>
            </a:r>
            <a:r>
              <a:rPr lang="en-US" altLang="zh-CN" sz="1150" kern="0" spc="-5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Spring</a:t>
            </a:r>
            <a:r>
              <a:rPr lang="en-US" altLang="zh-CN" sz="1150" kern="0" spc="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MVC.</a:t>
            </a:r>
            <a:r>
              <a:rPr lang="en-US" altLang="zh-CN" sz="1150" kern="0" spc="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is</a:t>
            </a:r>
            <a:r>
              <a:rPr lang="en-US" altLang="zh-CN" sz="1150" kern="0" spc="-3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equivalent</a:t>
            </a:r>
            <a:r>
              <a:rPr lang="en-US" altLang="zh-CN" sz="1150" kern="0" spc="-8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to</a:t>
            </a:r>
            <a:r>
              <a:rPr lang="en-US" altLang="zh-CN" sz="1150" kern="0" spc="4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&lt;mvc:annotation-driven</a:t>
            </a:r>
            <a:r>
              <a:rPr lang="en-US" altLang="zh-CN" sz="1150" kern="0" spc="-11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/&gt;</a:t>
            </a:r>
            <a:r>
              <a:rPr lang="en-US" altLang="zh-CN" sz="1150" kern="0" spc="8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in</a:t>
            </a:r>
            <a:r>
              <a:rPr lang="en-US" altLang="zh-CN" sz="1150" kern="0" spc="-8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XML.</a:t>
            </a:r>
            <a:r>
              <a:rPr lang="en-US" altLang="zh-CN" sz="1150" kern="0" spc="9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It</a:t>
            </a:r>
            <a:r>
              <a:rPr lang="en-US" altLang="zh-CN" sz="1150" kern="0" spc="-6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enables</a:t>
            </a:r>
            <a:r>
              <a:rPr lang="en-US" altLang="zh-CN" sz="1150" kern="0" spc="-4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support</a:t>
            </a:r>
            <a:r>
              <a:rPr lang="en-US" altLang="zh-CN" sz="1150" kern="0" spc="-5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for</a:t>
            </a:r>
          </a:p>
        </p:txBody>
      </p:sp>
      <p:pic>
        <p:nvPicPr>
          <p:cNvPr id="465" name="0F229E24-B0B6-4CDF-6B19-32DD9611B5CF"/>
          <p:cNvPicPr>
            <a:picLocks noChangeAspect="1"/>
          </p:cNvPicPr>
          <p:nvPr/>
        </p:nvPicPr>
        <p:blipFill>
          <a:blip r:embed="rId6" cstate="print">
            <a:extLst>
              <a:ext uri="{A06DD53E-E6DD-41D5-A0DC-16FA9944FBE7}"/>
            </a:extLst>
          </a:blip>
          <a:stretch>
            <a:fillRect/>
          </a:stretch>
        </p:blipFill>
        <p:spPr>
          <a:xfrm>
            <a:off x="6149975" y="2028825"/>
            <a:ext cx="57150" cy="171450"/>
          </a:xfrm>
          <a:prstGeom prst="rect">
            <a:avLst/>
          </a:prstGeom>
        </p:spPr>
      </p:pic>
      <p:pic>
        <p:nvPicPr>
          <p:cNvPr id="466" name="631D22B4-5545-43BC-440C-7D28BA91AC01"/>
          <p:cNvPicPr>
            <a:picLocks noChangeAspect="1"/>
          </p:cNvPicPr>
          <p:nvPr/>
        </p:nvPicPr>
        <p:blipFill>
          <a:blip r:embed="rId7" cstate="print">
            <a:extLst>
              <a:ext uri="{74C260C7-56E7-4915-17AD-D454C61700FF}"/>
            </a:extLst>
          </a:blip>
          <a:stretch>
            <a:fillRect/>
          </a:stretch>
        </p:blipFill>
        <p:spPr>
          <a:xfrm>
            <a:off x="6198743" y="2028825"/>
            <a:ext cx="2571750" cy="171450"/>
          </a:xfrm>
          <a:prstGeom prst="rect">
            <a:avLst/>
          </a:prstGeom>
        </p:spPr>
      </p:pic>
      <p:pic>
        <p:nvPicPr>
          <p:cNvPr id="467" name="A2FCE59D-CA5F-4324-213C-262808E1036B"/>
          <p:cNvPicPr>
            <a:picLocks noChangeAspect="1"/>
          </p:cNvPicPr>
          <p:nvPr/>
        </p:nvPicPr>
        <p:blipFill>
          <a:blip r:embed="rId8" cstate="print">
            <a:extLst>
              <a:ext uri="{30F8BECE-0D2D-4FB4-4739-DC1C058A0862}"/>
            </a:extLst>
          </a:blip>
          <a:stretch>
            <a:fillRect/>
          </a:stretch>
        </p:blipFill>
        <p:spPr>
          <a:xfrm>
            <a:off x="552298" y="2238375"/>
            <a:ext cx="790575" cy="171450"/>
          </a:xfrm>
          <a:prstGeom prst="rect">
            <a:avLst/>
          </a:prstGeom>
        </p:spPr>
      </p:pic>
      <p:pic>
        <p:nvPicPr>
          <p:cNvPr id="468" name="5AC0B3A1-BEA4-44DD-7DC4-C5799A0B57D6"/>
          <p:cNvPicPr>
            <a:picLocks noChangeAspect="1"/>
          </p:cNvPicPr>
          <p:nvPr/>
        </p:nvPicPr>
        <p:blipFill>
          <a:blip r:embed="rId6" cstate="print">
            <a:extLst>
              <a:ext uri="{54124659-CD4E-450F-3455-E5D542FA7A70}"/>
            </a:extLst>
          </a:blip>
          <a:stretch>
            <a:fillRect/>
          </a:stretch>
        </p:blipFill>
        <p:spPr>
          <a:xfrm>
            <a:off x="1331087" y="2238375"/>
            <a:ext cx="57150" cy="171450"/>
          </a:xfrm>
          <a:prstGeom prst="rect">
            <a:avLst/>
          </a:prstGeom>
        </p:spPr>
      </p:pic>
      <p:pic>
        <p:nvPicPr>
          <p:cNvPr id="469" name="18C50405-3322-4D2D-0C41-4616929013FB"/>
          <p:cNvPicPr>
            <a:picLocks noChangeAspect="1"/>
          </p:cNvPicPr>
          <p:nvPr/>
        </p:nvPicPr>
        <p:blipFill>
          <a:blip r:embed="rId9" cstate="print">
            <a:extLst>
              <a:ext uri="{FEB43DFE-7943-4F66-B980-442AAC01EAB0}"/>
            </a:extLst>
          </a:blip>
          <a:stretch>
            <a:fillRect/>
          </a:stretch>
        </p:blipFill>
        <p:spPr>
          <a:xfrm>
            <a:off x="1379855" y="2238375"/>
            <a:ext cx="6096000" cy="171450"/>
          </a:xfrm>
          <a:prstGeom prst="rect">
            <a:avLst/>
          </a:prstGeom>
        </p:spPr>
      </p:pic>
      <p:sp>
        <p:nvSpPr>
          <p:cNvPr id="470" name="TextBox470"/>
          <p:cNvSpPr txBox="1"/>
          <p:nvPr/>
        </p:nvSpPr>
        <p:spPr>
          <a:xfrm>
            <a:off x="560198" y="2267883"/>
            <a:ext cx="6934200" cy="139700"/>
          </a:xfrm>
          <a:prstGeom prst="rect">
            <a:avLst/>
          </a:prstGeom>
          <a:noFill/>
        </p:spPr>
        <p:txBody>
          <a:bodyPr wrap="square" lIns="0" tIns="0" rIns="0" bIns="0" rtlCol="0">
            <a:spAutoFit/>
          </a:bodyPr>
          <a:lstStyle/>
          <a:p>
            <a:pPr marL="0" marR="0" indent="0" eaLnBrk="0">
              <a:lnSpc>
                <a:spcPct val="81000"/>
              </a:lnSpc>
            </a:pPr>
            <a:r>
              <a:rPr lang="en-US" altLang="zh-CN" sz="1150" kern="0" spc="-10" baseline="0" noProof="0" dirty="0">
                <a:solidFill>
                  <a:srgbClr val="242729"/>
                </a:solidFill>
                <a:latin typeface="Arial" pitchFamily="34" charset="0"/>
                <a:ea typeface="Arial" pitchFamily="34" charset="0"/>
                <a:cs typeface="Arial" pitchFamily="34" charset="0"/>
              </a:rPr>
              <a:t>@Controller-annotated</a:t>
            </a:r>
            <a:r>
              <a:rPr lang="en-US" altLang="zh-CN" sz="1150" kern="0" spc="-3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classes</a:t>
            </a:r>
            <a:r>
              <a:rPr lang="en-US" altLang="zh-CN" sz="1150" kern="0" spc="-4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that</a:t>
            </a:r>
            <a:r>
              <a:rPr lang="en-US" altLang="zh-CN" sz="1150" kern="0" spc="3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use</a:t>
            </a:r>
            <a:r>
              <a:rPr lang="en-US" altLang="zh-CN" sz="1150" kern="0" spc="-30" noProof="0" dirty="0">
                <a:latin typeface="Arial" pitchFamily="34" charset="0"/>
                <a:ea typeface="Arial" pitchFamily="34" charset="0"/>
                <a:cs typeface="Arial" pitchFamily="34" charset="0"/>
              </a:rPr>
              <a:t> </a:t>
            </a:r>
            <a:r>
              <a:rPr lang="en-US" altLang="zh-CN" sz="1150" kern="0" spc="-5" baseline="0" noProof="0" dirty="0">
                <a:solidFill>
                  <a:srgbClr val="242729"/>
                </a:solidFill>
                <a:latin typeface="Arial" pitchFamily="34" charset="0"/>
                <a:ea typeface="Arial" pitchFamily="34" charset="0"/>
                <a:cs typeface="Arial" pitchFamily="34" charset="0"/>
              </a:rPr>
              <a:t>@RequestMapping</a:t>
            </a:r>
            <a:r>
              <a:rPr lang="en-US" altLang="zh-CN" sz="1150" kern="0" spc="-5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to</a:t>
            </a:r>
            <a:r>
              <a:rPr lang="en-US" altLang="zh-CN" sz="1150" kern="0" spc="5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map</a:t>
            </a:r>
            <a:r>
              <a:rPr lang="en-US" altLang="zh-CN" sz="1150" kern="0" spc="-1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incoming</a:t>
            </a:r>
            <a:r>
              <a:rPr lang="en-US" altLang="zh-CN" sz="1150" kern="0" spc="-2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requests</a:t>
            </a:r>
            <a:r>
              <a:rPr lang="en-US" altLang="zh-CN" sz="1150" kern="0" spc="-9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to</a:t>
            </a:r>
            <a:r>
              <a:rPr lang="en-US" altLang="zh-CN" sz="1150" kern="0" spc="2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a</a:t>
            </a:r>
            <a:r>
              <a:rPr lang="en-US" altLang="zh-CN" sz="1150" kern="0" spc="-10"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certain</a:t>
            </a:r>
            <a:r>
              <a:rPr lang="en-US" altLang="zh-CN" sz="1150" kern="0" spc="5" noProof="0" dirty="0">
                <a:latin typeface="Arial" pitchFamily="34" charset="0"/>
                <a:ea typeface="Arial" pitchFamily="34" charset="0"/>
                <a:cs typeface="Arial" pitchFamily="34" charset="0"/>
              </a:rPr>
              <a:t> </a:t>
            </a:r>
            <a:r>
              <a:rPr lang="en-US" altLang="zh-CN" sz="1150" kern="0" spc="0" baseline="0" noProof="0" dirty="0">
                <a:solidFill>
                  <a:srgbClr val="242729"/>
                </a:solidFill>
                <a:latin typeface="Arial" pitchFamily="34" charset="0"/>
                <a:ea typeface="Arial" pitchFamily="34" charset="0"/>
                <a:cs typeface="Arial" pitchFamily="34" charset="0"/>
              </a:rPr>
              <a:t>method.</a:t>
            </a:r>
          </a:p>
        </p:txBody>
      </p:sp>
      <p:pic>
        <p:nvPicPr>
          <p:cNvPr id="471" name="BEE0E382-ECBE-4BF4-CC4B-12AB6DB2499B"/>
          <p:cNvPicPr>
            <a:picLocks noChangeAspect="1"/>
          </p:cNvPicPr>
          <p:nvPr/>
        </p:nvPicPr>
        <p:blipFill>
          <a:blip r:embed="rId10" cstate="print">
            <a:extLst>
              <a:ext uri="{CE32E6EC-1D6C-4369-C50A-7044F17B15C8}"/>
            </a:extLst>
          </a:blip>
          <a:stretch>
            <a:fillRect/>
          </a:stretch>
        </p:blipFill>
        <p:spPr>
          <a:xfrm>
            <a:off x="7460616" y="2238375"/>
            <a:ext cx="47625" cy="171450"/>
          </a:xfrm>
          <a:prstGeom prst="rect">
            <a:avLst/>
          </a:prstGeom>
        </p:spPr>
      </p:pic>
      <p:pic>
        <p:nvPicPr>
          <p:cNvPr id="472" name="831FE75E-5222-46F5-443E-3C2622C2AC66"/>
          <p:cNvPicPr>
            <a:picLocks noChangeAspect="1"/>
          </p:cNvPicPr>
          <p:nvPr/>
        </p:nvPicPr>
        <p:blipFill>
          <a:blip r:embed="rId11" cstate="print">
            <a:extLst>
              <a:ext uri="{EB8AD58F-EDB4-43FF-A2F9-782CD083BAC5}"/>
            </a:extLst>
          </a:blip>
          <a:stretch>
            <a:fillRect/>
          </a:stretch>
        </p:blipFill>
        <p:spPr>
          <a:xfrm>
            <a:off x="552298" y="2438400"/>
            <a:ext cx="57150" cy="171450"/>
          </a:xfrm>
          <a:prstGeom prst="rect">
            <a:avLst/>
          </a:prstGeom>
        </p:spPr>
      </p:pic>
      <p:sp>
        <p:nvSpPr>
          <p:cNvPr id="473" name="TextBox473"/>
          <p:cNvSpPr txBox="1"/>
          <p:nvPr/>
        </p:nvSpPr>
        <p:spPr>
          <a:xfrm>
            <a:off x="551941" y="2689542"/>
            <a:ext cx="7912100" cy="2324100"/>
          </a:xfrm>
          <a:prstGeom prst="rect">
            <a:avLst/>
          </a:prstGeom>
          <a:noFill/>
        </p:spPr>
        <p:txBody>
          <a:bodyPr wrap="square" lIns="0" tIns="0" rIns="0" bIns="0" rtlCol="0">
            <a:spAutoFit/>
          </a:bodyPr>
          <a:lstStyle/>
          <a:p>
            <a:pPr marL="9610" marR="116223" indent="-1230" eaLnBrk="0">
              <a:lnSpc>
                <a:spcPct val="97000"/>
              </a:lnSpc>
            </a:pPr>
            <a:r>
              <a:rPr lang="en-US" altLang="zh-CN" sz="1400" b="1" kern="0" spc="-5" baseline="0" noProof="0" dirty="0">
                <a:solidFill>
                  <a:srgbClr val="000000"/>
                </a:solidFill>
                <a:latin typeface="Times New Roman" pitchFamily="18" charset="0"/>
                <a:ea typeface="Times New Roman" pitchFamily="18" charset="0"/>
                <a:cs typeface="Times New Roman" pitchFamily="18" charset="0"/>
              </a:rPr>
              <a:t>@ComponentScan</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b="1" kern="0" spc="-85" noProof="0" dirty="0">
                <a:latin typeface="Times New Roman" pitchFamily="18" charset="0"/>
                <a:ea typeface="Times New Roman" pitchFamily="18" charset="0"/>
                <a:cs typeface="Times New Roman" pitchFamily="18" charset="0"/>
              </a:rPr>
              <a:t> </a:t>
            </a:r>
            <a:r>
              <a:rPr lang="en-US" altLang="zh-CN" sz="1100" kern="0" spc="0" baseline="0" noProof="0" dirty="0">
                <a:solidFill>
                  <a:srgbClr val="000000"/>
                </a:solidFill>
                <a:latin typeface="Arial" pitchFamily="34" charset="0"/>
                <a:ea typeface="Arial" pitchFamily="34" charset="0"/>
                <a:cs typeface="Arial" pitchFamily="34" charset="0"/>
              </a:rPr>
              <a:t>tells</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Spring</a:t>
            </a:r>
            <a:r>
              <a:rPr lang="en-US" altLang="zh-CN" sz="1100" kern="0" spc="-5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to</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look</a:t>
            </a:r>
            <a:r>
              <a:rPr lang="en-US" altLang="zh-CN" sz="1100" kern="0" spc="-7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for</a:t>
            </a:r>
            <a:r>
              <a:rPr lang="en-US" altLang="zh-CN" sz="1100" kern="0" spc="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other</a:t>
            </a:r>
            <a:r>
              <a:rPr lang="en-US" altLang="zh-CN" sz="1100" kern="0" spc="-2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components,</a:t>
            </a:r>
            <a:r>
              <a:rPr lang="en-US" altLang="zh-CN" sz="1100" kern="0" spc="-6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configurations,</a:t>
            </a:r>
            <a:r>
              <a:rPr lang="en-US" altLang="zh-CN" sz="1100" kern="0" spc="-8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and</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services</a:t>
            </a:r>
            <a:r>
              <a:rPr lang="en-US" altLang="zh-CN" sz="1100" kern="0" spc="2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in</a:t>
            </a:r>
            <a:r>
              <a:rPr lang="en-US" altLang="zh-CN" sz="1100" kern="0" spc="-6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30"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the</a:t>
            </a:r>
            <a:r>
              <a:rPr lang="en-US" altLang="zh-CN" sz="1100" kern="0" spc="-5" noProof="0" dirty="0">
                <a:latin typeface="Arial" pitchFamily="34" charset="0"/>
                <a:ea typeface="Arial" pitchFamily="34" charset="0"/>
                <a:cs typeface="Arial" pitchFamily="34" charset="0"/>
              </a:rPr>
              <a:t> </a:t>
            </a:r>
            <a:r>
              <a:rPr lang="en-US" altLang="zh-CN" sz="1100" kern="0" spc="0" baseline="0" noProof="0" dirty="0">
                <a:solidFill>
                  <a:srgbClr val="000000"/>
                </a:solidFill>
                <a:latin typeface="Arial" pitchFamily="34" charset="0"/>
                <a:ea typeface="Arial" pitchFamily="34" charset="0"/>
                <a:cs typeface="Arial" pitchFamily="34" charset="0"/>
              </a:rPr>
              <a:t>com.therealdanvega</a:t>
            </a:r>
            <a:r>
              <a:rPr lang="en-US" altLang="zh-CN" sz="1100" kern="0" spc="400" noProof="0" dirty="0">
                <a:latin typeface="Arial" pitchFamily="34" charset="0"/>
                <a:ea typeface="Arial" pitchFamily="34" charset="0"/>
                <a:cs typeface="Arial" pitchFamily="34" charset="0"/>
              </a:rPr>
              <a:t> </a:t>
            </a:r>
            <a:r>
              <a:rPr lang="en-US" altLang="zh-CN" sz="1100" kern="0" spc="-15" baseline="0" noProof="0" dirty="0">
                <a:solidFill>
                  <a:srgbClr val="000000"/>
                </a:solidFill>
                <a:latin typeface="Arial" pitchFamily="34" charset="0"/>
                <a:ea typeface="Arial" pitchFamily="34" charset="0"/>
                <a:cs typeface="Arial" pitchFamily="34" charset="0"/>
              </a:rPr>
              <a:t>package.</a:t>
            </a:r>
          </a:p>
          <a:p>
            <a:pPr marL="8737" marR="0" indent="0" eaLnBrk="0">
              <a:lnSpc>
                <a:spcPct val="79000"/>
              </a:lnSpc>
              <a:spcBef>
                <a:spcPts val="2579"/>
              </a:spcBef>
            </a:pPr>
            <a:r>
              <a:rPr lang="en-US" altLang="zh-CN" sz="1400" kern="0" spc="-20" baseline="0" noProof="0" dirty="0">
                <a:solidFill>
                  <a:srgbClr val="000000"/>
                </a:solidFill>
                <a:latin typeface="Times New Roman" pitchFamily="18" charset="0"/>
                <a:ea typeface="Times New Roman" pitchFamily="18" charset="0"/>
                <a:cs typeface="Times New Roman" pitchFamily="18" charset="0"/>
              </a:rPr>
              <a:t>@Bean</a:t>
            </a:r>
          </a:p>
          <a:p>
            <a:pPr marL="0" marR="0" indent="0" eaLnBrk="0">
              <a:lnSpc>
                <a:spcPct val="79000"/>
              </a:lnSpc>
              <a:spcBef>
                <a:spcPts val="659"/>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400" kern="0" spc="-14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ViewResolver</a:t>
            </a:r>
            <a:r>
              <a:rPr lang="en-US" altLang="zh-CN" sz="1400" kern="0" spc="5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viewRsolver</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p>
          <a:p>
            <a:pPr marL="1830506" marR="0" indent="0" eaLnBrk="0">
              <a:lnSpc>
                <a:spcPct val="99000"/>
              </a:lnSpc>
              <a:spcBef>
                <a:spcPts val="660"/>
              </a:spcBef>
            </a:pP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InternalResourceViewResolver</a:t>
            </a:r>
            <a:r>
              <a:rPr lang="en-US" altLang="zh-CN" sz="1400" b="1" kern="0" spc="-5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resolver</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3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InternalResourceViewResolver</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resolver.setPrefix("/WEB-INF/views/");</a:t>
            </a:r>
          </a:p>
          <a:p>
            <a:pPr marL="1830506" marR="4242758" indent="0" eaLnBrk="0">
              <a:lnSpc>
                <a:spcPct val="99000"/>
              </a:lnSpc>
              <a:spcBef>
                <a:spcPts val="679"/>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resolver.setSuffix(".jsp");</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return</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resolver;</a:t>
            </a:r>
          </a:p>
          <a:p>
            <a:pPr marL="15691" marR="0" indent="0" eaLnBrk="0">
              <a:lnSpc>
                <a:spcPct val="79000"/>
              </a:lnSpc>
              <a:spcBef>
                <a:spcPts val="675"/>
              </a:spcBef>
            </a:pP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p:txBody>
      </p:sp>
    </p:spTree>
    <p:extLst>
      <p:ext uri="{D1A94639-72DE-42E9-6BDA-FE5D70808CEE}"/>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 name="92D3E5F1-211A-478F-D04C-AC2B48BF49A3"/>
          <p:cNvPicPr>
            <a:picLocks noChangeAspect="1"/>
          </p:cNvPicPr>
          <p:nvPr/>
        </p:nvPicPr>
        <p:blipFill>
          <a:blip r:embed="rId2" cstate="print">
            <a:extLst>
              <a:ext uri="{AAE8AE22-380C-4D7F-1EA7-251C78CC044A}"/>
            </a:extLst>
          </a:blip>
          <a:stretch>
            <a:fillRect/>
          </a:stretch>
        </p:blipFill>
        <p:spPr>
          <a:xfrm>
            <a:off x="0" y="0"/>
            <a:ext cx="9144000" cy="5143500"/>
          </a:xfrm>
          <a:prstGeom prst="rect">
            <a:avLst/>
          </a:prstGeom>
        </p:spPr>
      </p:pic>
      <p:pic>
        <p:nvPicPr>
          <p:cNvPr id="475" name="5792AF4B-262C-4D67-FC0C-5A559B887E60"/>
          <p:cNvPicPr>
            <a:picLocks noChangeAspect="1"/>
          </p:cNvPicPr>
          <p:nvPr/>
        </p:nvPicPr>
        <p:blipFill>
          <a:blip r:embed="rId3" cstate="print">
            <a:extLst>
              <a:ext uri="{66A46DE8-127A-4629-93FB-2746C7CAAEDC}"/>
            </a:extLst>
          </a:blip>
          <a:stretch>
            <a:fillRect/>
          </a:stretch>
        </p:blipFill>
        <p:spPr>
          <a:xfrm>
            <a:off x="0" y="647700"/>
            <a:ext cx="9144000" cy="4495800"/>
          </a:xfrm>
          <a:prstGeom prst="rect">
            <a:avLst/>
          </a:prstGeom>
        </p:spPr>
      </p:pic>
      <p:pic>
        <p:nvPicPr>
          <p:cNvPr id="476" name="7DCC04FA-44B2-42D5-BB3F-B2AF90A10785"/>
          <p:cNvPicPr>
            <a:picLocks noChangeAspect="1"/>
          </p:cNvPicPr>
          <p:nvPr/>
        </p:nvPicPr>
        <p:blipFill>
          <a:blip r:embed="rId4" cstate="print">
            <a:extLst>
              <a:ext uri="{EBBC5767-0F3A-4FAA-F847-A58E2386D78F}"/>
            </a:extLst>
          </a:blip>
          <a:stretch>
            <a:fillRect/>
          </a:stretch>
        </p:blipFill>
        <p:spPr>
          <a:xfrm>
            <a:off x="0" y="647700"/>
            <a:ext cx="9144000" cy="123825"/>
          </a:xfrm>
          <a:prstGeom prst="rect">
            <a:avLst/>
          </a:prstGeom>
        </p:spPr>
      </p:pic>
      <p:sp>
        <p:nvSpPr>
          <p:cNvPr id="477" name="TextBox477"/>
          <p:cNvSpPr txBox="1"/>
          <p:nvPr/>
        </p:nvSpPr>
        <p:spPr>
          <a:xfrm>
            <a:off x="197206" y="222783"/>
            <a:ext cx="419100" cy="2794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FFFFFF"/>
                </a:solidFill>
                <a:latin typeface="Times New Roman" pitchFamily="18" charset="0"/>
                <a:ea typeface="Times New Roman" pitchFamily="18" charset="0"/>
                <a:cs typeface="Times New Roman" pitchFamily="18" charset="0"/>
              </a:rPr>
              <a:t>4.2</a:t>
            </a:r>
          </a:p>
        </p:txBody>
      </p:sp>
      <p:sp>
        <p:nvSpPr>
          <p:cNvPr id="478" name="TextBox478"/>
          <p:cNvSpPr txBox="1"/>
          <p:nvPr/>
        </p:nvSpPr>
        <p:spPr>
          <a:xfrm>
            <a:off x="1120140" y="222783"/>
            <a:ext cx="7340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8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MVC</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Framework</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Example</a:t>
            </a:r>
            <a:r>
              <a:rPr lang="en-US" altLang="zh-CN" sz="2400" b="1" kern="0" spc="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b="1" kern="0" spc="-1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Java</a:t>
            </a:r>
            <a:r>
              <a:rPr lang="en-US" altLang="zh-CN" sz="2400" b="1" kern="0" spc="7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Configuration</a:t>
            </a:r>
          </a:p>
        </p:txBody>
      </p:sp>
      <p:sp>
        <p:nvSpPr>
          <p:cNvPr id="479" name="TextBox479"/>
          <p:cNvSpPr txBox="1"/>
          <p:nvPr/>
        </p:nvSpPr>
        <p:spPr>
          <a:xfrm>
            <a:off x="551993" y="1007796"/>
            <a:ext cx="7772400" cy="4114800"/>
          </a:xfrm>
          <a:prstGeom prst="rect">
            <a:avLst/>
          </a:prstGeom>
          <a:noFill/>
        </p:spPr>
        <p:txBody>
          <a:bodyPr wrap="square" lIns="0" tIns="0" rIns="0" bIns="0" rtlCol="0">
            <a:spAutoFit/>
          </a:bodyPr>
          <a:lstStyle/>
          <a:p>
            <a:pPr marL="9449" marR="0" indent="0" eaLnBrk="0">
              <a:lnSpc>
                <a:spcPct val="77000"/>
              </a:lnSpc>
            </a:pPr>
            <a:r>
              <a:rPr lang="en-US" altLang="zh-CN" sz="1800" b="1" kern="0" spc="-15" baseline="0" noProof="0" dirty="0">
                <a:solidFill>
                  <a:srgbClr val="000000"/>
                </a:solidFill>
                <a:latin typeface="Times New Roman" pitchFamily="18" charset="0"/>
                <a:ea typeface="Times New Roman" pitchFamily="18" charset="0"/>
                <a:cs typeface="Times New Roman" pitchFamily="18" charset="0"/>
              </a:rPr>
              <a:t>Create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b="1" kern="0" spc="-3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Configuration</a:t>
            </a:r>
          </a:p>
          <a:p>
            <a:pPr marL="8545" marR="974570" indent="0" eaLnBrk="0">
              <a:lnSpc>
                <a:spcPct val="99000"/>
              </a:lnSpc>
              <a:spcBef>
                <a:spcPts val="3345"/>
              </a:spcBef>
            </a:pPr>
            <a:r>
              <a:rPr lang="en-US" altLang="zh-CN" sz="1800" b="1" kern="0" spc="-30" baseline="0" noProof="0" dirty="0">
                <a:solidFill>
                  <a:srgbClr val="000000"/>
                </a:solidFill>
                <a:latin typeface="Times New Roman" pitchFamily="18" charset="0"/>
                <a:ea typeface="Times New Roman" pitchFamily="18" charset="0"/>
                <a:cs typeface="Times New Roman" pitchFamily="18" charset="0"/>
              </a:rPr>
              <a:t>@Bean:</a:t>
            </a:r>
            <a:r>
              <a:rPr lang="en-US" altLang="zh-CN" sz="1800" b="1"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returns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should</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register</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as</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 baseline="0" noProof="0" dirty="0">
                <a:solidFill>
                  <a:srgbClr val="000000"/>
                </a:solidFill>
                <a:latin typeface="Times New Roman" pitchFamily="18" charset="0"/>
                <a:ea typeface="Times New Roman" pitchFamily="18" charset="0"/>
                <a:cs typeface="Times New Roman" pitchFamily="18" charset="0"/>
              </a:rPr>
              <a:t>applicationcontext.</a:t>
            </a:r>
          </a:p>
          <a:p>
            <a:pPr marL="7468" marR="0" indent="0" eaLnBrk="0">
              <a:lnSpc>
                <a:spcPct val="79000"/>
              </a:lnSpc>
              <a:spcBef>
                <a:spcPts val="2332"/>
              </a:spcBef>
            </a:pPr>
            <a:r>
              <a:rPr lang="en-US" altLang="zh-CN" sz="1200" kern="0" spc="-20" baseline="0" noProof="0" dirty="0">
                <a:solidFill>
                  <a:srgbClr val="000000"/>
                </a:solidFill>
                <a:latin typeface="Times New Roman" pitchFamily="18" charset="0"/>
                <a:ea typeface="Times New Roman" pitchFamily="18" charset="0"/>
                <a:cs typeface="Times New Roman" pitchFamily="18" charset="0"/>
              </a:rPr>
              <a:t>@Bean</a:t>
            </a:r>
          </a:p>
          <a:p>
            <a:pPr marL="0" marR="0" indent="0" eaLnBrk="0">
              <a:lnSpc>
                <a:spcPct val="78000"/>
              </a:lnSpc>
              <a:spcBef>
                <a:spcPts val="568"/>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200" kern="0" spc="-1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200" kern="0" spc="6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getDataSource(){</a:t>
            </a:r>
          </a:p>
          <a:p>
            <a:pPr marL="1834413" marR="0" indent="-2438" eaLnBrk="0">
              <a:lnSpc>
                <a:spcPct val="111000"/>
              </a:lnSpc>
              <a:spcBef>
                <a:spcPts val="578"/>
              </a:spcBef>
            </a:pP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DriverManagerDataSource</a:t>
            </a:r>
            <a:r>
              <a:rPr lang="en-US" altLang="zh-CN" sz="1200" kern="0" spc="-3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200" kern="0" spc="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DriverManagerDataSource();</a:t>
            </a:r>
            <a:r>
              <a:rPr lang="en-US" altLang="zh-CN" sz="1200" kern="0" spc="1035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dataSource.setDriverClassName(environment.getProperty("KA.dataSourcel.driverClassName"));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dataSource.setUrl(environment.getProperty("KA.dataSourcel.url"));</a:t>
            </a:r>
            <a:r>
              <a:rPr lang="en-US" altLang="zh-CN" sz="1200" kern="0" spc="1381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dataSource.setUsername(environment.getProperty("KA.dataSourcel.username"));</a:t>
            </a:r>
            <a:r>
              <a:rPr lang="en-US" altLang="zh-CN" sz="1200" kern="0" spc="732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dataSource.setPassword(environment.getProperty("KA.dataSourcel.password"));</a:t>
            </a:r>
          </a:p>
          <a:p>
            <a:pPr marL="13437" marR="4820384" indent="1816861" eaLnBrk="0">
              <a:lnSpc>
                <a:spcPct val="99000"/>
              </a:lnSpc>
              <a:spcBef>
                <a:spcPts val="622"/>
              </a:spcBef>
            </a:pP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return</a:t>
            </a:r>
            <a:r>
              <a:rPr lang="en-US" altLang="zh-CN" sz="1200" kern="0" spc="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dataSource;</a:t>
            </a:r>
            <a:r>
              <a:rPr lang="en-US" altLang="zh-CN" sz="1200" kern="0" spc="400" noProof="0" dirty="0">
                <a:latin typeface="Times New Roman" pitchFamily="18" charset="0"/>
                <a:ea typeface="Times New Roman" pitchFamily="18" charset="0"/>
                <a:cs typeface="Times New Roman" pitchFamily="18" charset="0"/>
              </a:rPr>
              <a:t> </a:t>
            </a:r>
            <a:r>
              <a:rPr lang="en-US" altLang="zh-CN" sz="1200" kern="0" spc="-200" baseline="0" noProof="0" dirty="0">
                <a:solidFill>
                  <a:srgbClr val="000000"/>
                </a:solidFill>
                <a:latin typeface="Times New Roman" pitchFamily="18" charset="0"/>
                <a:ea typeface="Times New Roman" pitchFamily="18" charset="0"/>
                <a:cs typeface="Times New Roman" pitchFamily="18" charset="0"/>
              </a:rPr>
              <a:t>}</a:t>
            </a:r>
          </a:p>
          <a:p>
            <a:pPr marL="915899" marR="5299073" indent="-908431" eaLnBrk="0">
              <a:lnSpc>
                <a:spcPct val="99000"/>
              </a:lnSpc>
              <a:spcBef>
                <a:spcPts val="2241"/>
              </a:spcBef>
            </a:pPr>
            <a:r>
              <a:rPr lang="en-US" altLang="zh-CN" sz="1200" kern="0" spc="-20" baseline="0" noProof="0" dirty="0">
                <a:solidFill>
                  <a:srgbClr val="000000"/>
                </a:solidFill>
                <a:latin typeface="Times New Roman" pitchFamily="18" charset="0"/>
                <a:ea typeface="Times New Roman" pitchFamily="18" charset="0"/>
                <a:cs typeface="Times New Roman" pitchFamily="18" charset="0"/>
              </a:rPr>
              <a:t>@Bean</a:t>
            </a:r>
            <a:r>
              <a:rPr lang="en-US" altLang="zh-CN" sz="1200" kern="0" spc="-2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StudentDao</a:t>
            </a:r>
            <a:r>
              <a:rPr lang="en-US" altLang="zh-CN" sz="1200" kern="0" spc="-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studentDao(){</a:t>
            </a:r>
            <a:r>
              <a:rPr lang="en-US" altLang="zh-CN" sz="1200" kern="0" spc="2610" noProof="0" dirty="0">
                <a:latin typeface="Times New Roman" pitchFamily="18" charset="0"/>
                <a:ea typeface="Times New Roman" pitchFamily="18" charset="0"/>
                <a:cs typeface="Times New Roman" pitchFamily="18" charset="0"/>
              </a:rPr>
              <a:t> </a:t>
            </a:r>
            <a:r>
              <a:rPr lang="en-US" altLang="zh-CN" sz="1200" kern="0" spc="-15" baseline="0" noProof="0" dirty="0">
                <a:solidFill>
                  <a:srgbClr val="000000"/>
                </a:solidFill>
                <a:latin typeface="Times New Roman" pitchFamily="18" charset="0"/>
                <a:ea typeface="Times New Roman" pitchFamily="18" charset="0"/>
                <a:cs typeface="Times New Roman" pitchFamily="18" charset="0"/>
              </a:rPr>
              <a:t>return</a:t>
            </a:r>
            <a:r>
              <a:rPr lang="en-US" altLang="zh-CN" sz="1200" kern="0" spc="-30"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200" kern="0" spc="75" noProof="0" dirty="0">
                <a:latin typeface="Times New Roman" pitchFamily="18" charset="0"/>
                <a:ea typeface="Times New Roman" pitchFamily="18" charset="0"/>
                <a:cs typeface="Times New Roman" pitchFamily="18" charset="0"/>
              </a:rPr>
              <a:t> </a:t>
            </a:r>
            <a:r>
              <a:rPr lang="en-US" altLang="zh-CN" sz="1200" kern="0" spc="0" baseline="0" noProof="0" dirty="0">
                <a:solidFill>
                  <a:srgbClr val="000000"/>
                </a:solidFill>
                <a:latin typeface="Times New Roman" pitchFamily="18" charset="0"/>
                <a:ea typeface="Times New Roman" pitchFamily="18" charset="0"/>
                <a:cs typeface="Times New Roman" pitchFamily="18" charset="0"/>
              </a:rPr>
              <a:t>StudentDao();</a:t>
            </a:r>
          </a:p>
          <a:p>
            <a:pPr marL="13411" marR="0" indent="0" eaLnBrk="0">
              <a:lnSpc>
                <a:spcPct val="79000"/>
              </a:lnSpc>
              <a:spcBef>
                <a:spcPts val="580"/>
              </a:spcBef>
            </a:pPr>
            <a:r>
              <a:rPr lang="en-US" altLang="zh-CN" sz="1200" kern="0" spc="-200" baseline="0" noProof="0" dirty="0">
                <a:solidFill>
                  <a:srgbClr val="000000"/>
                </a:solidFill>
                <a:latin typeface="Times New Roman" pitchFamily="18" charset="0"/>
                <a:ea typeface="Times New Roman" pitchFamily="18" charset="0"/>
                <a:cs typeface="Times New Roman" pitchFamily="18" charset="0"/>
              </a:rPr>
              <a:t>}</a:t>
            </a:r>
          </a:p>
        </p:txBody>
      </p:sp>
    </p:spTree>
    <p:extLst>
      <p:ext uri="{2C9E385A-346C-4DBF-1AA0-402C8C59A415}"/>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 name="FB5F8D3B-D2F0-4F32-29B0-5CEA8C493EC4"/>
          <p:cNvPicPr>
            <a:picLocks noChangeAspect="1"/>
          </p:cNvPicPr>
          <p:nvPr/>
        </p:nvPicPr>
        <p:blipFill>
          <a:blip r:embed="rId2" cstate="print">
            <a:extLst>
              <a:ext uri="{88C6A53F-A3FF-4D8A-9143-9396F6C01A95}"/>
            </a:extLst>
          </a:blip>
          <a:stretch>
            <a:fillRect/>
          </a:stretch>
        </p:blipFill>
        <p:spPr>
          <a:xfrm>
            <a:off x="0" y="0"/>
            <a:ext cx="9144000" cy="5143500"/>
          </a:xfrm>
          <a:prstGeom prst="rect">
            <a:avLst/>
          </a:prstGeom>
        </p:spPr>
      </p:pic>
      <p:pic>
        <p:nvPicPr>
          <p:cNvPr id="492" name="7FF882B6-112C-4522-7DE2-A5034183FF7E"/>
          <p:cNvPicPr>
            <a:picLocks noChangeAspect="1"/>
          </p:cNvPicPr>
          <p:nvPr/>
        </p:nvPicPr>
        <p:blipFill>
          <a:blip r:embed="rId3" cstate="print">
            <a:extLst>
              <a:ext uri="{9327F0D9-5F5F-4E54-6CD3-6E6B1FEA19D6}"/>
            </a:extLst>
          </a:blip>
          <a:stretch>
            <a:fillRect/>
          </a:stretch>
        </p:blipFill>
        <p:spPr>
          <a:xfrm>
            <a:off x="0" y="647700"/>
            <a:ext cx="9144000" cy="4495800"/>
          </a:xfrm>
          <a:prstGeom prst="rect">
            <a:avLst/>
          </a:prstGeom>
        </p:spPr>
      </p:pic>
      <p:pic>
        <p:nvPicPr>
          <p:cNvPr id="493" name="75A2CEB9-FBC7-4899-8CA8-A1919D9C83B5"/>
          <p:cNvPicPr>
            <a:picLocks noChangeAspect="1"/>
          </p:cNvPicPr>
          <p:nvPr/>
        </p:nvPicPr>
        <p:blipFill>
          <a:blip r:embed="rId4" cstate="print">
            <a:extLst>
              <a:ext uri="{BF2A50A5-6DFA-44F9-C3AD-76A32247F141}"/>
            </a:extLst>
          </a:blip>
          <a:stretch>
            <a:fillRect/>
          </a:stretch>
        </p:blipFill>
        <p:spPr>
          <a:xfrm>
            <a:off x="0" y="647700"/>
            <a:ext cx="9144000" cy="123825"/>
          </a:xfrm>
          <a:prstGeom prst="rect">
            <a:avLst/>
          </a:prstGeom>
        </p:spPr>
      </p:pic>
      <p:sp>
        <p:nvSpPr>
          <p:cNvPr id="494" name="TextBox494"/>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sp>
        <p:nvSpPr>
          <p:cNvPr id="496" name="TextBox496"/>
          <p:cNvSpPr txBox="1"/>
          <p:nvPr/>
        </p:nvSpPr>
        <p:spPr>
          <a:xfrm>
            <a:off x="1890141" y="1636141"/>
            <a:ext cx="4533900" cy="800100"/>
          </a:xfrm>
          <a:prstGeom prst="rect">
            <a:avLst/>
          </a:prstGeom>
          <a:noFill/>
        </p:spPr>
        <p:txBody>
          <a:bodyPr wrap="square" lIns="0" tIns="0" rIns="0" bIns="0" rtlCol="0">
            <a:spAutoFit/>
          </a:bodyPr>
          <a:lstStyle/>
          <a:p>
            <a:pPr marL="1423670" marR="0" indent="-1423670" eaLnBrk="0">
              <a:lnSpc>
                <a:spcPct val="91000"/>
              </a:lnSpc>
            </a:pPr>
            <a:r>
              <a:rPr lang="en-US" altLang="zh-CN" sz="3000" b="1" kern="0" spc="-30" baseline="0" noProof="0" dirty="0">
                <a:solidFill>
                  <a:srgbClr val="0F9D58"/>
                </a:solidFill>
                <a:latin typeface="Times New Roman" pitchFamily="18" charset="0"/>
                <a:ea typeface="Times New Roman" pitchFamily="18" charset="0"/>
                <a:cs typeface="Times New Roman" pitchFamily="18" charset="0"/>
              </a:rPr>
              <a:t>Getting</a:t>
            </a:r>
            <a:r>
              <a:rPr lang="en-US" altLang="zh-CN" sz="3000" b="1" kern="0" spc="11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Started</a:t>
            </a:r>
            <a:r>
              <a:rPr lang="en-US" altLang="zh-CN" sz="3000" b="1" kern="0" spc="-100"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with</a:t>
            </a:r>
            <a:r>
              <a:rPr lang="en-US" altLang="zh-CN" sz="3000" b="1" kern="0" spc="115" noProof="0" dirty="0">
                <a:latin typeface="Times New Roman" pitchFamily="18" charset="0"/>
                <a:ea typeface="Times New Roman" pitchFamily="18" charset="0"/>
                <a:cs typeface="Times New Roman" pitchFamily="18" charset="0"/>
              </a:rPr>
              <a:t> </a:t>
            </a:r>
            <a:r>
              <a:rPr lang="en-US" altLang="zh-CN" sz="3000" b="1" kern="0" spc="-1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400" noProof="0" dirty="0">
                <a:latin typeface="Times New Roman" pitchFamily="18" charset="0"/>
                <a:ea typeface="Times New Roman" pitchFamily="18" charset="0"/>
                <a:cs typeface="Times New Roman" pitchFamily="18" charset="0"/>
              </a:rPr>
              <a:t> </a:t>
            </a:r>
            <a:r>
              <a:rPr lang="en-US" altLang="zh-CN" sz="3000" b="1" kern="0" spc="-25" baseline="0" noProof="0" dirty="0">
                <a:solidFill>
                  <a:srgbClr val="0F9D58"/>
                </a:solidFill>
                <a:latin typeface="Times New Roman" pitchFamily="18" charset="0"/>
                <a:ea typeface="Times New Roman" pitchFamily="18" charset="0"/>
                <a:cs typeface="Times New Roman" pitchFamily="18" charset="0"/>
              </a:rPr>
              <a:t>Boot</a:t>
            </a:r>
          </a:p>
        </p:txBody>
      </p:sp>
      <p:pic>
        <p:nvPicPr>
          <p:cNvPr id="497" name="4B618ED6-9AAF-4E55-1EE0-BFB81477A113"/>
          <p:cNvPicPr>
            <a:picLocks noChangeAspect="1"/>
          </p:cNvPicPr>
          <p:nvPr/>
        </p:nvPicPr>
        <p:blipFill>
          <a:blip r:embed="rId5" cstate="print">
            <a:extLst>
              <a:ext uri="{91493ED6-6D06-4357-C500-25C1A7832CA4}"/>
            </a:extLst>
          </a:blip>
          <a:stretch>
            <a:fillRect/>
          </a:stretch>
        </p:blipFill>
        <p:spPr>
          <a:xfrm>
            <a:off x="6757417" y="1543050"/>
            <a:ext cx="1400175" cy="1400175"/>
          </a:xfrm>
          <a:prstGeom prst="rect">
            <a:avLst/>
          </a:prstGeom>
        </p:spPr>
      </p:pic>
      <p:pic>
        <p:nvPicPr>
          <p:cNvPr id="498" name="1AB9B069-DB84-41C6-1E04-A6B8DE288FA9"/>
          <p:cNvPicPr>
            <a:picLocks noChangeAspect="1"/>
          </p:cNvPicPr>
          <p:nvPr/>
        </p:nvPicPr>
        <p:blipFill>
          <a:blip r:embed="rId6" cstate="print">
            <a:extLst>
              <a:ext uri="{65702D3A-538A-496A-64BC-602B1610BD41}"/>
            </a:extLst>
          </a:blip>
          <a:stretch>
            <a:fillRect/>
          </a:stretch>
        </p:blipFill>
        <p:spPr>
          <a:xfrm>
            <a:off x="0" y="4029075"/>
            <a:ext cx="9144000" cy="1114425"/>
          </a:xfrm>
          <a:prstGeom prst="rect">
            <a:avLst/>
          </a:prstGeom>
        </p:spPr>
      </p:pic>
    </p:spTree>
    <p:extLst>
      <p:ext uri="{20993479-DE4E-4310-6CE3-41668B7F3897}"/>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8A13F805-5EC5-4F7E-401B-7F54E1D37EBA"/>
          <p:cNvPicPr>
            <a:picLocks noChangeAspect="1"/>
          </p:cNvPicPr>
          <p:nvPr/>
        </p:nvPicPr>
        <p:blipFill>
          <a:blip r:embed="rId2" cstate="print">
            <a:extLst>
              <a:ext uri="{14199F25-255A-4C90-DA80-D3E723C0AE7A}"/>
            </a:extLst>
          </a:blip>
          <a:stretch>
            <a:fillRect/>
          </a:stretch>
        </p:blipFill>
        <p:spPr>
          <a:xfrm>
            <a:off x="0" y="0"/>
            <a:ext cx="9144000" cy="5143500"/>
          </a:xfrm>
          <a:prstGeom prst="rect">
            <a:avLst/>
          </a:prstGeom>
        </p:spPr>
      </p:pic>
      <p:pic>
        <p:nvPicPr>
          <p:cNvPr id="500" name="A31EB3D9-7DB0-415C-0564-C251E9FA98E1"/>
          <p:cNvPicPr>
            <a:picLocks noChangeAspect="1"/>
          </p:cNvPicPr>
          <p:nvPr/>
        </p:nvPicPr>
        <p:blipFill>
          <a:blip r:embed="rId3" cstate="print">
            <a:extLst>
              <a:ext uri="{0FD3F66D-932A-4A8E-B75D-B8F0A97A6688}"/>
            </a:extLst>
          </a:blip>
          <a:stretch>
            <a:fillRect/>
          </a:stretch>
        </p:blipFill>
        <p:spPr>
          <a:xfrm>
            <a:off x="0" y="647700"/>
            <a:ext cx="9144000" cy="4495800"/>
          </a:xfrm>
          <a:prstGeom prst="rect">
            <a:avLst/>
          </a:prstGeom>
        </p:spPr>
      </p:pic>
      <p:pic>
        <p:nvPicPr>
          <p:cNvPr id="501" name="9C098E57-E20D-486E-237B-C727D49EC6DD"/>
          <p:cNvPicPr>
            <a:picLocks noChangeAspect="1"/>
          </p:cNvPicPr>
          <p:nvPr/>
        </p:nvPicPr>
        <p:blipFill>
          <a:blip r:embed="rId4" cstate="print">
            <a:extLst>
              <a:ext uri="{FABE00E1-D0FD-4181-55C8-D44D36ECF991}"/>
            </a:extLst>
          </a:blip>
          <a:stretch>
            <a:fillRect/>
          </a:stretch>
        </p:blipFill>
        <p:spPr>
          <a:xfrm>
            <a:off x="0" y="647700"/>
            <a:ext cx="9144000" cy="123825"/>
          </a:xfrm>
          <a:prstGeom prst="rect">
            <a:avLst/>
          </a:prstGeom>
        </p:spPr>
      </p:pic>
      <p:sp>
        <p:nvSpPr>
          <p:cNvPr id="502" name="TextBox502"/>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03" name="TextBox503"/>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504" name="TextBox504"/>
          <p:cNvSpPr txBox="1"/>
          <p:nvPr/>
        </p:nvSpPr>
        <p:spPr>
          <a:xfrm>
            <a:off x="551993" y="1030580"/>
            <a:ext cx="8051800" cy="1130300"/>
          </a:xfrm>
          <a:prstGeom prst="rect">
            <a:avLst/>
          </a:prstGeom>
          <a:noFill/>
        </p:spPr>
        <p:txBody>
          <a:bodyPr wrap="square" lIns="0" tIns="0" rIns="0" bIns="0" rtlCol="0">
            <a:spAutoFit/>
          </a:bodyPr>
          <a:lstStyle/>
          <a:p>
            <a:pPr marL="0" marR="0" indent="0" eaLnBrk="0">
              <a:lnSpc>
                <a:spcPct val="90000"/>
              </a:lnSpc>
            </a:pPr>
            <a:r>
              <a:rPr lang="en-US" altLang="zh-CN" sz="24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400" kern="0" spc="-3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25" baseline="0" noProof="0" dirty="0">
                <a:solidFill>
                  <a:srgbClr val="000000"/>
                </a:solidFill>
                <a:latin typeface="Arial Unicode MS" pitchFamily="34" charset="0"/>
                <a:ea typeface="Arial Unicode MS" pitchFamily="34" charset="0"/>
                <a:cs typeface="Arial Unicode MS" pitchFamily="34" charset="0"/>
              </a:rPr>
              <a:t>“The</a:t>
            </a:r>
            <a:r>
              <a:rPr lang="en-US" altLang="zh-CN" sz="2400" kern="0" spc="-65" noProof="0" dirty="0">
                <a:latin typeface="Arial Unicode MS" pitchFamily="34" charset="0"/>
                <a:ea typeface="Arial Unicode MS" pitchFamily="34" charset="0"/>
                <a:cs typeface="Arial Unicode MS" pitchFamily="34" charset="0"/>
              </a:rPr>
              <a:t> </a:t>
            </a:r>
            <a:r>
              <a:rPr lang="en-US" altLang="zh-CN" sz="2400"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Team</a:t>
            </a:r>
            <a:r>
              <a:rPr lang="en-US" altLang="zh-CN" sz="24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2400" kern="0" spc="165" noProof="0" dirty="0">
                <a:latin typeface="Arial Unicode MS" pitchFamily="34" charset="0"/>
                <a:ea typeface="Arial Unicode MS" pitchFamily="34" charset="0"/>
                <a:cs typeface="Arial Unicode MS" pitchFamily="34"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ease</a:t>
            </a:r>
            <a:r>
              <a:rPr lang="en-US" altLang="zh-CN" sz="2400" kern="0" spc="-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bootstrapping</a:t>
            </a:r>
            <a:r>
              <a:rPr lang="en-US" altLang="zh-CN" sz="2400" kern="0" spc="-8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400" kern="0" spc="1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development</a:t>
            </a:r>
            <a:r>
              <a:rPr lang="en-US" altLang="zh-CN" sz="2400" kern="0" spc="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400" kern="0" spc="-5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2400" kern="0" spc="1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2400" kern="0" spc="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Most</a:t>
            </a:r>
            <a:r>
              <a:rPr lang="en-US" altLang="zh-CN" sz="2400" kern="0" spc="400" noProof="0" dirty="0">
                <a:latin typeface="Times New Roman" pitchFamily="18" charset="0"/>
                <a:ea typeface="Times New Roman" pitchFamily="18" charset="0"/>
                <a:cs typeface="Times New Roman" pitchFamily="18" charset="0"/>
              </a:rPr>
              <a:t> </a:t>
            </a:r>
            <a:r>
              <a:rPr lang="en-US" altLang="zh-CN" sz="24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2400" kern="0" spc="-9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2400" kern="0" spc="-9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2400" kern="0" spc="4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very</a:t>
            </a:r>
            <a:r>
              <a:rPr lang="en-US" altLang="zh-CN" sz="2400" kern="0" spc="7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little</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400" kern="0" spc="1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000000"/>
                </a:solidFill>
                <a:latin typeface="Times New Roman" pitchFamily="18" charset="0"/>
                <a:ea typeface="Times New Roman" pitchFamily="18" charset="0"/>
                <a:cs typeface="Times New Roman" pitchFamily="18" charset="0"/>
              </a:rPr>
              <a:t>configuration.</a:t>
            </a:r>
          </a:p>
        </p:txBody>
      </p:sp>
      <p:pic>
        <p:nvPicPr>
          <p:cNvPr id="505" name="80C94FDE-BE1D-4C4A-031F-1CE5BB155497"/>
          <p:cNvPicPr>
            <a:picLocks noChangeAspect="1"/>
          </p:cNvPicPr>
          <p:nvPr/>
        </p:nvPicPr>
        <p:blipFill>
          <a:blip r:embed="rId5" cstate="print">
            <a:extLst>
              <a:ext uri="{AD33A690-B927-45D7-3A41-4E6876E4B5E2}"/>
            </a:extLst>
          </a:blip>
          <a:stretch>
            <a:fillRect/>
          </a:stretch>
        </p:blipFill>
        <p:spPr>
          <a:xfrm>
            <a:off x="1316736" y="2590800"/>
            <a:ext cx="6677025" cy="1752600"/>
          </a:xfrm>
          <a:prstGeom prst="rect">
            <a:avLst/>
          </a:prstGeom>
        </p:spPr>
      </p:pic>
    </p:spTree>
    <p:extLst>
      <p:ext uri="{DCD39E4B-3D34-42AC-3380-3AE5B184120F}"/>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 name="F3805ECF-4D5E-4665-2C12-CBB13C92EF7F"/>
          <p:cNvPicPr>
            <a:picLocks noChangeAspect="1"/>
          </p:cNvPicPr>
          <p:nvPr/>
        </p:nvPicPr>
        <p:blipFill>
          <a:blip r:embed="rId2" cstate="print">
            <a:extLst>
              <a:ext uri="{DD16A024-975F-4A43-4B39-F8849F7B55DF}"/>
            </a:extLst>
          </a:blip>
          <a:stretch>
            <a:fillRect/>
          </a:stretch>
        </p:blipFill>
        <p:spPr>
          <a:xfrm>
            <a:off x="0" y="0"/>
            <a:ext cx="9144000" cy="5143500"/>
          </a:xfrm>
          <a:prstGeom prst="rect">
            <a:avLst/>
          </a:prstGeom>
        </p:spPr>
      </p:pic>
      <p:pic>
        <p:nvPicPr>
          <p:cNvPr id="507" name="23C2D61D-F7AD-408F-A58A-B36BEA3A5363"/>
          <p:cNvPicPr>
            <a:picLocks noChangeAspect="1"/>
          </p:cNvPicPr>
          <p:nvPr/>
        </p:nvPicPr>
        <p:blipFill>
          <a:blip r:embed="rId3" cstate="print">
            <a:extLst>
              <a:ext uri="{3464B971-5B35-45EE-E7B8-63075879C73E}"/>
            </a:extLst>
          </a:blip>
          <a:stretch>
            <a:fillRect/>
          </a:stretch>
        </p:blipFill>
        <p:spPr>
          <a:xfrm>
            <a:off x="0" y="647700"/>
            <a:ext cx="9144000" cy="4495800"/>
          </a:xfrm>
          <a:prstGeom prst="rect">
            <a:avLst/>
          </a:prstGeom>
        </p:spPr>
      </p:pic>
      <p:pic>
        <p:nvPicPr>
          <p:cNvPr id="508" name="2C4481F3-9B84-4001-CDBD-869DE710D73E"/>
          <p:cNvPicPr>
            <a:picLocks noChangeAspect="1"/>
          </p:cNvPicPr>
          <p:nvPr/>
        </p:nvPicPr>
        <p:blipFill>
          <a:blip r:embed="rId4" cstate="print">
            <a:extLst>
              <a:ext uri="{0305C13D-9785-4A41-DB1C-EE0E4045C3FF}"/>
            </a:extLst>
          </a:blip>
          <a:stretch>
            <a:fillRect/>
          </a:stretch>
        </p:blipFill>
        <p:spPr>
          <a:xfrm>
            <a:off x="0" y="647700"/>
            <a:ext cx="9144000" cy="123825"/>
          </a:xfrm>
          <a:prstGeom prst="rect">
            <a:avLst/>
          </a:prstGeom>
        </p:spPr>
      </p:pic>
      <p:sp>
        <p:nvSpPr>
          <p:cNvPr id="509" name="TextBox509"/>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10" name="TextBox510"/>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511" name="TextBox511"/>
          <p:cNvSpPr txBox="1"/>
          <p:nvPr/>
        </p:nvSpPr>
        <p:spPr>
          <a:xfrm>
            <a:off x="555041" y="1035457"/>
            <a:ext cx="8140700" cy="2705100"/>
          </a:xfrm>
          <a:prstGeom prst="rect">
            <a:avLst/>
          </a:prstGeom>
          <a:noFill/>
        </p:spPr>
        <p:txBody>
          <a:bodyPr wrap="square" lIns="0" tIns="0" rIns="0" bIns="0" rtlCol="0">
            <a:spAutoFit/>
          </a:bodyPr>
          <a:lstStyle/>
          <a:p>
            <a:pPr marL="0" marR="0" indent="0" eaLnBrk="0">
              <a:lnSpc>
                <a:spcPct val="77000"/>
              </a:lnSpc>
            </a:pPr>
            <a:r>
              <a:rPr lang="en-US" altLang="zh-CN" sz="2400" b="1" kern="0" spc="-35" baseline="0" noProof="0" dirty="0">
                <a:solidFill>
                  <a:srgbClr val="000000"/>
                </a:solidFill>
                <a:latin typeface="Times New Roman" pitchFamily="18" charset="0"/>
                <a:ea typeface="Times New Roman" pitchFamily="18" charset="0"/>
                <a:cs typeface="Times New Roman" pitchFamily="18" charset="0"/>
              </a:rPr>
              <a:t>Why</a:t>
            </a:r>
            <a:r>
              <a:rPr lang="en-US" altLang="zh-CN" sz="2400" b="1" kern="0" spc="45"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000000"/>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00000"/>
                </a:solidFill>
                <a:latin typeface="Times New Roman" pitchFamily="18" charset="0"/>
                <a:ea typeface="Times New Roman" pitchFamily="18" charset="0"/>
                <a:cs typeface="Times New Roman" pitchFamily="18" charset="0"/>
              </a:rPr>
              <a:t>Boot?</a:t>
            </a:r>
          </a:p>
          <a:p>
            <a:pPr marL="131445" marR="0" indent="0" eaLnBrk="0">
              <a:lnSpc>
                <a:spcPct val="52000"/>
              </a:lnSpc>
              <a:spcBef>
                <a:spcPts val="2596"/>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0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No</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requirement</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annotations</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configuration</a:t>
            </a:r>
          </a:p>
          <a:p>
            <a:pPr marL="131472" marR="0" indent="0" eaLnBrk="0">
              <a:lnSpc>
                <a:spcPct val="52000"/>
              </a:lnSpc>
              <a:spcBef>
                <a:spcPts val="853"/>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1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some</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defaults</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quick</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start</a:t>
            </a:r>
            <a:r>
              <a:rPr lang="en-US" altLang="zh-CN" sz="1800" kern="0" spc="-8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projects</a:t>
            </a:r>
          </a:p>
          <a:p>
            <a:pPr marL="469163" marR="158421" indent="-337718" eaLnBrk="0">
              <a:lnSpc>
                <a:spcPct val="79000"/>
              </a:lnSpc>
              <a:spcBef>
                <a:spcPts val="856"/>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6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very</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easy</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integrate</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its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Ecosystem</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like</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JDBC,</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ORM,</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Data,</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Security</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etc.</a:t>
            </a:r>
          </a:p>
          <a:p>
            <a:pPr marL="462305" marR="0" indent="-330860" eaLnBrk="0">
              <a:lnSpc>
                <a:spcPct val="90000"/>
              </a:lnSpc>
              <a:spcBef>
                <a:spcPts val="857"/>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4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reduce</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Development,</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Unit</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Integration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time</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ease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614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development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Production</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ready</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web</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very</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easily</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compared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existing</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3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which</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really</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takes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time.</a:t>
            </a:r>
          </a:p>
        </p:txBody>
      </p:sp>
    </p:spTree>
    <p:extLst>
      <p:ext uri="{B308D6A5-D291-4226-E802-EEC52A856D2E}"/>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 name="C0E9E73A-0D22-411D-B670-F5DEBCECAD1F"/>
          <p:cNvPicPr>
            <a:picLocks noChangeAspect="1"/>
          </p:cNvPicPr>
          <p:nvPr/>
        </p:nvPicPr>
        <p:blipFill>
          <a:blip r:embed="rId2" cstate="print">
            <a:extLst>
              <a:ext uri="{BC2BA50F-4323-4E5F-49CE-C498CEB8461F}"/>
            </a:extLst>
          </a:blip>
          <a:stretch>
            <a:fillRect/>
          </a:stretch>
        </p:blipFill>
        <p:spPr>
          <a:xfrm>
            <a:off x="0" y="0"/>
            <a:ext cx="9144000" cy="5143500"/>
          </a:xfrm>
          <a:prstGeom prst="rect">
            <a:avLst/>
          </a:prstGeom>
        </p:spPr>
      </p:pic>
      <p:pic>
        <p:nvPicPr>
          <p:cNvPr id="513" name="2D094B90-3254-4953-9A43-F5AAB8CEF7B5"/>
          <p:cNvPicPr>
            <a:picLocks noChangeAspect="1"/>
          </p:cNvPicPr>
          <p:nvPr/>
        </p:nvPicPr>
        <p:blipFill>
          <a:blip r:embed="rId3" cstate="print">
            <a:extLst>
              <a:ext uri="{7A403D20-7DCD-4632-D3E8-85399B8610E9}"/>
            </a:extLst>
          </a:blip>
          <a:stretch>
            <a:fillRect/>
          </a:stretch>
        </p:blipFill>
        <p:spPr>
          <a:xfrm>
            <a:off x="0" y="647700"/>
            <a:ext cx="9144000" cy="4495800"/>
          </a:xfrm>
          <a:prstGeom prst="rect">
            <a:avLst/>
          </a:prstGeom>
        </p:spPr>
      </p:pic>
      <p:pic>
        <p:nvPicPr>
          <p:cNvPr id="514" name="15D5872D-A55A-438D-80A9-4B674C9107D0"/>
          <p:cNvPicPr>
            <a:picLocks noChangeAspect="1"/>
          </p:cNvPicPr>
          <p:nvPr/>
        </p:nvPicPr>
        <p:blipFill>
          <a:blip r:embed="rId4" cstate="print">
            <a:extLst>
              <a:ext uri="{7E9E9BA1-5FD9-4BD1-BD98-E7334C19D503}"/>
            </a:extLst>
          </a:blip>
          <a:stretch>
            <a:fillRect/>
          </a:stretch>
        </p:blipFill>
        <p:spPr>
          <a:xfrm>
            <a:off x="0" y="647700"/>
            <a:ext cx="9144000" cy="123825"/>
          </a:xfrm>
          <a:prstGeom prst="rect">
            <a:avLst/>
          </a:prstGeom>
        </p:spPr>
      </p:pic>
      <p:sp>
        <p:nvSpPr>
          <p:cNvPr id="515" name="TextBox515"/>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16" name="TextBox516"/>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517" name="TextBox517"/>
          <p:cNvSpPr txBox="1"/>
          <p:nvPr/>
        </p:nvSpPr>
        <p:spPr>
          <a:xfrm>
            <a:off x="553669" y="1035457"/>
            <a:ext cx="7861300" cy="2387600"/>
          </a:xfrm>
          <a:prstGeom prst="rect">
            <a:avLst/>
          </a:prstGeom>
          <a:noFill/>
        </p:spPr>
        <p:txBody>
          <a:bodyPr wrap="square" lIns="0" tIns="0" rIns="0" bIns="0" rtlCol="0">
            <a:spAutoFit/>
          </a:bodyPr>
          <a:lstStyle/>
          <a:p>
            <a:pPr marL="14478" marR="0" indent="0" eaLnBrk="0">
              <a:lnSpc>
                <a:spcPct val="77000"/>
              </a:lnSpc>
            </a:pPr>
            <a:r>
              <a:rPr lang="en-US" altLang="zh-CN" sz="2400" b="1" kern="0" spc="-30" baseline="0" noProof="0" dirty="0">
                <a:solidFill>
                  <a:srgbClr val="000000"/>
                </a:solidFill>
                <a:latin typeface="Times New Roman" pitchFamily="18" charset="0"/>
                <a:ea typeface="Times New Roman" pitchFamily="18" charset="0"/>
                <a:cs typeface="Times New Roman" pitchFamily="18" charset="0"/>
              </a:rPr>
              <a:t>System</a:t>
            </a:r>
            <a:r>
              <a:rPr lang="en-US" altLang="zh-CN" sz="2400" b="1" kern="0" spc="-25"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000000"/>
                </a:solidFill>
                <a:latin typeface="Times New Roman" pitchFamily="18" charset="0"/>
                <a:ea typeface="Times New Roman" pitchFamily="18" charset="0"/>
                <a:cs typeface="Times New Roman" pitchFamily="18" charset="0"/>
              </a:rPr>
              <a:t>Requirement</a:t>
            </a:r>
          </a:p>
          <a:p>
            <a:pPr marL="2291" marR="0" indent="0" eaLnBrk="0">
              <a:lnSpc>
                <a:spcPct val="106000"/>
              </a:lnSpc>
              <a:spcBef>
                <a:spcPts val="2596"/>
              </a:spcBef>
            </a:pPr>
            <a:r>
              <a:rPr lang="en-US" altLang="zh-CN" sz="1800" kern="0" spc="-50" baseline="0" noProof="0" dirty="0">
                <a:solidFill>
                  <a:srgbClr val="000000"/>
                </a:solidFill>
                <a:latin typeface="Times New Roman" pitchFamily="18" charset="0"/>
                <a:ea typeface="Times New Roman" pitchFamily="18" charset="0"/>
                <a:cs typeface="Times New Roman" pitchFamily="18" charset="0"/>
              </a:rPr>
              <a:t>By</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default,</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1800" kern="0" spc="165"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1.5.3.RELEASE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requires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7</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377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4.3.8.RELEASE</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above.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6</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some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additional</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5" baseline="0" noProof="0" dirty="0">
                <a:solidFill>
                  <a:srgbClr val="000000"/>
                </a:solidFill>
                <a:latin typeface="Times New Roman" pitchFamily="18" charset="0"/>
                <a:ea typeface="Times New Roman" pitchFamily="18" charset="0"/>
                <a:cs typeface="Times New Roman" pitchFamily="18" charset="0"/>
              </a:rPr>
              <a:t>configuration.</a:t>
            </a:r>
          </a:p>
          <a:p>
            <a:pPr marL="0" marR="615334" indent="0" eaLnBrk="0">
              <a:lnSpc>
                <a:spcPct val="99000"/>
              </a:lnSpc>
              <a:spcBef>
                <a:spcPts val="3358"/>
              </a:spcBef>
            </a:pPr>
            <a:r>
              <a:rPr lang="en-US" altLang="zh-CN" sz="1800" kern="0" spc="-15" baseline="0" noProof="0" dirty="0">
                <a:solidFill>
                  <a:srgbClr val="000000"/>
                </a:solidFill>
                <a:latin typeface="Times New Roman" pitchFamily="18" charset="0"/>
                <a:ea typeface="Times New Roman" pitchFamily="18" charset="0"/>
                <a:cs typeface="Times New Roman" pitchFamily="18" charset="0"/>
              </a:rPr>
              <a:t>Although</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1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with</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6</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or</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7,</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document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generally</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recommend</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8</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if</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all</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possible.</a:t>
            </a:r>
          </a:p>
        </p:txBody>
      </p:sp>
    </p:spTree>
    <p:extLst>
      <p:ext uri="{A1795FAC-E78F-4D33-AC2E-043913C904B1}"/>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1420CA90-0AE0-4E92-96C0-B1BF0C3578A1"/>
          <p:cNvPicPr>
            <a:picLocks noChangeAspect="1"/>
          </p:cNvPicPr>
          <p:nvPr/>
        </p:nvPicPr>
        <p:blipFill>
          <a:blip r:embed="rId2" cstate="print">
            <a:extLst>
              <a:ext uri="{3D0D39CF-6546-487C-D6F5-972A28BC4A22}"/>
            </a:extLst>
          </a:blip>
          <a:stretch>
            <a:fillRect/>
          </a:stretch>
        </p:blipFill>
        <p:spPr>
          <a:xfrm>
            <a:off x="0" y="0"/>
            <a:ext cx="9144000" cy="5143500"/>
          </a:xfrm>
          <a:prstGeom prst="rect">
            <a:avLst/>
          </a:prstGeom>
        </p:spPr>
      </p:pic>
      <p:pic>
        <p:nvPicPr>
          <p:cNvPr id="8" name="BE32FDA7-9DAB-4263-41D1-1071DACDA408"/>
          <p:cNvPicPr>
            <a:picLocks noChangeAspect="1"/>
          </p:cNvPicPr>
          <p:nvPr/>
        </p:nvPicPr>
        <p:blipFill>
          <a:blip r:embed="rId3" cstate="print">
            <a:extLst>
              <a:ext uri="{FAAA65C5-1B08-4F16-2785-F1A1B3C65CB4}"/>
            </a:extLst>
          </a:blip>
          <a:stretch>
            <a:fillRect/>
          </a:stretch>
        </p:blipFill>
        <p:spPr>
          <a:xfrm>
            <a:off x="5563941" y="2750344"/>
            <a:ext cx="3586163" cy="2393156"/>
          </a:xfrm>
          <a:prstGeom prst="rect">
            <a:avLst/>
          </a:prstGeom>
        </p:spPr>
      </p:pic>
      <p:sp>
        <p:nvSpPr>
          <p:cNvPr id="10" name="TextBox10"/>
          <p:cNvSpPr txBox="1"/>
          <p:nvPr/>
        </p:nvSpPr>
        <p:spPr>
          <a:xfrm>
            <a:off x="551036" y="1311648"/>
            <a:ext cx="6715125" cy="1851597"/>
          </a:xfrm>
          <a:prstGeom prst="rect">
            <a:avLst/>
          </a:prstGeom>
          <a:noFill/>
        </p:spPr>
        <p:txBody>
          <a:bodyPr wrap="square" lIns="0" tIns="0" rIns="0" bIns="0" rtlCol="0">
            <a:spAutoFit/>
          </a:bodyPr>
          <a:lstStyle/>
          <a:p>
            <a:pPr eaLnBrk="0">
              <a:lnSpc>
                <a:spcPct val="81000"/>
              </a:lnSpc>
            </a:pPr>
            <a:r>
              <a:rPr lang="en-US" altLang="zh-CN" kern="0" spc="-23" dirty="0">
                <a:solidFill>
                  <a:srgbClr val="000000"/>
                </a:solidFill>
                <a:latin typeface="Arial" pitchFamily="34" charset="0"/>
                <a:ea typeface="Arial" pitchFamily="34" charset="0"/>
                <a:cs typeface="Arial" pitchFamily="34" charset="0"/>
              </a:rPr>
              <a:t>Frameworks</a:t>
            </a:r>
            <a:r>
              <a:rPr lang="en-US" altLang="zh-CN" kern="0" spc="2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are</a:t>
            </a:r>
            <a:r>
              <a:rPr lang="en-US" altLang="zh-CN" kern="0" spc="11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large</a:t>
            </a:r>
            <a:r>
              <a:rPr lang="en-US" altLang="zh-CN" kern="0" spc="6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prewritten</a:t>
            </a:r>
            <a:r>
              <a:rPr lang="en-US" altLang="zh-CN" kern="0" spc="690"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code</a:t>
            </a:r>
            <a:r>
              <a:rPr lang="en-US" altLang="zh-CN" kern="0" spc="3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13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which</a:t>
            </a:r>
            <a:r>
              <a:rPr lang="en-US" altLang="zh-CN" kern="0" spc="143"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a:t>
            </a:r>
            <a:r>
              <a:rPr lang="en-US" altLang="zh-CN" kern="0" spc="11"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add</a:t>
            </a:r>
            <a:r>
              <a:rPr lang="en-US" altLang="zh-CN" kern="0" spc="-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your</a:t>
            </a:r>
            <a:r>
              <a:rPr lang="en-US" altLang="zh-CN" kern="0" spc="300" dirty="0">
                <a:latin typeface="Arial" pitchFamily="34" charset="0"/>
                <a:ea typeface="Arial" pitchFamily="34" charset="0"/>
                <a:cs typeface="Arial" pitchFamily="34" charset="0"/>
              </a:rPr>
              <a:t> </a:t>
            </a:r>
            <a:r>
              <a:rPr lang="en-US" altLang="zh-CN" kern="0" spc="-53" dirty="0">
                <a:solidFill>
                  <a:srgbClr val="000000"/>
                </a:solidFill>
                <a:latin typeface="Arial" pitchFamily="34" charset="0"/>
                <a:ea typeface="Arial" pitchFamily="34" charset="0"/>
                <a:cs typeface="Arial" pitchFamily="34" charset="0"/>
              </a:rPr>
              <a:t>own</a:t>
            </a:r>
            <a:r>
              <a:rPr lang="en-US" altLang="zh-CN" kern="0" spc="53" dirty="0">
                <a:latin typeface="Arial" pitchFamily="34" charset="0"/>
                <a:ea typeface="Arial" pitchFamily="34" charset="0"/>
                <a:cs typeface="Arial" pitchFamily="34" charset="0"/>
              </a:rPr>
              <a:t> </a:t>
            </a:r>
            <a:r>
              <a:rPr lang="en-US" altLang="zh-CN" kern="0" spc="-19" dirty="0">
                <a:solidFill>
                  <a:srgbClr val="000000"/>
                </a:solidFill>
                <a:latin typeface="Arial" pitchFamily="34" charset="0"/>
                <a:ea typeface="Arial" pitchFamily="34" charset="0"/>
                <a:cs typeface="Arial" pitchFamily="34" charset="0"/>
              </a:rPr>
              <a:t>code</a:t>
            </a:r>
            <a:r>
              <a:rPr lang="en-US" altLang="zh-CN" kern="0" spc="3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to</a:t>
            </a:r>
            <a:r>
              <a:rPr lang="en-US" altLang="zh-CN" kern="0" spc="180" dirty="0">
                <a:latin typeface="Arial" pitchFamily="34" charset="0"/>
                <a:ea typeface="Arial" pitchFamily="34" charset="0"/>
                <a:cs typeface="Arial" pitchFamily="34" charset="0"/>
              </a:rPr>
              <a:t> </a:t>
            </a:r>
            <a:r>
              <a:rPr lang="en-US" altLang="zh-CN" kern="0" spc="-30" dirty="0">
                <a:solidFill>
                  <a:srgbClr val="000000"/>
                </a:solidFill>
                <a:latin typeface="Arial" pitchFamily="34" charset="0"/>
                <a:ea typeface="Arial" pitchFamily="34" charset="0"/>
                <a:cs typeface="Arial" pitchFamily="34" charset="0"/>
              </a:rPr>
              <a:t>solve</a:t>
            </a:r>
            <a:r>
              <a:rPr lang="en-US" altLang="zh-CN" kern="0" spc="79"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9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problem</a:t>
            </a:r>
            <a:r>
              <a:rPr lang="en-US" altLang="zh-CN" kern="0" spc="14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a:t>
            </a:r>
            <a:r>
              <a:rPr lang="en-US" altLang="zh-CN" kern="0" spc="127"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41"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specific</a:t>
            </a:r>
            <a:r>
              <a:rPr lang="en-US" altLang="zh-CN" kern="0" spc="21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domain.</a:t>
            </a:r>
          </a:p>
          <a:p>
            <a:pPr marL="434683" marR="871194" indent="-204597" eaLnBrk="0">
              <a:lnSpc>
                <a:spcPct val="71000"/>
              </a:lnSpc>
              <a:spcBef>
                <a:spcPts val="2591"/>
              </a:spcBef>
            </a:pPr>
            <a:r>
              <a:rPr lang="en-US" altLang="zh-CN" sz="1463" kern="0" spc="320" dirty="0"/>
              <a:t> </a:t>
            </a:r>
            <a:r>
              <a:rPr lang="en-US" altLang="zh-CN" sz="1350" kern="0" spc="330" dirty="0">
                <a:latin typeface="Arial Unicode MS" pitchFamily="34" charset="0"/>
                <a:ea typeface="Arial Unicode MS" pitchFamily="34" charset="0"/>
                <a:cs typeface="Arial Unicode MS" pitchFamily="34" charset="0"/>
              </a:rPr>
              <a:t> </a:t>
            </a:r>
            <a:r>
              <a:rPr lang="en-US" altLang="zh-CN" kern="0" spc="-131" dirty="0">
                <a:solidFill>
                  <a:srgbClr val="000000"/>
                </a:solidFill>
                <a:latin typeface="Arial" pitchFamily="34" charset="0"/>
                <a:ea typeface="Arial" pitchFamily="34" charset="0"/>
                <a:cs typeface="Arial" pitchFamily="34" charset="0"/>
              </a:rPr>
              <a:t>You</a:t>
            </a:r>
            <a:r>
              <a:rPr lang="en-US" altLang="zh-CN" kern="0" spc="79"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make</a:t>
            </a:r>
            <a:r>
              <a:rPr lang="en-US" altLang="zh-CN" kern="0" spc="86" dirty="0">
                <a:latin typeface="Arial" pitchFamily="34" charset="0"/>
                <a:ea typeface="Arial" pitchFamily="34" charset="0"/>
                <a:cs typeface="Arial" pitchFamily="34" charset="0"/>
              </a:rPr>
              <a:t> </a:t>
            </a:r>
            <a:r>
              <a:rPr lang="en-US" altLang="zh-CN" kern="0" spc="-79" dirty="0">
                <a:solidFill>
                  <a:srgbClr val="000000"/>
                </a:solidFill>
                <a:latin typeface="Arial" pitchFamily="34" charset="0"/>
                <a:ea typeface="Arial" pitchFamily="34" charset="0"/>
                <a:cs typeface="Arial" pitchFamily="34" charset="0"/>
              </a:rPr>
              <a:t>use</a:t>
            </a:r>
            <a:r>
              <a:rPr lang="en-US" altLang="zh-CN" kern="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of</a:t>
            </a:r>
            <a:r>
              <a:rPr lang="en-US" altLang="zh-CN" kern="0" spc="158" dirty="0">
                <a:latin typeface="Arial" pitchFamily="34" charset="0"/>
                <a:ea typeface="Arial" pitchFamily="34" charset="0"/>
                <a:cs typeface="Arial" pitchFamily="34" charset="0"/>
              </a:rPr>
              <a:t> </a:t>
            </a:r>
            <a:r>
              <a:rPr lang="en-US" altLang="zh-CN" kern="0" spc="-75" dirty="0">
                <a:solidFill>
                  <a:srgbClr val="000000"/>
                </a:solidFill>
                <a:latin typeface="Arial" pitchFamily="34" charset="0"/>
                <a:ea typeface="Arial" pitchFamily="34" charset="0"/>
                <a:cs typeface="Arial" pitchFamily="34" charset="0"/>
              </a:rPr>
              <a:t>a</a:t>
            </a:r>
            <a:r>
              <a:rPr lang="en-US" altLang="zh-CN" kern="0" spc="38"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framework</a:t>
            </a:r>
            <a:r>
              <a:rPr lang="en-US" altLang="zh-CN" kern="0" spc="394" dirty="0">
                <a:latin typeface="Arial" pitchFamily="34" charset="0"/>
                <a:ea typeface="Arial" pitchFamily="34" charset="0"/>
                <a:cs typeface="Arial" pitchFamily="34" charset="0"/>
              </a:rPr>
              <a:t> </a:t>
            </a:r>
            <a:r>
              <a:rPr lang="en-US" altLang="zh-CN" kern="0" spc="-38" dirty="0">
                <a:solidFill>
                  <a:srgbClr val="000000"/>
                </a:solidFill>
                <a:latin typeface="Arial" pitchFamily="34" charset="0"/>
                <a:ea typeface="Arial" pitchFamily="34" charset="0"/>
                <a:cs typeface="Arial" pitchFamily="34" charset="0"/>
              </a:rPr>
              <a:t>by</a:t>
            </a:r>
            <a:r>
              <a:rPr lang="en-US" altLang="zh-CN" kern="0" spc="34"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calling</a:t>
            </a:r>
            <a:r>
              <a:rPr lang="en-US" altLang="zh-CN" kern="0" spc="23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its</a:t>
            </a:r>
            <a:r>
              <a:rPr lang="en-US" altLang="zh-CN" kern="0" spc="236"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methods,</a:t>
            </a:r>
            <a:r>
              <a:rPr lang="en-US" altLang="zh-CN" kern="0" spc="300" dirty="0">
                <a:latin typeface="Arial" pitchFamily="34" charset="0"/>
                <a:ea typeface="Arial" pitchFamily="34" charset="0"/>
                <a:cs typeface="Arial" pitchFamily="34" charset="0"/>
              </a:rPr>
              <a:t> </a:t>
            </a:r>
            <a:r>
              <a:rPr lang="en-US" altLang="zh-CN" kern="0" dirty="0">
                <a:solidFill>
                  <a:srgbClr val="000000"/>
                </a:solidFill>
                <a:latin typeface="Arial" pitchFamily="34" charset="0"/>
                <a:ea typeface="Arial" pitchFamily="34" charset="0"/>
                <a:cs typeface="Arial" pitchFamily="34" charset="0"/>
              </a:rPr>
              <a:t>inheritance</a:t>
            </a:r>
            <a:r>
              <a:rPr lang="en-US" altLang="zh-CN" kern="0" spc="266" dirty="0">
                <a:latin typeface="Arial" pitchFamily="34" charset="0"/>
                <a:ea typeface="Arial" pitchFamily="34" charset="0"/>
                <a:cs typeface="Arial" pitchFamily="34" charset="0"/>
              </a:rPr>
              <a:t> </a:t>
            </a:r>
            <a:r>
              <a:rPr lang="en-US" altLang="zh-CN" kern="0" spc="-26" dirty="0">
                <a:solidFill>
                  <a:srgbClr val="000000"/>
                </a:solidFill>
                <a:latin typeface="Arial" pitchFamily="34" charset="0"/>
                <a:ea typeface="Arial" pitchFamily="34" charset="0"/>
                <a:cs typeface="Arial" pitchFamily="34" charset="0"/>
              </a:rPr>
              <a:t>and</a:t>
            </a:r>
            <a:r>
              <a:rPr lang="en-US" altLang="zh-CN" kern="0" spc="4" dirty="0">
                <a:latin typeface="Arial" pitchFamily="34" charset="0"/>
                <a:ea typeface="Arial" pitchFamily="34" charset="0"/>
                <a:cs typeface="Arial" pitchFamily="34" charset="0"/>
              </a:rPr>
              <a:t> </a:t>
            </a:r>
            <a:r>
              <a:rPr lang="en-US" altLang="zh-CN" kern="0" spc="-15" dirty="0">
                <a:solidFill>
                  <a:srgbClr val="000000"/>
                </a:solidFill>
                <a:latin typeface="Arial" pitchFamily="34" charset="0"/>
                <a:ea typeface="Arial" pitchFamily="34" charset="0"/>
                <a:cs typeface="Arial" pitchFamily="34" charset="0"/>
              </a:rPr>
              <a:t>supplying</a:t>
            </a:r>
            <a:r>
              <a:rPr lang="en-US" altLang="zh-CN" kern="0" spc="158" dirty="0">
                <a:latin typeface="Arial" pitchFamily="34" charset="0"/>
                <a:ea typeface="Arial" pitchFamily="34" charset="0"/>
                <a:cs typeface="Arial" pitchFamily="34" charset="0"/>
              </a:rPr>
              <a:t> </a:t>
            </a:r>
            <a:r>
              <a:rPr lang="en-US" altLang="zh-CN" kern="0" dirty="0">
                <a:solidFill>
                  <a:srgbClr val="000000"/>
                </a:solidFill>
                <a:latin typeface="Arial Unicode MS" pitchFamily="34" charset="0"/>
                <a:ea typeface="Arial Unicode MS" pitchFamily="34" charset="0"/>
                <a:cs typeface="Arial Unicode MS" pitchFamily="34" charset="0"/>
              </a:rPr>
              <a:t>“call</a:t>
            </a:r>
            <a:r>
              <a:rPr lang="en-US" altLang="zh-CN" kern="0" dirty="0">
                <a:solidFill>
                  <a:srgbClr val="000000"/>
                </a:solidFill>
                <a:latin typeface="Arial" pitchFamily="34" charset="0"/>
                <a:ea typeface="Arial" pitchFamily="34" charset="0"/>
                <a:cs typeface="Arial" pitchFamily="34" charset="0"/>
              </a:rPr>
              <a:t>-</a:t>
            </a:r>
            <a:r>
              <a:rPr lang="en-US" altLang="zh-CN" kern="0" dirty="0">
                <a:solidFill>
                  <a:srgbClr val="000000"/>
                </a:solidFill>
                <a:latin typeface="Arial Unicode MS" pitchFamily="34" charset="0"/>
                <a:ea typeface="Arial Unicode MS" pitchFamily="34" charset="0"/>
                <a:cs typeface="Arial Unicode MS" pitchFamily="34" charset="0"/>
              </a:rPr>
              <a:t>backs”</a:t>
            </a:r>
            <a:r>
              <a:rPr lang="en-US" altLang="zh-CN" kern="0" spc="773" dirty="0">
                <a:latin typeface="Arial Unicode MS" pitchFamily="34" charset="0"/>
                <a:ea typeface="Arial Unicode MS" pitchFamily="34" charset="0"/>
                <a:cs typeface="Arial Unicode MS" pitchFamily="34" charset="0"/>
              </a:rPr>
              <a:t> </a:t>
            </a:r>
            <a:r>
              <a:rPr lang="en-US" altLang="zh-CN" kern="0" dirty="0">
                <a:solidFill>
                  <a:srgbClr val="000000"/>
                </a:solidFill>
                <a:latin typeface="Arial" pitchFamily="34" charset="0"/>
                <a:ea typeface="Arial" pitchFamily="34" charset="0"/>
                <a:cs typeface="Arial" pitchFamily="34" charset="0"/>
              </a:rPr>
              <a:t>listeners.</a:t>
            </a:r>
          </a:p>
          <a:p>
            <a:pPr marL="218328" marR="20807" eaLnBrk="0">
              <a:lnSpc>
                <a:spcPct val="74000"/>
              </a:lnSpc>
              <a:spcBef>
                <a:spcPts val="2575"/>
              </a:spcBef>
            </a:pPr>
            <a:r>
              <a:rPr lang="en-US" altLang="zh-CN" sz="1500" kern="0" spc="-45" dirty="0">
                <a:solidFill>
                  <a:srgbClr val="3F7819"/>
                </a:solidFill>
                <a:latin typeface="Arial" pitchFamily="34" charset="0"/>
                <a:ea typeface="Arial" pitchFamily="34" charset="0"/>
                <a:cs typeface="Arial" pitchFamily="34" charset="0"/>
              </a:rPr>
              <a:t>Example</a:t>
            </a:r>
            <a:r>
              <a:rPr lang="en-US" altLang="zh-CN" sz="1500" kern="0" spc="56"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a:t>
            </a:r>
            <a:r>
              <a:rPr lang="en-US" altLang="zh-CN" sz="1500" kern="0" spc="15" dirty="0">
                <a:latin typeface="Arial" pitchFamily="34" charset="0"/>
                <a:ea typeface="Arial" pitchFamily="34" charset="0"/>
                <a:cs typeface="Arial" pitchFamily="34" charset="0"/>
              </a:rPr>
              <a:t> </a:t>
            </a:r>
            <a:r>
              <a:rPr lang="en-US" altLang="zh-CN" sz="1500" kern="0" spc="-23" dirty="0">
                <a:solidFill>
                  <a:srgbClr val="3F7819"/>
                </a:solidFill>
                <a:latin typeface="Arial" pitchFamily="34" charset="0"/>
                <a:ea typeface="Arial" pitchFamily="34" charset="0"/>
                <a:cs typeface="Arial" pitchFamily="34" charset="0"/>
              </a:rPr>
              <a:t>Jav</a:t>
            </a:r>
            <a:r>
              <a:rPr lang="en-US" altLang="zh-CN" sz="1500" kern="0" spc="-23" dirty="0">
                <a:solidFill>
                  <a:srgbClr val="3F7819"/>
                </a:solidFill>
                <a:latin typeface="Arial Unicode MS" pitchFamily="34" charset="0"/>
                <a:ea typeface="Arial Unicode MS" pitchFamily="34" charset="0"/>
                <a:cs typeface="Arial Unicode MS" pitchFamily="34" charset="0"/>
              </a:rPr>
              <a:t>a’</a:t>
            </a:r>
            <a:r>
              <a:rPr lang="en-US" altLang="zh-CN" sz="1500" kern="0" spc="-23" dirty="0">
                <a:solidFill>
                  <a:srgbClr val="3F7819"/>
                </a:solidFill>
                <a:latin typeface="Arial" pitchFamily="34" charset="0"/>
                <a:ea typeface="Arial" pitchFamily="34" charset="0"/>
                <a:cs typeface="Arial" pitchFamily="34" charset="0"/>
              </a:rPr>
              <a:t>s</a:t>
            </a:r>
            <a:r>
              <a:rPr lang="en-US" altLang="zh-CN" sz="1500" kern="0" spc="-8" dirty="0">
                <a:latin typeface="Arial" pitchFamily="34" charset="0"/>
                <a:ea typeface="Arial" pitchFamily="34" charset="0"/>
                <a:cs typeface="Arial" pitchFamily="34" charset="0"/>
              </a:rPr>
              <a:t> </a:t>
            </a:r>
            <a:r>
              <a:rPr lang="en-US" altLang="zh-CN" sz="1500" kern="0" spc="-45" dirty="0">
                <a:solidFill>
                  <a:srgbClr val="3F7819"/>
                </a:solidFill>
                <a:latin typeface="Arial" pitchFamily="34" charset="0"/>
                <a:ea typeface="Arial" pitchFamily="34" charset="0"/>
                <a:cs typeface="Arial" pitchFamily="34" charset="0"/>
              </a:rPr>
              <a:t>Swing</a:t>
            </a:r>
            <a:r>
              <a:rPr lang="en-US" altLang="zh-CN" sz="1500" kern="0" spc="-15" dirty="0">
                <a:latin typeface="Arial" pitchFamily="34" charset="0"/>
                <a:ea typeface="Arial" pitchFamily="34" charset="0"/>
                <a:cs typeface="Arial" pitchFamily="34" charset="0"/>
              </a:rPr>
              <a:t> </a:t>
            </a:r>
            <a:r>
              <a:rPr lang="en-US" altLang="zh-CN" sz="1500" kern="0" spc="-26" dirty="0">
                <a:solidFill>
                  <a:srgbClr val="3F7819"/>
                </a:solidFill>
                <a:latin typeface="Arial" pitchFamily="34" charset="0"/>
                <a:ea typeface="Arial" pitchFamily="34" charset="0"/>
                <a:cs typeface="Arial" pitchFamily="34" charset="0"/>
              </a:rPr>
              <a:t>and</a:t>
            </a:r>
            <a:r>
              <a:rPr lang="en-US" altLang="zh-CN" sz="1500" kern="0" spc="-120" dirty="0">
                <a:latin typeface="Arial" pitchFamily="34" charset="0"/>
                <a:ea typeface="Arial" pitchFamily="34" charset="0"/>
                <a:cs typeface="Arial" pitchFamily="34" charset="0"/>
              </a:rPr>
              <a:t> </a:t>
            </a:r>
            <a:r>
              <a:rPr lang="en-US" altLang="zh-CN" sz="1500" kern="0" spc="-105" dirty="0">
                <a:solidFill>
                  <a:srgbClr val="3F7819"/>
                </a:solidFill>
                <a:latin typeface="Arial" pitchFamily="34" charset="0"/>
                <a:ea typeface="Arial" pitchFamily="34" charset="0"/>
                <a:cs typeface="Arial" pitchFamily="34" charset="0"/>
              </a:rPr>
              <a:t>AWT</a:t>
            </a:r>
            <a:r>
              <a:rPr lang="en-US" altLang="zh-CN" sz="1500" kern="0" spc="-79" dirty="0">
                <a:latin typeface="Arial" pitchFamily="34" charset="0"/>
                <a:ea typeface="Arial" pitchFamily="34" charset="0"/>
                <a:cs typeface="Arial" pitchFamily="34" charset="0"/>
              </a:rPr>
              <a:t> </a:t>
            </a:r>
            <a:r>
              <a:rPr lang="en-US" altLang="zh-CN" sz="1500" kern="0" spc="-34" dirty="0">
                <a:solidFill>
                  <a:srgbClr val="3F7819"/>
                </a:solidFill>
                <a:latin typeface="Arial" pitchFamily="34" charset="0"/>
                <a:ea typeface="Arial" pitchFamily="34" charset="0"/>
                <a:cs typeface="Arial" pitchFamily="34" charset="0"/>
              </a:rPr>
              <a:t>classes.</a:t>
            </a:r>
            <a:r>
              <a:rPr lang="en-US" altLang="zh-CN" sz="1500" kern="0" spc="-38" dirty="0">
                <a:latin typeface="Arial" pitchFamily="34" charset="0"/>
                <a:ea typeface="Arial" pitchFamily="34" charset="0"/>
                <a:cs typeface="Arial" pitchFamily="34" charset="0"/>
              </a:rPr>
              <a:t> </a:t>
            </a:r>
            <a:r>
              <a:rPr lang="en-US" altLang="zh-CN" sz="1500" kern="0" spc="-45" dirty="0">
                <a:solidFill>
                  <a:srgbClr val="3F7819"/>
                </a:solidFill>
                <a:latin typeface="Arial" pitchFamily="34" charset="0"/>
                <a:ea typeface="Arial" pitchFamily="34" charset="0"/>
                <a:cs typeface="Arial" pitchFamily="34" charset="0"/>
              </a:rPr>
              <a:t>Those</a:t>
            </a:r>
            <a:r>
              <a:rPr lang="en-US" altLang="zh-CN" sz="1500" kern="0" spc="68" dirty="0">
                <a:latin typeface="Arial" pitchFamily="34" charset="0"/>
                <a:ea typeface="Arial" pitchFamily="34" charset="0"/>
                <a:cs typeface="Arial" pitchFamily="34" charset="0"/>
              </a:rPr>
              <a:t> </a:t>
            </a:r>
            <a:r>
              <a:rPr lang="en-US" altLang="zh-CN" sz="1500" kern="0" spc="-38" dirty="0">
                <a:solidFill>
                  <a:srgbClr val="3F7819"/>
                </a:solidFill>
                <a:latin typeface="Arial" pitchFamily="34" charset="0"/>
                <a:ea typeface="Arial" pitchFamily="34" charset="0"/>
                <a:cs typeface="Arial" pitchFamily="34" charset="0"/>
              </a:rPr>
              <a:t>have</a:t>
            </a:r>
            <a:r>
              <a:rPr lang="en-US" altLang="zh-CN" sz="1500" kern="0" spc="8" dirty="0">
                <a:latin typeface="Arial" pitchFamily="34" charset="0"/>
                <a:ea typeface="Arial" pitchFamily="34" charset="0"/>
                <a:cs typeface="Arial" pitchFamily="34" charset="0"/>
              </a:rPr>
              <a:t> </a:t>
            </a:r>
            <a:r>
              <a:rPr lang="en-US" altLang="zh-CN" sz="1500" kern="0" spc="-75" dirty="0">
                <a:solidFill>
                  <a:srgbClr val="3F7819"/>
                </a:solidFill>
                <a:latin typeface="Arial" pitchFamily="34" charset="0"/>
                <a:ea typeface="Arial" pitchFamily="34" charset="0"/>
                <a:cs typeface="Arial" pitchFamily="34" charset="0"/>
              </a:rPr>
              <a:t>a</a:t>
            </a:r>
            <a:r>
              <a:rPr lang="en-US" altLang="zh-CN" sz="1500" kern="0" spc="83" dirty="0">
                <a:latin typeface="Arial" pitchFamily="34" charset="0"/>
                <a:ea typeface="Arial" pitchFamily="34" charset="0"/>
                <a:cs typeface="Arial" pitchFamily="34" charset="0"/>
              </a:rPr>
              <a:t> </a:t>
            </a:r>
            <a:r>
              <a:rPr lang="en-US" altLang="zh-CN" sz="1500" kern="0" spc="-38" dirty="0">
                <a:solidFill>
                  <a:srgbClr val="3F7819"/>
                </a:solidFill>
                <a:latin typeface="Arial" pitchFamily="34" charset="0"/>
                <a:ea typeface="Arial" pitchFamily="34" charset="0"/>
                <a:cs typeface="Arial" pitchFamily="34" charset="0"/>
              </a:rPr>
              <a:t>huge</a:t>
            </a:r>
            <a:r>
              <a:rPr lang="en-US" altLang="zh-CN" sz="1500" kern="0" spc="-41"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amount</a:t>
            </a:r>
            <a:r>
              <a:rPr lang="en-US" altLang="zh-CN" sz="1500" kern="0" spc="45"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of</a:t>
            </a:r>
            <a:r>
              <a:rPr lang="en-US" altLang="zh-CN" sz="1500" kern="0" spc="120" dirty="0">
                <a:latin typeface="Arial" pitchFamily="34" charset="0"/>
                <a:ea typeface="Arial" pitchFamily="34" charset="0"/>
                <a:cs typeface="Arial" pitchFamily="34" charset="0"/>
              </a:rPr>
              <a:t> </a:t>
            </a:r>
            <a:r>
              <a:rPr lang="en-US" altLang="zh-CN" sz="1500" kern="0" spc="-19" dirty="0">
                <a:solidFill>
                  <a:srgbClr val="3F7819"/>
                </a:solidFill>
                <a:latin typeface="Arial" pitchFamily="34" charset="0"/>
                <a:ea typeface="Arial" pitchFamily="34" charset="0"/>
                <a:cs typeface="Arial" pitchFamily="34" charset="0"/>
              </a:rPr>
              <a:t>code</a:t>
            </a:r>
            <a:r>
              <a:rPr lang="en-US" altLang="zh-CN" sz="1500" kern="0" spc="300"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to</a:t>
            </a:r>
            <a:r>
              <a:rPr lang="en-US" altLang="zh-CN" sz="1500" kern="0" spc="86" dirty="0">
                <a:latin typeface="Arial" pitchFamily="34" charset="0"/>
                <a:ea typeface="Arial" pitchFamily="34" charset="0"/>
                <a:cs typeface="Arial" pitchFamily="34" charset="0"/>
              </a:rPr>
              <a:t> </a:t>
            </a:r>
            <a:r>
              <a:rPr lang="en-US" altLang="zh-CN" sz="1500" kern="0" spc="-45" dirty="0">
                <a:solidFill>
                  <a:srgbClr val="3F7819"/>
                </a:solidFill>
                <a:latin typeface="Arial" pitchFamily="34" charset="0"/>
                <a:ea typeface="Arial" pitchFamily="34" charset="0"/>
                <a:cs typeface="Arial" pitchFamily="34" charset="0"/>
              </a:rPr>
              <a:t>manage</a:t>
            </a:r>
            <a:r>
              <a:rPr lang="en-US" altLang="zh-CN" sz="1500" kern="0" spc="-4"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the</a:t>
            </a:r>
            <a:r>
              <a:rPr lang="en-US" altLang="zh-CN" sz="1500" kern="0" spc="173" dirty="0">
                <a:latin typeface="Arial" pitchFamily="34" charset="0"/>
                <a:ea typeface="Arial" pitchFamily="34" charset="0"/>
                <a:cs typeface="Arial" pitchFamily="34" charset="0"/>
              </a:rPr>
              <a:t> </a:t>
            </a:r>
            <a:r>
              <a:rPr lang="en-US" altLang="zh-CN" sz="1500" kern="0" spc="-19" dirty="0">
                <a:solidFill>
                  <a:srgbClr val="3F7819"/>
                </a:solidFill>
                <a:latin typeface="Arial" pitchFamily="34" charset="0"/>
                <a:ea typeface="Arial" pitchFamily="34" charset="0"/>
                <a:cs typeface="Arial" pitchFamily="34" charset="0"/>
              </a:rPr>
              <a:t>user</a:t>
            </a:r>
            <a:r>
              <a:rPr lang="en-US" altLang="zh-CN" sz="1500" kern="0" spc="-30"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interface</a:t>
            </a:r>
            <a:r>
              <a:rPr lang="en-US" altLang="zh-CN" sz="1500" kern="0" spc="364" dirty="0">
                <a:latin typeface="Arial" pitchFamily="34" charset="0"/>
                <a:ea typeface="Arial" pitchFamily="34" charset="0"/>
                <a:cs typeface="Arial" pitchFamily="34" charset="0"/>
              </a:rPr>
              <a:t> </a:t>
            </a:r>
            <a:r>
              <a:rPr lang="en-US" altLang="zh-CN" sz="1500" kern="0" spc="-26" dirty="0">
                <a:solidFill>
                  <a:srgbClr val="3F7819"/>
                </a:solidFill>
                <a:latin typeface="Arial" pitchFamily="34" charset="0"/>
                <a:ea typeface="Arial" pitchFamily="34" charset="0"/>
                <a:cs typeface="Arial" pitchFamily="34" charset="0"/>
              </a:rPr>
              <a:t>and</a:t>
            </a:r>
            <a:r>
              <a:rPr lang="en-US" altLang="zh-CN" sz="1500" kern="0" spc="15"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there</a:t>
            </a:r>
            <a:r>
              <a:rPr lang="en-US" altLang="zh-CN" sz="1500" kern="0" spc="203"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is</a:t>
            </a:r>
            <a:r>
              <a:rPr lang="en-US" altLang="zh-CN" sz="1500" kern="0" spc="-4"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inversion</a:t>
            </a:r>
            <a:r>
              <a:rPr lang="en-US" altLang="zh-CN" sz="1500" kern="0" spc="15"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of</a:t>
            </a:r>
            <a:r>
              <a:rPr lang="en-US" altLang="zh-CN" sz="1500" kern="0" spc="120" dirty="0">
                <a:latin typeface="Arial" pitchFamily="34" charset="0"/>
                <a:ea typeface="Arial" pitchFamily="34" charset="0"/>
                <a:cs typeface="Arial" pitchFamily="34" charset="0"/>
              </a:rPr>
              <a:t> </a:t>
            </a:r>
            <a:r>
              <a:rPr lang="en-US" altLang="zh-CN" sz="1500" kern="0" dirty="0">
                <a:solidFill>
                  <a:srgbClr val="3F7819"/>
                </a:solidFill>
                <a:latin typeface="Arial" pitchFamily="34" charset="0"/>
                <a:ea typeface="Arial" pitchFamily="34" charset="0"/>
                <a:cs typeface="Arial" pitchFamily="34" charset="0"/>
              </a:rPr>
              <a:t>control.</a:t>
            </a:r>
          </a:p>
        </p:txBody>
      </p:sp>
      <p:pic>
        <p:nvPicPr>
          <p:cNvPr id="12" name="C882FEFD-B77B-419F-42F8-AEF8980BACFD">
            <a:extLst>
              <a:ext uri="{FF2B5EF4-FFF2-40B4-BE49-F238E27FC236}">
                <a16:creationId xmlns:a16="http://schemas.microsoft.com/office/drawing/2014/main" id="{2BFCB279-88C1-4D62-9887-A30472DF3552}"/>
              </a:ext>
            </a:extLst>
          </p:cNvPr>
          <p:cNvPicPr>
            <a:picLocks noChangeAspect="1"/>
          </p:cNvPicPr>
          <p:nvPr/>
        </p:nvPicPr>
        <p:blipFill>
          <a:blip r:embed="rId4" cstate="print">
            <a:extLst>
              <a:ext uri="{15F0A62E-A9B2-4D0A-E04E-389C55137331}"/>
            </a:extLst>
          </a:blip>
          <a:stretch>
            <a:fillRect/>
          </a:stretch>
        </p:blipFill>
        <p:spPr>
          <a:xfrm>
            <a:off x="171450" y="0"/>
            <a:ext cx="8972550" cy="919495"/>
          </a:xfrm>
          <a:prstGeom prst="rect">
            <a:avLst/>
          </a:prstGeom>
        </p:spPr>
      </p:pic>
      <p:sp>
        <p:nvSpPr>
          <p:cNvPr id="13" name="TextBox 12">
            <a:extLst>
              <a:ext uri="{FF2B5EF4-FFF2-40B4-BE49-F238E27FC236}">
                <a16:creationId xmlns:a16="http://schemas.microsoft.com/office/drawing/2014/main" id="{ADEEF085-47FA-4A90-B998-0338F7D5A752}"/>
              </a:ext>
            </a:extLst>
          </p:cNvPr>
          <p:cNvSpPr txBox="1"/>
          <p:nvPr/>
        </p:nvSpPr>
        <p:spPr>
          <a:xfrm>
            <a:off x="551036" y="301402"/>
            <a:ext cx="5088601" cy="316690"/>
          </a:xfrm>
          <a:prstGeom prst="rect">
            <a:avLst/>
          </a:prstGeom>
          <a:noFill/>
        </p:spPr>
        <p:txBody>
          <a:bodyPr wrap="square">
            <a:spAutoFit/>
          </a:bodyPr>
          <a:lstStyle/>
          <a:p>
            <a:pPr eaLnBrk="0">
              <a:lnSpc>
                <a:spcPct val="81000"/>
              </a:lnSpc>
            </a:pPr>
            <a:r>
              <a:rPr lang="en-US" altLang="zh-CN" sz="1800" b="1" kern="0" dirty="0">
                <a:latin typeface="Arial" pitchFamily="34" charset="0"/>
                <a:ea typeface="Arial" pitchFamily="34" charset="0"/>
                <a:cs typeface="Arial" pitchFamily="34" charset="0"/>
              </a:rPr>
              <a:t>What</a:t>
            </a:r>
            <a:r>
              <a:rPr lang="en-US" altLang="zh-CN" sz="1800" b="1" kern="0" spc="150" dirty="0">
                <a:latin typeface="Arial" pitchFamily="34" charset="0"/>
                <a:ea typeface="Arial" pitchFamily="34" charset="0"/>
                <a:cs typeface="Arial" pitchFamily="34" charset="0"/>
              </a:rPr>
              <a:t> </a:t>
            </a:r>
            <a:r>
              <a:rPr lang="en-US" altLang="zh-CN" sz="1800" b="1" kern="0" spc="-38" dirty="0">
                <a:latin typeface="Arial" pitchFamily="34" charset="0"/>
                <a:ea typeface="Arial" pitchFamily="34" charset="0"/>
                <a:cs typeface="Arial" pitchFamily="34" charset="0"/>
              </a:rPr>
              <a:t>is</a:t>
            </a:r>
            <a:r>
              <a:rPr lang="en-US" altLang="zh-CN" sz="1800" b="1" kern="0" spc="101" dirty="0">
                <a:latin typeface="Arial" pitchFamily="34" charset="0"/>
                <a:ea typeface="Arial" pitchFamily="34" charset="0"/>
                <a:cs typeface="Arial" pitchFamily="34" charset="0"/>
              </a:rPr>
              <a:t> </a:t>
            </a:r>
            <a:r>
              <a:rPr lang="en-US" altLang="zh-CN" sz="1800" b="1" kern="0" spc="-75" dirty="0">
                <a:latin typeface="Arial" pitchFamily="34" charset="0"/>
                <a:ea typeface="Arial" pitchFamily="34" charset="0"/>
                <a:cs typeface="Arial" pitchFamily="34" charset="0"/>
              </a:rPr>
              <a:t>a</a:t>
            </a:r>
            <a:r>
              <a:rPr lang="en-US" altLang="zh-CN" sz="1800" b="1" kern="0" spc="139" dirty="0">
                <a:latin typeface="Arial" pitchFamily="34" charset="0"/>
                <a:ea typeface="Arial" pitchFamily="34" charset="0"/>
                <a:cs typeface="Arial" pitchFamily="34" charset="0"/>
              </a:rPr>
              <a:t> </a:t>
            </a:r>
            <a:r>
              <a:rPr lang="en-US" altLang="zh-CN" sz="1800" b="1" kern="0" spc="-30" dirty="0">
                <a:latin typeface="Arial" pitchFamily="34" charset="0"/>
                <a:ea typeface="Arial" pitchFamily="34" charset="0"/>
                <a:cs typeface="Arial" pitchFamily="34" charset="0"/>
              </a:rPr>
              <a:t>Framework?</a:t>
            </a:r>
          </a:p>
        </p:txBody>
      </p:sp>
    </p:spTree>
    <p:extLst>
      <p:ext uri="{5B009564-54D9-4472-58A3-7856164B3C71}"/>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8" name="93F88A6B-E57B-46B2-754D-42E1F8307D95"/>
          <p:cNvPicPr>
            <a:picLocks noChangeAspect="1"/>
          </p:cNvPicPr>
          <p:nvPr/>
        </p:nvPicPr>
        <p:blipFill>
          <a:blip r:embed="rId2" cstate="print">
            <a:extLst>
              <a:ext uri="{8451162D-81BE-4345-6720-22FD3AD7E19A}"/>
            </a:extLst>
          </a:blip>
          <a:stretch>
            <a:fillRect/>
          </a:stretch>
        </p:blipFill>
        <p:spPr>
          <a:xfrm>
            <a:off x="0" y="0"/>
            <a:ext cx="9144000" cy="5143500"/>
          </a:xfrm>
          <a:prstGeom prst="rect">
            <a:avLst/>
          </a:prstGeom>
        </p:spPr>
      </p:pic>
      <p:pic>
        <p:nvPicPr>
          <p:cNvPr id="519" name="A613A724-EC34-4E95-3328-F194F7010693"/>
          <p:cNvPicPr>
            <a:picLocks noChangeAspect="1"/>
          </p:cNvPicPr>
          <p:nvPr/>
        </p:nvPicPr>
        <p:blipFill>
          <a:blip r:embed="rId3" cstate="print">
            <a:extLst>
              <a:ext uri="{6BF4F143-DFCF-477D-8310-7113CE6D8DD5}"/>
            </a:extLst>
          </a:blip>
          <a:stretch>
            <a:fillRect/>
          </a:stretch>
        </p:blipFill>
        <p:spPr>
          <a:xfrm>
            <a:off x="0" y="647700"/>
            <a:ext cx="9144000" cy="4495800"/>
          </a:xfrm>
          <a:prstGeom prst="rect">
            <a:avLst/>
          </a:prstGeom>
        </p:spPr>
      </p:pic>
      <p:pic>
        <p:nvPicPr>
          <p:cNvPr id="520" name="922C9E33-B7FC-405F-7EAB-5E8258558B96"/>
          <p:cNvPicPr>
            <a:picLocks noChangeAspect="1"/>
          </p:cNvPicPr>
          <p:nvPr/>
        </p:nvPicPr>
        <p:blipFill>
          <a:blip r:embed="rId4" cstate="print">
            <a:extLst>
              <a:ext uri="{6DCBA82D-4D9A-407F-D8CB-5CF5A3939FFD}"/>
            </a:extLst>
          </a:blip>
          <a:stretch>
            <a:fillRect/>
          </a:stretch>
        </p:blipFill>
        <p:spPr>
          <a:xfrm>
            <a:off x="0" y="647700"/>
            <a:ext cx="9144000" cy="123825"/>
          </a:xfrm>
          <a:prstGeom prst="rect">
            <a:avLst/>
          </a:prstGeom>
        </p:spPr>
      </p:pic>
      <p:sp>
        <p:nvSpPr>
          <p:cNvPr id="521" name="TextBox521"/>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22" name="TextBox522"/>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23" name="00A14196-3249-4248-87D7-07A484345EC4"/>
          <p:cNvPicPr>
            <a:picLocks noChangeAspect="1"/>
          </p:cNvPicPr>
          <p:nvPr/>
        </p:nvPicPr>
        <p:blipFill>
          <a:blip r:embed="rId5" cstate="print">
            <a:extLst>
              <a:ext uri="{AFF06832-9EAA-46F3-68DF-B2506622EC25}"/>
            </a:extLst>
          </a:blip>
          <a:stretch>
            <a:fillRect/>
          </a:stretch>
        </p:blipFill>
        <p:spPr>
          <a:xfrm>
            <a:off x="455676" y="828675"/>
            <a:ext cx="8401050" cy="4095750"/>
          </a:xfrm>
          <a:prstGeom prst="rect">
            <a:avLst/>
          </a:prstGeom>
        </p:spPr>
      </p:pic>
      <p:sp>
        <p:nvSpPr>
          <p:cNvPr id="524" name="TextBox524"/>
          <p:cNvSpPr txBox="1"/>
          <p:nvPr/>
        </p:nvSpPr>
        <p:spPr>
          <a:xfrm>
            <a:off x="555507" y="1027088"/>
            <a:ext cx="7734300" cy="3912866"/>
          </a:xfrm>
          <a:prstGeom prst="rect">
            <a:avLst/>
          </a:prstGeom>
          <a:noFill/>
        </p:spPr>
        <p:txBody>
          <a:bodyPr wrap="square" lIns="0" tIns="0" rIns="0" bIns="0" rtlCol="0">
            <a:spAutoFit/>
          </a:bodyPr>
          <a:lstStyle/>
          <a:p>
            <a:pPr marL="7946"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Create</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150" b="1" kern="0" spc="5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2150" b="1" kern="0" spc="1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Project</a:t>
            </a:r>
          </a:p>
          <a:p>
            <a:pPr marL="0" marR="0" indent="0" eaLnBrk="0">
              <a:lnSpc>
                <a:spcPct val="79000"/>
              </a:lnSpc>
              <a:spcBef>
                <a:spcPts val="2281"/>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1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Inherit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defaults</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from</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Spring</a:t>
            </a:r>
            <a:r>
              <a:rPr lang="en-US" altLang="zh-CN" sz="1400" kern="0" spc="-8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Boot</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--&gt;</a:t>
            </a:r>
          </a:p>
          <a:p>
            <a:pPr marL="178308" marR="3973808" indent="-178308" eaLnBrk="0">
              <a:lnSpc>
                <a:spcPct val="109000"/>
              </a:lnSpc>
              <a:spcBef>
                <a:spcPts val="661"/>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&lt;parent&gt;</a:t>
            </a:r>
            <a:r>
              <a:rPr lang="en-US" altLang="zh-CN" sz="1400" kern="0" spc="242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&lt;groupId&gt;org.springframework.boot&lt;/groupId&gt;</a:t>
            </a:r>
            <a:r>
              <a:rPr lang="en-US" altLang="zh-CN" sz="1400" kern="0" spc="8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&lt;artifactId&gt;spring-boot-starter-parent&lt;/artifactId&gt;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t>
            </a:r>
            <a:r>
              <a:rPr lang="en-US" altLang="zh-CN" sz="1400" kern="0" spc="0" baseline="0" noProof="0">
                <a:solidFill>
                  <a:srgbClr val="000000"/>
                </a:solidFill>
                <a:latin typeface="Times New Roman" pitchFamily="18" charset="0"/>
                <a:ea typeface="Times New Roman" pitchFamily="18" charset="0"/>
                <a:cs typeface="Times New Roman" pitchFamily="18" charset="0"/>
              </a:rPr>
              <a:t>version&gt;2.7.2&lt;/</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version&gt;</a:t>
            </a:r>
          </a:p>
          <a:p>
            <a:pPr marL="0" marR="0" indent="0" eaLnBrk="0">
              <a:lnSpc>
                <a:spcPct val="79000"/>
              </a:lnSpc>
              <a:spcBef>
                <a:spcPts val="712"/>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&lt;/parent&gt;</a:t>
            </a:r>
          </a:p>
          <a:p>
            <a:pPr marL="1134" marR="328753" indent="0" eaLnBrk="0">
              <a:lnSpc>
                <a:spcPct val="98000"/>
              </a:lnSpc>
              <a:spcBef>
                <a:spcPts val="2771"/>
              </a:spcBef>
            </a:pPr>
            <a:r>
              <a:rPr lang="en-US" altLang="zh-CN" sz="1800" b="1" kern="0" spc="-20" baseline="0" noProof="0" dirty="0">
                <a:solidFill>
                  <a:srgbClr val="000000"/>
                </a:solidFill>
                <a:latin typeface="Times New Roman" pitchFamily="18" charset="0"/>
                <a:ea typeface="Times New Roman" pitchFamily="18" charset="0"/>
                <a:cs typeface="Times New Roman" pitchFamily="18" charset="0"/>
              </a:rPr>
              <a:t>Maven</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project</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POM</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will</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simply</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inherit</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spring-boot-starter-parent</a:t>
            </a:r>
            <a:r>
              <a:rPr lang="en-US" altLang="zh-CN" sz="1800" b="1" kern="0" spc="4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project.</a:t>
            </a:r>
          </a:p>
          <a:p>
            <a:pPr marL="120463" marR="0" indent="0" eaLnBrk="0">
              <a:lnSpc>
                <a:spcPct val="78000"/>
              </a:lnSpc>
              <a:spcBef>
                <a:spcPts val="884"/>
              </a:spcBef>
            </a:pP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5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useful</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Maven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defaults.</a:t>
            </a:r>
          </a:p>
          <a:p>
            <a:pPr marL="461839" marR="0" indent="-341376" eaLnBrk="0">
              <a:lnSpc>
                <a:spcPct val="99000"/>
              </a:lnSpc>
              <a:spcBef>
                <a:spcPts val="871"/>
              </a:spcBef>
            </a:pP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800" kern="0" spc="15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provides</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dependency-management</a:t>
            </a:r>
            <a:r>
              <a:rPr lang="en-US" altLang="zh-CN" sz="1800" kern="0" spc="1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section</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so</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omit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version</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tags</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dependencies</a:t>
            </a:r>
            <a:r>
              <a:rPr lang="en-US" altLang="zh-CN" sz="1800" kern="0" spc="-1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would</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need</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for</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own</a:t>
            </a:r>
            <a:r>
              <a:rPr lang="en-US" altLang="zh-CN" sz="1800"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project.</a:t>
            </a:r>
          </a:p>
        </p:txBody>
      </p:sp>
      <p:sp>
        <p:nvSpPr>
          <p:cNvPr id="525" name="TextBox525"/>
          <p:cNvSpPr txBox="1"/>
          <p:nvPr/>
        </p:nvSpPr>
        <p:spPr>
          <a:xfrm>
            <a:off x="675970" y="4879010"/>
            <a:ext cx="114300" cy="215900"/>
          </a:xfrm>
          <a:prstGeom prst="rect">
            <a:avLst/>
          </a:prstGeom>
          <a:noFill/>
        </p:spPr>
        <p:txBody>
          <a:bodyPr wrap="square" lIns="0" tIns="0" rIns="0" bIns="0" rtlCol="0">
            <a:spAutoFit/>
          </a:bodyPr>
          <a:lstStyle/>
          <a:p>
            <a:pPr marL="0" marR="0" indent="0" eaLnBrk="0">
              <a:lnSpc>
                <a:spcPct val="79000"/>
              </a:lnSpc>
            </a:pPr>
            <a:r>
              <a:rPr lang="en-US" altLang="zh-CN" sz="1800" kern="0" spc="-100" baseline="0" noProof="0" dirty="0">
                <a:solidFill>
                  <a:srgbClr val="000000"/>
                </a:solidFill>
                <a:latin typeface="Times New Roman" pitchFamily="18" charset="0"/>
                <a:ea typeface="Times New Roman" pitchFamily="18" charset="0"/>
                <a:cs typeface="Times New Roman" pitchFamily="18" charset="0"/>
              </a:rPr>
              <a:t>-</a:t>
            </a:r>
          </a:p>
        </p:txBody>
      </p:sp>
      <p:sp>
        <p:nvSpPr>
          <p:cNvPr id="526" name="TextBox526"/>
          <p:cNvSpPr txBox="1"/>
          <p:nvPr/>
        </p:nvSpPr>
        <p:spPr>
          <a:xfrm>
            <a:off x="1011631" y="4879010"/>
            <a:ext cx="7404100" cy="215900"/>
          </a:xfrm>
          <a:prstGeom prst="rect">
            <a:avLst/>
          </a:prstGeom>
          <a:noFill/>
        </p:spPr>
        <p:txBody>
          <a:bodyPr wrap="square" lIns="0" tIns="0" rIns="0" bIns="0" rtlCol="0">
            <a:spAutoFit/>
          </a:bodyPr>
          <a:lstStyle/>
          <a:p>
            <a:pPr marL="0" marR="0" indent="0" eaLnBrk="0">
              <a:lnSpc>
                <a:spcPct val="52000"/>
              </a:lnSpc>
            </a:pPr>
            <a:r>
              <a:rPr lang="en-US" altLang="zh-CN" sz="1800" kern="0" spc="-25" baseline="0" noProof="0" dirty="0">
                <a:solidFill>
                  <a:srgbClr val="000000"/>
                </a:solidFill>
                <a:latin typeface="Times New Roman" pitchFamily="18" charset="0"/>
                <a:ea typeface="Times New Roman" pitchFamily="18" charset="0"/>
                <a:cs typeface="Times New Roman" pitchFamily="18" charset="0"/>
              </a:rPr>
              <a:t>Adds</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kern="0" spc="1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run</a:t>
            </a:r>
            <a:r>
              <a:rPr lang="en-US" altLang="zh-CN" sz="1800" kern="0" spc="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26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goal</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we</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command-line</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start</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application</a:t>
            </a:r>
            <a:r>
              <a:rPr lang="en-US" altLang="zh-CN" sz="1800" kern="0" spc="90" noProof="0" dirty="0">
                <a:latin typeface="Times New Roman" pitchFamily="18" charset="0"/>
                <a:ea typeface="Times New Roman" pitchFamily="18" charset="0"/>
                <a:cs typeface="Times New Roman" pitchFamily="18" charset="0"/>
              </a:rPr>
              <a:t> </a:t>
            </a:r>
            <a:r>
              <a:rPr lang="en-US" altLang="zh-CN" sz="1800" kern="0" spc="-25" baseline="0" noProof="0" dirty="0">
                <a:solidFill>
                  <a:srgbClr val="000000"/>
                </a:solidFill>
                <a:latin typeface="Times New Roman" pitchFamily="18" charset="0"/>
                <a:ea typeface="Times New Roman" pitchFamily="18" charset="0"/>
                <a:cs typeface="Times New Roman" pitchFamily="18" charset="0"/>
              </a:rPr>
              <a:t>[mvn</a:t>
            </a:r>
          </a:p>
        </p:txBody>
      </p:sp>
    </p:spTree>
    <p:extLst>
      <p:ext uri="{45923291-7618-44AA-043A-2373F4372CA6}"/>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 name="7AB25E5C-427E-4D97-F322-DB6FD6CABF3C"/>
          <p:cNvPicPr>
            <a:picLocks noChangeAspect="1"/>
          </p:cNvPicPr>
          <p:nvPr/>
        </p:nvPicPr>
        <p:blipFill>
          <a:blip r:embed="rId2" cstate="print">
            <a:extLst>
              <a:ext uri="{BC6D7CBA-21C5-4CD4-3D8B-AC13DBD4074C}"/>
            </a:extLst>
          </a:blip>
          <a:stretch>
            <a:fillRect/>
          </a:stretch>
        </p:blipFill>
        <p:spPr>
          <a:xfrm>
            <a:off x="0" y="0"/>
            <a:ext cx="9144000" cy="5143500"/>
          </a:xfrm>
          <a:prstGeom prst="rect">
            <a:avLst/>
          </a:prstGeom>
        </p:spPr>
      </p:pic>
      <p:pic>
        <p:nvPicPr>
          <p:cNvPr id="528" name="C7C26F90-8173-4AFE-53B2-E95FB11D02C9"/>
          <p:cNvPicPr>
            <a:picLocks noChangeAspect="1"/>
          </p:cNvPicPr>
          <p:nvPr/>
        </p:nvPicPr>
        <p:blipFill>
          <a:blip r:embed="rId3" cstate="print">
            <a:extLst>
              <a:ext uri="{7F13ED11-96DB-4B0F-FAD5-13113A08B113}"/>
            </a:extLst>
          </a:blip>
          <a:stretch>
            <a:fillRect/>
          </a:stretch>
        </p:blipFill>
        <p:spPr>
          <a:xfrm>
            <a:off x="0" y="647700"/>
            <a:ext cx="9144000" cy="4495800"/>
          </a:xfrm>
          <a:prstGeom prst="rect">
            <a:avLst/>
          </a:prstGeom>
        </p:spPr>
      </p:pic>
      <p:pic>
        <p:nvPicPr>
          <p:cNvPr id="529" name="5F958AF1-0BD7-4E81-A5B1-3606FEF67082"/>
          <p:cNvPicPr>
            <a:picLocks noChangeAspect="1"/>
          </p:cNvPicPr>
          <p:nvPr/>
        </p:nvPicPr>
        <p:blipFill>
          <a:blip r:embed="rId4" cstate="print">
            <a:extLst>
              <a:ext uri="{D071CE27-84ED-432F-C8E6-3D315DBF7A30}"/>
            </a:extLst>
          </a:blip>
          <a:stretch>
            <a:fillRect/>
          </a:stretch>
        </p:blipFill>
        <p:spPr>
          <a:xfrm>
            <a:off x="0" y="647700"/>
            <a:ext cx="9144000" cy="123825"/>
          </a:xfrm>
          <a:prstGeom prst="rect">
            <a:avLst/>
          </a:prstGeom>
        </p:spPr>
      </p:pic>
      <p:sp>
        <p:nvSpPr>
          <p:cNvPr id="530" name="TextBox530"/>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31" name="TextBox531"/>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32" name="E0F0EDD6-E44E-4713-F865-7117BECDBE4B"/>
          <p:cNvPicPr>
            <a:picLocks noChangeAspect="1"/>
          </p:cNvPicPr>
          <p:nvPr/>
        </p:nvPicPr>
        <p:blipFill>
          <a:blip r:embed="rId5" cstate="print">
            <a:extLst>
              <a:ext uri="{D28E3910-4597-4ADF-11B3-2B0C85A065E1}"/>
            </a:extLst>
          </a:blip>
          <a:stretch>
            <a:fillRect/>
          </a:stretch>
        </p:blipFill>
        <p:spPr>
          <a:xfrm>
            <a:off x="455676" y="828675"/>
            <a:ext cx="8401050" cy="4095750"/>
          </a:xfrm>
          <a:prstGeom prst="rect">
            <a:avLst/>
          </a:prstGeom>
        </p:spPr>
      </p:pic>
      <p:sp>
        <p:nvSpPr>
          <p:cNvPr id="533" name="TextBox533"/>
          <p:cNvSpPr txBox="1"/>
          <p:nvPr/>
        </p:nvSpPr>
        <p:spPr>
          <a:xfrm>
            <a:off x="555507" y="1027088"/>
            <a:ext cx="4686300" cy="3162300"/>
          </a:xfrm>
          <a:prstGeom prst="rect">
            <a:avLst/>
          </a:prstGeom>
          <a:noFill/>
        </p:spPr>
        <p:txBody>
          <a:bodyPr wrap="square" lIns="0" tIns="0" rIns="0" bIns="0" rtlCol="0">
            <a:spAutoFit/>
          </a:bodyPr>
          <a:lstStyle/>
          <a:p>
            <a:pPr marL="7946"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Create</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150" b="1" kern="0" spc="5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2150" b="1" kern="0" spc="1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Project</a:t>
            </a:r>
          </a:p>
          <a:p>
            <a:pPr marL="0" marR="0" indent="0" eaLnBrk="0">
              <a:lnSpc>
                <a:spcPct val="79000"/>
              </a:lnSpc>
              <a:spcBef>
                <a:spcPts val="2281"/>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Add</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Spring</a:t>
            </a:r>
            <a:r>
              <a:rPr lang="en-US" altLang="zh-CN" sz="1400" kern="0" spc="-9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MVC</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Dependency</a:t>
            </a:r>
            <a:r>
              <a:rPr lang="en-US" altLang="zh-CN" sz="1400" kern="0" spc="1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This</a:t>
            </a:r>
            <a:r>
              <a:rPr lang="en-US" altLang="zh-CN" sz="1400" kern="0" spc="-1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is</a:t>
            </a:r>
            <a:r>
              <a:rPr lang="en-US" altLang="zh-CN" sz="1400" kern="0" spc="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web</a:t>
            </a:r>
            <a:r>
              <a:rPr lang="en-US" altLang="zh-CN" sz="1400" kern="0" spc="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application--&gt;</a:t>
            </a:r>
          </a:p>
          <a:p>
            <a:pPr marL="914680" marR="324016" indent="-914680" eaLnBrk="0">
              <a:lnSpc>
                <a:spcPct val="106000"/>
              </a:lnSpc>
              <a:spcBef>
                <a:spcPts val="661"/>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a:t>
            </a:r>
            <a:r>
              <a:rPr lang="en-US" altLang="zh-CN" sz="1400" kern="0" spc="2658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&lt;groupId&gt;org.springframework.boot&lt;/groupId&gt;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&lt;artifactId&gt;spring-boot-starter-web&lt;/artifactId&gt;</a:t>
            </a:r>
          </a:p>
          <a:p>
            <a:pPr marL="0" marR="0" indent="0" eaLnBrk="0">
              <a:lnSpc>
                <a:spcPct val="79000"/>
              </a:lnSpc>
              <a:spcBef>
                <a:spcPts val="68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0" marR="0" indent="0" eaLnBrk="0">
              <a:lnSpc>
                <a:spcPct val="79000"/>
              </a:lnSpc>
              <a:spcBef>
                <a:spcPts val="660"/>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16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Add</a:t>
            </a:r>
            <a:r>
              <a:rPr lang="en-US" altLang="zh-CN" sz="1400" kern="0" spc="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Tomcat</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Dependency</a:t>
            </a:r>
            <a:r>
              <a:rPr lang="en-US" altLang="zh-CN" sz="1400" kern="0" spc="1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Tomcat</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embedded</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container</a:t>
            </a:r>
            <a:r>
              <a:rPr lang="en-US" altLang="zh-CN" sz="1400" kern="0" spc="40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--&gt;</a:t>
            </a:r>
          </a:p>
          <a:p>
            <a:pPr marL="914680" marR="145138" indent="-914680" eaLnBrk="0">
              <a:lnSpc>
                <a:spcPct val="109000"/>
              </a:lnSpc>
              <a:spcBef>
                <a:spcPts val="66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272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&lt;groupId&gt;org.springframework.boot&lt;/groupId&gt;</a:t>
            </a:r>
            <a:r>
              <a:rPr lang="en-US" altLang="zh-CN" sz="1400" kern="0" spc="12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&lt;artifactId&gt;spring-boot-starter-tomcat&lt;/artifactId&gt;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&lt;scope&gt;provided&lt;/scope&gt;</a:t>
            </a:r>
          </a:p>
          <a:p>
            <a:pPr marL="0" marR="0" indent="0" eaLnBrk="0">
              <a:lnSpc>
                <a:spcPct val="79000"/>
              </a:lnSpc>
              <a:spcBef>
                <a:spcPts val="712"/>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p:txBody>
      </p:sp>
    </p:spTree>
    <p:extLst>
      <p:ext uri="{78EF7945-9742-43EA-84F3-CB9F7CFE21CE}"/>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4" name="8B682BB3-B62C-4361-3D50-5478970190F8"/>
          <p:cNvPicPr>
            <a:picLocks noChangeAspect="1"/>
          </p:cNvPicPr>
          <p:nvPr/>
        </p:nvPicPr>
        <p:blipFill>
          <a:blip r:embed="rId2" cstate="print">
            <a:extLst>
              <a:ext uri="{C06A3ED5-5196-4746-686B-C9A65F903995}"/>
            </a:extLst>
          </a:blip>
          <a:stretch>
            <a:fillRect/>
          </a:stretch>
        </p:blipFill>
        <p:spPr>
          <a:xfrm>
            <a:off x="0" y="0"/>
            <a:ext cx="9144000" cy="5143500"/>
          </a:xfrm>
          <a:prstGeom prst="rect">
            <a:avLst/>
          </a:prstGeom>
        </p:spPr>
      </p:pic>
      <p:pic>
        <p:nvPicPr>
          <p:cNvPr id="535" name="9290A006-46FF-401F-B4C4-8CEB22FF430F"/>
          <p:cNvPicPr>
            <a:picLocks noChangeAspect="1"/>
          </p:cNvPicPr>
          <p:nvPr/>
        </p:nvPicPr>
        <p:blipFill>
          <a:blip r:embed="rId3" cstate="print">
            <a:extLst>
              <a:ext uri="{BB2C463F-8A28-41A1-E7C5-F3CFCF76881B}"/>
            </a:extLst>
          </a:blip>
          <a:stretch>
            <a:fillRect/>
          </a:stretch>
        </p:blipFill>
        <p:spPr>
          <a:xfrm>
            <a:off x="0" y="647700"/>
            <a:ext cx="9144000" cy="4495800"/>
          </a:xfrm>
          <a:prstGeom prst="rect">
            <a:avLst/>
          </a:prstGeom>
        </p:spPr>
      </p:pic>
      <p:pic>
        <p:nvPicPr>
          <p:cNvPr id="536" name="D5E53AF9-8B8F-4EA5-78F4-DD211D8495CF"/>
          <p:cNvPicPr>
            <a:picLocks noChangeAspect="1"/>
          </p:cNvPicPr>
          <p:nvPr/>
        </p:nvPicPr>
        <p:blipFill>
          <a:blip r:embed="rId4" cstate="print">
            <a:extLst>
              <a:ext uri="{E38FFF4D-FF8F-4E3B-F643-39BA021E79A9}"/>
            </a:extLst>
          </a:blip>
          <a:stretch>
            <a:fillRect/>
          </a:stretch>
        </p:blipFill>
        <p:spPr>
          <a:xfrm>
            <a:off x="0" y="647700"/>
            <a:ext cx="9144000" cy="123825"/>
          </a:xfrm>
          <a:prstGeom prst="rect">
            <a:avLst/>
          </a:prstGeom>
        </p:spPr>
      </p:pic>
      <p:sp>
        <p:nvSpPr>
          <p:cNvPr id="537" name="TextBox537"/>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38" name="TextBox538"/>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39" name="2AC792B5-2D95-4705-20F4-71E0CABC0944"/>
          <p:cNvPicPr>
            <a:picLocks noChangeAspect="1"/>
          </p:cNvPicPr>
          <p:nvPr/>
        </p:nvPicPr>
        <p:blipFill>
          <a:blip r:embed="rId5" cstate="print">
            <a:extLst>
              <a:ext uri="{2EB8E30A-ABAC-493A-6A57-DCA61942C679}"/>
            </a:extLst>
          </a:blip>
          <a:stretch>
            <a:fillRect/>
          </a:stretch>
        </p:blipFill>
        <p:spPr>
          <a:xfrm>
            <a:off x="455676" y="828675"/>
            <a:ext cx="8401050" cy="4095750"/>
          </a:xfrm>
          <a:prstGeom prst="rect">
            <a:avLst/>
          </a:prstGeom>
        </p:spPr>
      </p:pic>
      <p:sp>
        <p:nvSpPr>
          <p:cNvPr id="540" name="TextBox540"/>
          <p:cNvSpPr txBox="1"/>
          <p:nvPr/>
        </p:nvSpPr>
        <p:spPr>
          <a:xfrm>
            <a:off x="563453" y="1027088"/>
            <a:ext cx="3492500" cy="254000"/>
          </a:xfrm>
          <a:prstGeom prst="rect">
            <a:avLst/>
          </a:prstGeom>
          <a:noFill/>
        </p:spPr>
        <p:txBody>
          <a:bodyPr wrap="square" lIns="0" tIns="0" rIns="0" bIns="0" rtlCol="0">
            <a:spAutoFit/>
          </a:bodyPr>
          <a:lstStyle/>
          <a:p>
            <a:pPr marL="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Create</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2150" b="1" kern="0" spc="5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2150" b="1" kern="0" spc="6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Boot</a:t>
            </a:r>
            <a:r>
              <a:rPr lang="en-US" altLang="zh-CN" sz="2150" b="1" kern="0" spc="1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Project</a:t>
            </a:r>
          </a:p>
        </p:txBody>
      </p:sp>
      <p:sp>
        <p:nvSpPr>
          <p:cNvPr id="541" name="TextBox541"/>
          <p:cNvSpPr txBox="1"/>
          <p:nvPr/>
        </p:nvSpPr>
        <p:spPr>
          <a:xfrm>
            <a:off x="556399" y="3680446"/>
            <a:ext cx="7988300" cy="1397000"/>
          </a:xfrm>
          <a:prstGeom prst="rect">
            <a:avLst/>
          </a:prstGeom>
          <a:noFill/>
        </p:spPr>
        <p:txBody>
          <a:bodyPr wrap="square" lIns="0" tIns="0" rIns="0" bIns="0" rtlCol="0">
            <a:spAutoFit/>
          </a:bodyPr>
          <a:lstStyle/>
          <a:p>
            <a:pPr marL="5528" marR="0" indent="-5528" eaLnBrk="0">
              <a:lnSpc>
                <a:spcPct val="110000"/>
              </a:lnSpc>
            </a:pPr>
            <a:r>
              <a:rPr lang="en-US" altLang="zh-CN" sz="1400" kern="0" spc="-35" baseline="0" noProof="0" dirty="0">
                <a:solidFill>
                  <a:srgbClr val="000000"/>
                </a:solidFill>
                <a:latin typeface="Arial" pitchFamily="34" charset="0"/>
                <a:ea typeface="Arial" pitchFamily="34" charset="0"/>
                <a:cs typeface="Arial" pitchFamily="34" charset="0"/>
              </a:rPr>
              <a:t>The</a:t>
            </a:r>
            <a:r>
              <a:rPr lang="en-US" altLang="zh-CN" sz="1400" kern="0" spc="-6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Spring</a:t>
            </a:r>
            <a:r>
              <a:rPr lang="en-US" altLang="zh-CN" sz="1400" b="1" kern="0" spc="2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Boot</a:t>
            </a:r>
            <a:r>
              <a:rPr lang="en-US" altLang="zh-CN" sz="1400" b="1" kern="0" spc="-100"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Application</a:t>
            </a:r>
            <a:r>
              <a:rPr lang="en-US" altLang="zh-CN" sz="1400" b="1" kern="0" spc="-4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Annotation</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is</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convenience</a:t>
            </a:r>
            <a:r>
              <a:rPr lang="en-US" altLang="zh-CN" sz="1400" kern="0" spc="-10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annotation</a:t>
            </a:r>
            <a:r>
              <a:rPr lang="en-US" altLang="zh-CN" sz="1400" kern="0" spc="-12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that</a:t>
            </a:r>
            <a:r>
              <a:rPr lang="en-US" altLang="zh-CN" sz="1400" kern="0" spc="-2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adds</a:t>
            </a:r>
            <a:r>
              <a:rPr lang="en-US" altLang="zh-CN" sz="1400" kern="0" spc="-3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all</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of</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following:</a:t>
            </a:r>
            <a:r>
              <a:rPr lang="en-US" altLang="zh-CN" sz="1400" kern="0" spc="1200" noProof="0" dirty="0">
                <a:latin typeface="Arial" pitchFamily="34" charset="0"/>
                <a:ea typeface="Arial" pitchFamily="34" charset="0"/>
                <a:cs typeface="Arial" pitchFamily="34" charset="0"/>
              </a:rPr>
              <a:t> </a:t>
            </a:r>
            <a:r>
              <a:rPr lang="en-US" altLang="zh-CN" sz="1400" kern="0" spc="-10" baseline="0" noProof="0" dirty="0">
                <a:solidFill>
                  <a:srgbClr val="000000"/>
                </a:solidFill>
                <a:latin typeface="Arial" pitchFamily="34" charset="0"/>
                <a:ea typeface="Arial" pitchFamily="34" charset="0"/>
                <a:cs typeface="Arial" pitchFamily="34" charset="0"/>
              </a:rPr>
              <a:t>@Configuration</a:t>
            </a:r>
            <a:r>
              <a:rPr lang="en-US" altLang="zh-CN" sz="1400" kern="0" spc="-1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tags</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class</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as</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a:t>
            </a:r>
            <a:r>
              <a:rPr lang="en-US" altLang="zh-CN" sz="1400" kern="0" spc="-2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source</a:t>
            </a:r>
            <a:r>
              <a:rPr lang="en-US" altLang="zh-CN" sz="1400" kern="0" spc="-4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of</a:t>
            </a:r>
            <a:r>
              <a:rPr lang="en-US" altLang="zh-CN" sz="1400" kern="0" spc="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bean</a:t>
            </a:r>
            <a:r>
              <a:rPr lang="en-US" altLang="zh-CN" sz="1400" kern="0" spc="-9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definitions</a:t>
            </a:r>
            <a:r>
              <a:rPr lang="en-US" altLang="zh-CN" sz="1400" kern="0" spc="-10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for</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application</a:t>
            </a:r>
            <a:r>
              <a:rPr lang="en-US" altLang="zh-CN" sz="1400" kern="0" spc="-6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context.</a:t>
            </a:r>
            <a:r>
              <a:rPr lang="en-US" altLang="zh-CN" sz="1400" kern="0" spc="8020" noProof="0" dirty="0">
                <a:latin typeface="Arial" pitchFamily="34" charset="0"/>
                <a:ea typeface="Arial" pitchFamily="34" charset="0"/>
                <a:cs typeface="Arial" pitchFamily="34" charset="0"/>
              </a:rPr>
              <a:t> </a:t>
            </a:r>
            <a:r>
              <a:rPr lang="en-US" altLang="zh-CN" sz="1400" kern="0" spc="-10" baseline="0" noProof="0" dirty="0">
                <a:solidFill>
                  <a:srgbClr val="000000"/>
                </a:solidFill>
                <a:latin typeface="Arial" pitchFamily="34" charset="0"/>
                <a:ea typeface="Arial" pitchFamily="34" charset="0"/>
                <a:cs typeface="Arial" pitchFamily="34" charset="0"/>
              </a:rPr>
              <a:t>@EnableAutoConfiguration</a:t>
            </a:r>
            <a:r>
              <a:rPr lang="en-US" altLang="zh-CN" sz="1400" kern="0" spc="-1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tells</a:t>
            </a:r>
            <a:r>
              <a:rPr lang="en-US" altLang="zh-CN" sz="1400" kern="0" spc="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Spring</a:t>
            </a:r>
            <a:r>
              <a:rPr lang="en-US" altLang="zh-CN" sz="1400" kern="0" spc="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Boot</a:t>
            </a:r>
            <a:r>
              <a:rPr lang="en-US" altLang="zh-CN" sz="1400" kern="0" spc="-1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to</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start</a:t>
            </a:r>
            <a:r>
              <a:rPr lang="en-US" altLang="zh-CN" sz="1400" kern="0" spc="-1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adding</a:t>
            </a:r>
            <a:r>
              <a:rPr lang="en-US" altLang="zh-CN" sz="1400" kern="0" spc="-2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beans</a:t>
            </a:r>
            <a:r>
              <a:rPr lang="en-US" altLang="zh-CN" sz="1400" kern="0" spc="-5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based</a:t>
            </a:r>
            <a:r>
              <a:rPr lang="en-US" altLang="zh-CN" sz="1400" kern="0" spc="-10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on</a:t>
            </a:r>
            <a:r>
              <a:rPr lang="en-US" altLang="zh-CN" sz="1400" kern="0" spc="-2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class</a:t>
            </a:r>
            <a:r>
              <a:rPr lang="en-US" altLang="zh-CN" sz="1400" kern="0" spc="2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path</a:t>
            </a:r>
            <a:r>
              <a:rPr lang="en-US" altLang="zh-CN" sz="1400" kern="0" spc="-10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settings,</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other</a:t>
            </a:r>
            <a:r>
              <a:rPr lang="en-US" altLang="zh-CN" sz="1400" kern="0" spc="400" noProof="0" dirty="0">
                <a:latin typeface="Arial" pitchFamily="34" charset="0"/>
                <a:ea typeface="Arial" pitchFamily="34" charset="0"/>
                <a:cs typeface="Arial" pitchFamily="34" charset="0"/>
              </a:rPr>
              <a:t> </a:t>
            </a:r>
            <a:r>
              <a:rPr lang="en-US" altLang="zh-CN" sz="1400" kern="0" spc="-30" baseline="0" noProof="0" dirty="0">
                <a:solidFill>
                  <a:srgbClr val="000000"/>
                </a:solidFill>
                <a:latin typeface="Arial" pitchFamily="34" charset="0"/>
                <a:ea typeface="Arial" pitchFamily="34" charset="0"/>
                <a:cs typeface="Arial" pitchFamily="34" charset="0"/>
              </a:rPr>
              <a:t>beans,</a:t>
            </a:r>
            <a:r>
              <a:rPr lang="en-US" altLang="zh-CN" sz="1400" kern="0" spc="-7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and</a:t>
            </a:r>
            <a:r>
              <a:rPr lang="en-US" altLang="zh-CN" sz="1400" kern="0" spc="-8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various</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property</a:t>
            </a:r>
            <a:r>
              <a:rPr lang="en-US" altLang="zh-CN" sz="1400" kern="0" spc="-1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settings.</a:t>
            </a:r>
          </a:p>
          <a:p>
            <a:pPr marL="2853" marR="0" indent="0" eaLnBrk="0">
              <a:lnSpc>
                <a:spcPct val="100000"/>
              </a:lnSpc>
              <a:spcBef>
                <a:spcPts val="647"/>
              </a:spcBef>
            </a:pPr>
            <a:r>
              <a:rPr lang="en-US" altLang="zh-CN" sz="1400" kern="0" spc="-10" baseline="0" noProof="0" dirty="0">
                <a:solidFill>
                  <a:srgbClr val="000000"/>
                </a:solidFill>
                <a:latin typeface="Arial" pitchFamily="34" charset="0"/>
                <a:ea typeface="Arial" pitchFamily="34" charset="0"/>
                <a:cs typeface="Arial" pitchFamily="34" charset="0"/>
              </a:rPr>
              <a:t>@ComponentScan</a:t>
            </a:r>
            <a:r>
              <a:rPr lang="en-US" altLang="zh-CN" sz="1400" kern="0" spc="-16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tells</a:t>
            </a:r>
            <a:r>
              <a:rPr lang="en-US" altLang="zh-CN" sz="1400" kern="0" spc="1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Spring</a:t>
            </a:r>
            <a:r>
              <a:rPr lang="en-US" altLang="zh-CN" sz="1400" kern="0" spc="-7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to</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look</a:t>
            </a:r>
            <a:r>
              <a:rPr lang="en-US" altLang="zh-CN" sz="1400" kern="0" spc="-10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for</a:t>
            </a:r>
            <a:r>
              <a:rPr lang="en-US" altLang="zh-CN" sz="1400" kern="0" spc="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other</a:t>
            </a:r>
            <a:r>
              <a:rPr lang="en-US" altLang="zh-CN" sz="1400" kern="0" spc="-3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components,</a:t>
            </a:r>
            <a:r>
              <a:rPr lang="en-US" altLang="zh-CN" sz="1400" kern="0" spc="-9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configurations,</a:t>
            </a:r>
            <a:r>
              <a:rPr lang="en-US" altLang="zh-CN" sz="1400" kern="0" spc="-11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and</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services</a:t>
            </a:r>
            <a:r>
              <a:rPr lang="en-US" altLang="zh-CN" sz="1400" kern="0" spc="3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in</a:t>
            </a:r>
            <a:r>
              <a:rPr lang="en-US" altLang="zh-CN" sz="1400" kern="0" spc="-9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4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the</a:t>
            </a:r>
            <a:r>
              <a:rPr lang="en-US" altLang="zh-CN" sz="1400" kern="0" spc="1300" noProof="0" dirty="0">
                <a:latin typeface="Arial" pitchFamily="34" charset="0"/>
                <a:ea typeface="Arial" pitchFamily="34" charset="0"/>
                <a:cs typeface="Arial" pitchFamily="34" charset="0"/>
              </a:rPr>
              <a:t> </a:t>
            </a:r>
            <a:r>
              <a:rPr lang="en-US" altLang="zh-CN" sz="1400" kern="0" spc="-10" baseline="0" noProof="0" dirty="0">
                <a:solidFill>
                  <a:srgbClr val="000000"/>
                </a:solidFill>
                <a:latin typeface="Arial" pitchFamily="34" charset="0"/>
                <a:ea typeface="Arial" pitchFamily="34" charset="0"/>
                <a:cs typeface="Arial" pitchFamily="34" charset="0"/>
              </a:rPr>
              <a:t>com.hrd.app</a:t>
            </a:r>
            <a:r>
              <a:rPr lang="en-US" altLang="zh-CN" sz="1400" kern="0" spc="-9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package.</a:t>
            </a:r>
          </a:p>
        </p:txBody>
      </p:sp>
      <p:pic>
        <p:nvPicPr>
          <p:cNvPr id="542" name="7290A4A1-3FFF-46BA-AEF0-E78703D75E16"/>
          <p:cNvPicPr>
            <a:picLocks noChangeAspect="1"/>
          </p:cNvPicPr>
          <p:nvPr/>
        </p:nvPicPr>
        <p:blipFill>
          <a:blip r:embed="rId6" cstate="print">
            <a:extLst>
              <a:ext uri="{259EE0CD-B5DB-430A-E6B4-C761FEC93B86}"/>
            </a:extLst>
          </a:blip>
          <a:stretch>
            <a:fillRect/>
          </a:stretch>
        </p:blipFill>
        <p:spPr>
          <a:xfrm>
            <a:off x="580644" y="1371600"/>
            <a:ext cx="8134350" cy="2143125"/>
          </a:xfrm>
          <a:prstGeom prst="rect">
            <a:avLst/>
          </a:prstGeom>
        </p:spPr>
      </p:pic>
    </p:spTree>
    <p:extLst>
      <p:ext uri="{6137B78A-1737-49EE-DD89-0167DE9A2E48}"/>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3" name="DAE79AAE-C467-4BFF-8F71-056BB26CCEE5"/>
          <p:cNvPicPr>
            <a:picLocks noChangeAspect="1"/>
          </p:cNvPicPr>
          <p:nvPr/>
        </p:nvPicPr>
        <p:blipFill>
          <a:blip r:embed="rId2" cstate="print">
            <a:extLst>
              <a:ext uri="{169A047A-9749-43A5-CAE3-BC5B30850E98}"/>
            </a:extLst>
          </a:blip>
          <a:stretch>
            <a:fillRect/>
          </a:stretch>
        </p:blipFill>
        <p:spPr>
          <a:xfrm>
            <a:off x="0" y="0"/>
            <a:ext cx="9144000" cy="5143500"/>
          </a:xfrm>
          <a:prstGeom prst="rect">
            <a:avLst/>
          </a:prstGeom>
        </p:spPr>
      </p:pic>
      <p:pic>
        <p:nvPicPr>
          <p:cNvPr id="544" name="ABBBCD01-6DFB-452C-1751-B90D049AA0DC"/>
          <p:cNvPicPr>
            <a:picLocks noChangeAspect="1"/>
          </p:cNvPicPr>
          <p:nvPr/>
        </p:nvPicPr>
        <p:blipFill>
          <a:blip r:embed="rId3" cstate="print">
            <a:extLst>
              <a:ext uri="{214FBBB1-C35D-4252-DA23-19FE03C14C52}"/>
            </a:extLst>
          </a:blip>
          <a:stretch>
            <a:fillRect/>
          </a:stretch>
        </p:blipFill>
        <p:spPr>
          <a:xfrm>
            <a:off x="0" y="647700"/>
            <a:ext cx="9144000" cy="4495800"/>
          </a:xfrm>
          <a:prstGeom prst="rect">
            <a:avLst/>
          </a:prstGeom>
        </p:spPr>
      </p:pic>
      <p:sp>
        <p:nvSpPr>
          <p:cNvPr id="545" name="TextBox545"/>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46" name="TextBox546"/>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47" name="675C3E65-DF88-483F-A73C-4FD416525E46"/>
          <p:cNvPicPr>
            <a:picLocks noChangeAspect="1"/>
          </p:cNvPicPr>
          <p:nvPr/>
        </p:nvPicPr>
        <p:blipFill>
          <a:blip r:embed="rId4" cstate="print">
            <a:extLst>
              <a:ext uri="{FCC9F963-33E6-462D-9E63-0C26D5604E07}"/>
            </a:extLst>
          </a:blip>
          <a:stretch>
            <a:fillRect/>
          </a:stretch>
        </p:blipFill>
        <p:spPr>
          <a:xfrm>
            <a:off x="0" y="647700"/>
            <a:ext cx="9144000" cy="4448175"/>
          </a:xfrm>
          <a:prstGeom prst="rect">
            <a:avLst/>
          </a:prstGeom>
        </p:spPr>
      </p:pic>
      <p:sp>
        <p:nvSpPr>
          <p:cNvPr id="548" name="TextBox548"/>
          <p:cNvSpPr txBox="1"/>
          <p:nvPr/>
        </p:nvSpPr>
        <p:spPr>
          <a:xfrm>
            <a:off x="688914" y="938516"/>
            <a:ext cx="2120900" cy="177800"/>
          </a:xfrm>
          <a:prstGeom prst="rect">
            <a:avLst/>
          </a:prstGeom>
          <a:noFill/>
        </p:spPr>
        <p:txBody>
          <a:bodyPr wrap="square" lIns="0" tIns="0" rIns="0" bIns="0" rtlCol="0">
            <a:spAutoFit/>
          </a:bodyPr>
          <a:lstStyle/>
          <a:p>
            <a:pPr marL="0" marR="0" indent="0" eaLnBrk="0">
              <a:lnSpc>
                <a:spcPct val="81000"/>
              </a:lnSpc>
            </a:pPr>
            <a:r>
              <a:rPr lang="en-US" altLang="zh-CN" sz="1400" kern="0" spc="-70" baseline="0" noProof="0" dirty="0">
                <a:solidFill>
                  <a:srgbClr val="000000"/>
                </a:solidFill>
                <a:latin typeface="Arial" pitchFamily="34" charset="0"/>
                <a:ea typeface="Arial" pitchFamily="34" charset="0"/>
                <a:cs typeface="Arial" pitchFamily="34" charset="0"/>
              </a:rPr>
              <a:t>Run</a:t>
            </a:r>
            <a:r>
              <a:rPr lang="en-US" altLang="zh-CN" sz="1400" kern="0" spc="-7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As:</a:t>
            </a:r>
            <a:r>
              <a:rPr lang="en-US" altLang="zh-CN" sz="1400" kern="0" spc="3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Spring</a:t>
            </a:r>
            <a:r>
              <a:rPr lang="en-US" altLang="zh-CN" sz="1400" b="1" kern="0" spc="30"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Boot</a:t>
            </a:r>
            <a:r>
              <a:rPr lang="en-US" altLang="zh-CN" sz="1400" b="1" kern="0" spc="-10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App</a:t>
            </a:r>
          </a:p>
        </p:txBody>
      </p:sp>
    </p:spTree>
    <p:extLst>
      <p:ext uri="{06166D30-E93B-4DE9-DD39-8928C4475915}"/>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9" name="46A84EEE-3482-40CD-AD0A-B4FF4F5208C4"/>
          <p:cNvPicPr>
            <a:picLocks noChangeAspect="1"/>
          </p:cNvPicPr>
          <p:nvPr/>
        </p:nvPicPr>
        <p:blipFill>
          <a:blip r:embed="rId2" cstate="print">
            <a:extLst>
              <a:ext uri="{D08FF751-71CE-4AEF-94EA-11AB614491C5}"/>
            </a:extLst>
          </a:blip>
          <a:stretch>
            <a:fillRect/>
          </a:stretch>
        </p:blipFill>
        <p:spPr>
          <a:xfrm>
            <a:off x="0" y="0"/>
            <a:ext cx="9144000" cy="5143500"/>
          </a:xfrm>
          <a:prstGeom prst="rect">
            <a:avLst/>
          </a:prstGeom>
        </p:spPr>
      </p:pic>
      <p:pic>
        <p:nvPicPr>
          <p:cNvPr id="550" name="EE6DC5C4-2083-4F36-1B7D-B9CB82FE18E3"/>
          <p:cNvPicPr>
            <a:picLocks noChangeAspect="1"/>
          </p:cNvPicPr>
          <p:nvPr/>
        </p:nvPicPr>
        <p:blipFill>
          <a:blip r:embed="rId3" cstate="print">
            <a:extLst>
              <a:ext uri="{2C694D6B-FE74-49FA-7FC1-41232D5C1137}"/>
            </a:extLst>
          </a:blip>
          <a:stretch>
            <a:fillRect/>
          </a:stretch>
        </p:blipFill>
        <p:spPr>
          <a:xfrm>
            <a:off x="0" y="647700"/>
            <a:ext cx="9144000" cy="4495800"/>
          </a:xfrm>
          <a:prstGeom prst="rect">
            <a:avLst/>
          </a:prstGeom>
        </p:spPr>
      </p:pic>
      <p:pic>
        <p:nvPicPr>
          <p:cNvPr id="551" name="5C7FD48E-5505-456F-0760-E6D186B60CFA"/>
          <p:cNvPicPr>
            <a:picLocks noChangeAspect="1"/>
          </p:cNvPicPr>
          <p:nvPr/>
        </p:nvPicPr>
        <p:blipFill>
          <a:blip r:embed="rId4" cstate="print">
            <a:extLst>
              <a:ext uri="{C175915F-51F0-436A-576B-69734A75CB01}"/>
            </a:extLst>
          </a:blip>
          <a:stretch>
            <a:fillRect/>
          </a:stretch>
        </p:blipFill>
        <p:spPr>
          <a:xfrm>
            <a:off x="0" y="647700"/>
            <a:ext cx="9144000" cy="123825"/>
          </a:xfrm>
          <a:prstGeom prst="rect">
            <a:avLst/>
          </a:prstGeom>
        </p:spPr>
      </p:pic>
      <p:sp>
        <p:nvSpPr>
          <p:cNvPr id="552" name="TextBox552"/>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53" name="TextBox553"/>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54" name="E03365B5-56CB-454D-6E31-58FF0A5F976B"/>
          <p:cNvPicPr>
            <a:picLocks noChangeAspect="1"/>
          </p:cNvPicPr>
          <p:nvPr/>
        </p:nvPicPr>
        <p:blipFill>
          <a:blip r:embed="rId5" cstate="print">
            <a:extLst>
              <a:ext uri="{7306106D-0CC4-462D-1F85-1A1B3C59373B}"/>
            </a:extLst>
          </a:blip>
          <a:stretch>
            <a:fillRect/>
          </a:stretch>
        </p:blipFill>
        <p:spPr>
          <a:xfrm>
            <a:off x="455676" y="828675"/>
            <a:ext cx="8401050" cy="4095750"/>
          </a:xfrm>
          <a:prstGeom prst="rect">
            <a:avLst/>
          </a:prstGeom>
        </p:spPr>
      </p:pic>
      <p:sp>
        <p:nvSpPr>
          <p:cNvPr id="555" name="TextBox555"/>
          <p:cNvSpPr txBox="1"/>
          <p:nvPr/>
        </p:nvSpPr>
        <p:spPr>
          <a:xfrm>
            <a:off x="554529" y="1027088"/>
            <a:ext cx="5499100" cy="2717800"/>
          </a:xfrm>
          <a:prstGeom prst="rect">
            <a:avLst/>
          </a:prstGeom>
          <a:noFill/>
        </p:spPr>
        <p:txBody>
          <a:bodyPr wrap="square" lIns="0" tIns="0" rIns="0" bIns="0" rtlCol="0">
            <a:spAutoFit/>
          </a:bodyPr>
          <a:lstStyle/>
          <a:p>
            <a:pPr marL="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Adding</a:t>
            </a:r>
            <a:r>
              <a:rPr lang="en-US" altLang="zh-CN" sz="2150" b="1" kern="0" spc="-2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2150" b="1" kern="0" spc="18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2150" b="1" kern="0" spc="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JSP</a:t>
            </a:r>
          </a:p>
          <a:p>
            <a:pPr marL="978" marR="0" indent="0" eaLnBrk="0">
              <a:lnSpc>
                <a:spcPct val="79000"/>
              </a:lnSpc>
              <a:spcBef>
                <a:spcPts val="769"/>
              </a:spcBef>
            </a:pPr>
            <a:r>
              <a:rPr lang="en-US" altLang="zh-CN" sz="1400" kern="0" spc="0" baseline="0" noProof="0" dirty="0">
                <a:solidFill>
                  <a:srgbClr val="0F9D58"/>
                </a:solidFill>
                <a:latin typeface="Times New Roman" pitchFamily="18" charset="0"/>
                <a:ea typeface="Times New Roman" pitchFamily="18" charset="0"/>
                <a:cs typeface="Times New Roman" pitchFamily="18" charset="0"/>
              </a:rPr>
              <a:t>&lt;!--</a:t>
            </a:r>
            <a:r>
              <a:rPr lang="en-US" altLang="zh-CN" sz="1400" kern="0" spc="-1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Need</a:t>
            </a:r>
            <a:r>
              <a:rPr lang="en-US" altLang="zh-CN" sz="1400" kern="0" spc="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this</a:t>
            </a:r>
            <a:r>
              <a:rPr lang="en-US" altLang="zh-CN" sz="1400" kern="0" spc="-1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to</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compile</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JSP</a:t>
            </a:r>
            <a:r>
              <a:rPr lang="en-US" altLang="zh-CN" sz="1400" kern="0" spc="3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F9D58"/>
                </a:solidFill>
                <a:latin typeface="Times New Roman" pitchFamily="18" charset="0"/>
                <a:ea typeface="Times New Roman" pitchFamily="18" charset="0"/>
                <a:cs typeface="Times New Roman" pitchFamily="18" charset="0"/>
              </a:rPr>
              <a:t>--&gt;</a:t>
            </a:r>
          </a:p>
          <a:p>
            <a:pPr marL="915658" marR="1175021" indent="-914680" eaLnBrk="0">
              <a:lnSpc>
                <a:spcPct val="109000"/>
              </a:lnSpc>
              <a:spcBef>
                <a:spcPts val="659"/>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r>
              <a:rPr lang="en-US" altLang="zh-CN" sz="1400" kern="0" spc="2546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&lt;groupId&gt;org.apache.tomcat.embed&lt;/groupId&gt;</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&lt;artifactId&gt;tomcat-embed-jasper&lt;/artifactId&gt;</a:t>
            </a:r>
            <a:r>
              <a:rPr lang="en-US" altLang="zh-CN" sz="1400" kern="0" spc="9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&lt;scope&gt;provided&lt;/scope&gt;</a:t>
            </a:r>
          </a:p>
          <a:p>
            <a:pPr marL="978" marR="0" indent="0" eaLnBrk="0">
              <a:lnSpc>
                <a:spcPct val="79000"/>
              </a:lnSpc>
              <a:spcBef>
                <a:spcPts val="710"/>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&lt;/dependency&gt;</a:t>
            </a:r>
          </a:p>
          <a:p>
            <a:pPr marL="6506" marR="0" indent="-1593" eaLnBrk="0">
              <a:lnSpc>
                <a:spcPct val="99000"/>
              </a:lnSpc>
              <a:spcBef>
                <a:spcPts val="2591"/>
              </a:spcBef>
            </a:pPr>
            <a:r>
              <a:rPr lang="en-US" altLang="zh-CN" sz="1400" b="1" kern="0" spc="-10" baseline="0" noProof="0" dirty="0">
                <a:solidFill>
                  <a:srgbClr val="000000"/>
                </a:solidFill>
                <a:latin typeface="Times New Roman" pitchFamily="18" charset="0"/>
                <a:ea typeface="Times New Roman" pitchFamily="18" charset="0"/>
                <a:cs typeface="Times New Roman" pitchFamily="18" charset="0"/>
              </a:rPr>
              <a:t>Configuring</a:t>
            </a:r>
            <a:r>
              <a:rPr lang="en-US" altLang="zh-CN" sz="1400" b="1" kern="0" spc="-1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JSP</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ViewResolver</a:t>
            </a:r>
            <a:r>
              <a:rPr lang="en-US" altLang="zh-CN" sz="1400" b="1" kern="0" spc="1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400" b="1"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/src/main/resources/application.properties</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5" baseline="0" noProof="0" dirty="0">
                <a:solidFill>
                  <a:srgbClr val="000000"/>
                </a:solidFill>
                <a:latin typeface="Times New Roman" pitchFamily="18" charset="0"/>
                <a:ea typeface="Times New Roman" pitchFamily="18" charset="0"/>
                <a:cs typeface="Times New Roman" pitchFamily="18" charset="0"/>
              </a:rPr>
              <a:t>spring.mvc.view.prefix:</a:t>
            </a:r>
            <a:r>
              <a:rPr lang="en-US" altLang="zh-CN" sz="1400" kern="0" spc="-9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/WEB-INF/jsp/</a:t>
            </a:r>
          </a:p>
          <a:p>
            <a:pPr marL="6506" marR="0" indent="0" eaLnBrk="0">
              <a:lnSpc>
                <a:spcPct val="79000"/>
              </a:lnSpc>
              <a:spcBef>
                <a:spcPts val="681"/>
              </a:spcBef>
            </a:pPr>
            <a:r>
              <a:rPr lang="en-US" altLang="zh-CN" sz="1400" kern="0" spc="-5" baseline="0" noProof="0" dirty="0">
                <a:solidFill>
                  <a:srgbClr val="000000"/>
                </a:solidFill>
                <a:latin typeface="Times New Roman" pitchFamily="18" charset="0"/>
                <a:ea typeface="Times New Roman" pitchFamily="18" charset="0"/>
                <a:cs typeface="Times New Roman" pitchFamily="18" charset="0"/>
              </a:rPr>
              <a:t>spring.mvc.view.suffix:</a:t>
            </a:r>
            <a:r>
              <a:rPr lang="en-US" altLang="zh-CN" sz="1400" kern="0" spc="3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.jsp</a:t>
            </a:r>
          </a:p>
        </p:txBody>
      </p:sp>
    </p:spTree>
    <p:extLst>
      <p:ext uri="{F24FC2C2-0BFD-4302-FFC2-385FD3A4C9AB}"/>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FDE68261-FF0F-40BE-73F0-7FA4770A9CB1"/>
          <p:cNvPicPr>
            <a:picLocks noChangeAspect="1"/>
          </p:cNvPicPr>
          <p:nvPr/>
        </p:nvPicPr>
        <p:blipFill>
          <a:blip r:embed="rId2" cstate="print">
            <a:extLst>
              <a:ext uri="{3E27436E-8752-4C19-1D9C-685EB9781720}"/>
            </a:extLst>
          </a:blip>
          <a:stretch>
            <a:fillRect/>
          </a:stretch>
        </p:blipFill>
        <p:spPr>
          <a:xfrm>
            <a:off x="0" y="0"/>
            <a:ext cx="9144000" cy="5143500"/>
          </a:xfrm>
          <a:prstGeom prst="rect">
            <a:avLst/>
          </a:prstGeom>
        </p:spPr>
      </p:pic>
      <p:pic>
        <p:nvPicPr>
          <p:cNvPr id="557" name="359B9406-AB07-4DD1-A6E4-4B89978E385F"/>
          <p:cNvPicPr>
            <a:picLocks noChangeAspect="1"/>
          </p:cNvPicPr>
          <p:nvPr/>
        </p:nvPicPr>
        <p:blipFill>
          <a:blip r:embed="rId3" cstate="print">
            <a:extLst>
              <a:ext uri="{33733D96-6263-41CC-52A0-BCAE3516D04F}"/>
            </a:extLst>
          </a:blip>
          <a:stretch>
            <a:fillRect/>
          </a:stretch>
        </p:blipFill>
        <p:spPr>
          <a:xfrm>
            <a:off x="0" y="647700"/>
            <a:ext cx="9144000" cy="4495800"/>
          </a:xfrm>
          <a:prstGeom prst="rect">
            <a:avLst/>
          </a:prstGeom>
        </p:spPr>
      </p:pic>
      <p:pic>
        <p:nvPicPr>
          <p:cNvPr id="558" name="5B751B6C-C915-4F4E-FE0F-4FF941AC404D"/>
          <p:cNvPicPr>
            <a:picLocks noChangeAspect="1"/>
          </p:cNvPicPr>
          <p:nvPr/>
        </p:nvPicPr>
        <p:blipFill>
          <a:blip r:embed="rId4" cstate="print">
            <a:extLst>
              <a:ext uri="{2D7EC6B1-2E07-4A67-E474-DE2C52B313AF}"/>
            </a:extLst>
          </a:blip>
          <a:stretch>
            <a:fillRect/>
          </a:stretch>
        </p:blipFill>
        <p:spPr>
          <a:xfrm>
            <a:off x="0" y="647700"/>
            <a:ext cx="9144000" cy="123825"/>
          </a:xfrm>
          <a:prstGeom prst="rect">
            <a:avLst/>
          </a:prstGeom>
        </p:spPr>
      </p:pic>
      <p:sp>
        <p:nvSpPr>
          <p:cNvPr id="559" name="TextBox559"/>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60" name="TextBox560"/>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pic>
        <p:nvPicPr>
          <p:cNvPr id="561" name="C589CC84-4F10-46EE-2739-10350BCD7997"/>
          <p:cNvPicPr>
            <a:picLocks noChangeAspect="1"/>
          </p:cNvPicPr>
          <p:nvPr/>
        </p:nvPicPr>
        <p:blipFill>
          <a:blip r:embed="rId5" cstate="print">
            <a:extLst>
              <a:ext uri="{84579FBE-EEB5-40A9-C145-A14FF97C9034}"/>
            </a:extLst>
          </a:blip>
          <a:stretch>
            <a:fillRect/>
          </a:stretch>
        </p:blipFill>
        <p:spPr>
          <a:xfrm>
            <a:off x="455676" y="828675"/>
            <a:ext cx="8401050" cy="4095750"/>
          </a:xfrm>
          <a:prstGeom prst="rect">
            <a:avLst/>
          </a:prstGeom>
        </p:spPr>
      </p:pic>
      <p:sp>
        <p:nvSpPr>
          <p:cNvPr id="562" name="TextBox562"/>
          <p:cNvSpPr txBox="1"/>
          <p:nvPr/>
        </p:nvSpPr>
        <p:spPr>
          <a:xfrm>
            <a:off x="554259" y="1027088"/>
            <a:ext cx="3429000" cy="1244600"/>
          </a:xfrm>
          <a:prstGeom prst="rect">
            <a:avLst/>
          </a:prstGeom>
          <a:noFill/>
        </p:spPr>
        <p:txBody>
          <a:bodyPr wrap="square" lIns="0" tIns="0" rIns="0" bIns="0" rtlCol="0">
            <a:spAutoFit/>
          </a:bodyPr>
          <a:lstStyle/>
          <a:p>
            <a:pPr marL="27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Adding</a:t>
            </a:r>
            <a:r>
              <a:rPr lang="en-US" altLang="zh-CN" sz="2150" b="1" kern="0" spc="-2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View</a:t>
            </a:r>
            <a:r>
              <a:rPr lang="en-US" altLang="zh-CN" sz="2150" b="1" kern="0" spc="18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2150" b="1" kern="0" spc="1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JSP</a:t>
            </a:r>
          </a:p>
          <a:p>
            <a:pPr marL="0" marR="0" indent="0" eaLnBrk="0">
              <a:lnSpc>
                <a:spcPct val="77000"/>
              </a:lnSpc>
              <a:spcBef>
                <a:spcPts val="2723"/>
              </a:spcBef>
            </a:pPr>
            <a:r>
              <a:rPr lang="en-US" altLang="zh-CN" sz="1400" b="1" kern="0" spc="-35" baseline="0" noProof="0" dirty="0">
                <a:solidFill>
                  <a:srgbClr val="000000"/>
                </a:solidFill>
                <a:latin typeface="Times New Roman" pitchFamily="18" charset="0"/>
                <a:ea typeface="Times New Roman" pitchFamily="18" charset="0"/>
                <a:cs typeface="Times New Roman" pitchFamily="18" charset="0"/>
              </a:rPr>
              <a:t>JSP</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Files</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a:t>
            </a:r>
          </a:p>
          <a:p>
            <a:pPr marL="145557" marR="0" indent="0" eaLnBrk="0">
              <a:lnSpc>
                <a:spcPct val="79000"/>
              </a:lnSpc>
              <a:spcBef>
                <a:spcPts val="668"/>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src/main/webapp/WEB-INF/jsp/home.jsp</a:t>
            </a:r>
          </a:p>
          <a:p>
            <a:pPr marL="145557" marR="0" indent="0" eaLnBrk="0">
              <a:lnSpc>
                <a:spcPct val="79000"/>
              </a:lnSpc>
              <a:spcBef>
                <a:spcPts val="660"/>
              </a:spcBef>
            </a:pPr>
            <a:r>
              <a:rPr lang="en-US" altLang="zh-CN" sz="1400" kern="0" spc="-100" baseline="0" noProof="0" dirty="0">
                <a:solidFill>
                  <a:srgbClr val="000000"/>
                </a:solidFill>
                <a:latin typeface="Times New Roman" pitchFamily="18" charset="0"/>
                <a:ea typeface="Times New Roman" pitchFamily="18" charset="0"/>
                <a:cs typeface="Times New Roman" pitchFamily="18" charset="0"/>
              </a:rPr>
              <a:t>-</a:t>
            </a:r>
            <a:r>
              <a:rPr lang="en-US" altLang="zh-CN" sz="1400" kern="0" spc="165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src/main/webapp/WEB-INF/jsp/about.jsp</a:t>
            </a:r>
          </a:p>
        </p:txBody>
      </p:sp>
      <p:pic>
        <p:nvPicPr>
          <p:cNvPr id="563" name="11D74C3D-B8D8-4C22-3EAD-0F237EF0654E"/>
          <p:cNvPicPr>
            <a:picLocks noChangeAspect="1"/>
          </p:cNvPicPr>
          <p:nvPr/>
        </p:nvPicPr>
        <p:blipFill>
          <a:blip r:embed="rId6" cstate="print">
            <a:extLst>
              <a:ext uri="{02DAB78A-0C52-4950-AE8E-0FC21F037D64}"/>
            </a:extLst>
          </a:blip>
          <a:stretch>
            <a:fillRect/>
          </a:stretch>
        </p:blipFill>
        <p:spPr>
          <a:xfrm>
            <a:off x="1025652" y="2314575"/>
            <a:ext cx="6172200" cy="2724150"/>
          </a:xfrm>
          <a:prstGeom prst="rect">
            <a:avLst/>
          </a:prstGeom>
        </p:spPr>
      </p:pic>
    </p:spTree>
    <p:extLst>
      <p:ext uri="{3B024150-1E8A-472B-127E-19FD29561609}"/>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B3167FD4-43BF-4799-49AC-2D0151E64495"/>
          <p:cNvPicPr>
            <a:picLocks noChangeAspect="1"/>
          </p:cNvPicPr>
          <p:nvPr/>
        </p:nvPicPr>
        <p:blipFill>
          <a:blip r:embed="rId2" cstate="print">
            <a:extLst>
              <a:ext uri="{2F7BC2BB-E900-431C-0A00-2FE5FC982305}"/>
            </a:extLst>
          </a:blip>
          <a:stretch>
            <a:fillRect/>
          </a:stretch>
        </p:blipFill>
        <p:spPr>
          <a:xfrm>
            <a:off x="0" y="0"/>
            <a:ext cx="9144000" cy="5143500"/>
          </a:xfrm>
          <a:prstGeom prst="rect">
            <a:avLst/>
          </a:prstGeom>
        </p:spPr>
      </p:pic>
      <p:pic>
        <p:nvPicPr>
          <p:cNvPr id="565" name="CE084434-1AB0-425C-CB12-B3F7FA2725EE"/>
          <p:cNvPicPr>
            <a:picLocks noChangeAspect="1"/>
          </p:cNvPicPr>
          <p:nvPr/>
        </p:nvPicPr>
        <p:blipFill>
          <a:blip r:embed="rId3" cstate="print">
            <a:extLst>
              <a:ext uri="{F2FED3DE-2F26-47FA-8137-BF5F82920D20}"/>
            </a:extLst>
          </a:blip>
          <a:stretch>
            <a:fillRect/>
          </a:stretch>
        </p:blipFill>
        <p:spPr>
          <a:xfrm>
            <a:off x="0" y="647700"/>
            <a:ext cx="9144000" cy="4495800"/>
          </a:xfrm>
          <a:prstGeom prst="rect">
            <a:avLst/>
          </a:prstGeom>
        </p:spPr>
      </p:pic>
      <p:pic>
        <p:nvPicPr>
          <p:cNvPr id="566" name="67092A08-FD0C-486B-4C0C-5C9803E1AE39"/>
          <p:cNvPicPr>
            <a:picLocks noChangeAspect="1"/>
          </p:cNvPicPr>
          <p:nvPr/>
        </p:nvPicPr>
        <p:blipFill>
          <a:blip r:embed="rId4" cstate="print">
            <a:extLst>
              <a:ext uri="{B526D2AC-9ACD-4980-27D4-1C3FE02B0456}"/>
            </a:extLst>
          </a:blip>
          <a:stretch>
            <a:fillRect/>
          </a:stretch>
        </p:blipFill>
        <p:spPr>
          <a:xfrm>
            <a:off x="0" y="647700"/>
            <a:ext cx="9144000" cy="123825"/>
          </a:xfrm>
          <a:prstGeom prst="rect">
            <a:avLst/>
          </a:prstGeom>
        </p:spPr>
      </p:pic>
      <p:sp>
        <p:nvSpPr>
          <p:cNvPr id="567" name="TextBox567"/>
          <p:cNvSpPr txBox="1"/>
          <p:nvPr/>
        </p:nvSpPr>
        <p:spPr>
          <a:xfrm>
            <a:off x="199949"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5.</a:t>
            </a:r>
          </a:p>
        </p:txBody>
      </p:sp>
      <p:sp>
        <p:nvSpPr>
          <p:cNvPr id="568" name="TextBox568"/>
          <p:cNvSpPr txBox="1"/>
          <p:nvPr/>
        </p:nvSpPr>
        <p:spPr>
          <a:xfrm>
            <a:off x="1116787" y="219736"/>
            <a:ext cx="4343400" cy="279400"/>
          </a:xfrm>
          <a:prstGeom prst="rect">
            <a:avLst/>
          </a:prstGeom>
          <a:noFill/>
        </p:spPr>
        <p:txBody>
          <a:bodyPr wrap="square" lIns="0" tIns="0" rIns="0" bIns="0" rtlCol="0">
            <a:spAutoFit/>
          </a:bodyPr>
          <a:lstStyle/>
          <a:p>
            <a:pPr marL="0" marR="0" indent="0" eaLnBrk="0">
              <a:lnSpc>
                <a:spcPct val="77000"/>
              </a:lnSpc>
            </a:pP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Getting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Started</a:t>
            </a:r>
            <a:r>
              <a:rPr lang="en-US" altLang="zh-CN" sz="2400" b="1" kern="0" spc="-9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with</a:t>
            </a:r>
            <a:r>
              <a:rPr lang="en-US" altLang="zh-CN" sz="2400" b="1" kern="0" spc="100" noProof="0" dirty="0">
                <a:latin typeface="Times New Roman" pitchFamily="18" charset="0"/>
                <a:ea typeface="Times New Roman" pitchFamily="18" charset="0"/>
                <a:cs typeface="Times New Roman" pitchFamily="18" charset="0"/>
              </a:rPr>
              <a:t> </a:t>
            </a:r>
            <a:r>
              <a:rPr lang="en-US" altLang="zh-CN" sz="2400" b="1"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2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Boot</a:t>
            </a:r>
          </a:p>
        </p:txBody>
      </p:sp>
      <p:sp>
        <p:nvSpPr>
          <p:cNvPr id="569" name="TextBox569"/>
          <p:cNvSpPr txBox="1"/>
          <p:nvPr/>
        </p:nvSpPr>
        <p:spPr>
          <a:xfrm>
            <a:off x="688914" y="938516"/>
            <a:ext cx="2120900" cy="177800"/>
          </a:xfrm>
          <a:prstGeom prst="rect">
            <a:avLst/>
          </a:prstGeom>
          <a:noFill/>
        </p:spPr>
        <p:txBody>
          <a:bodyPr wrap="square" lIns="0" tIns="0" rIns="0" bIns="0" rtlCol="0">
            <a:spAutoFit/>
          </a:bodyPr>
          <a:lstStyle/>
          <a:p>
            <a:pPr marL="0" marR="0" indent="0" eaLnBrk="0">
              <a:lnSpc>
                <a:spcPct val="81000"/>
              </a:lnSpc>
            </a:pPr>
            <a:r>
              <a:rPr lang="en-US" altLang="zh-CN" sz="1400" kern="0" spc="-70" baseline="0" noProof="0" dirty="0">
                <a:solidFill>
                  <a:srgbClr val="000000"/>
                </a:solidFill>
                <a:latin typeface="Arial" pitchFamily="34" charset="0"/>
                <a:ea typeface="Arial" pitchFamily="34" charset="0"/>
                <a:cs typeface="Arial" pitchFamily="34" charset="0"/>
              </a:rPr>
              <a:t>Run</a:t>
            </a:r>
            <a:r>
              <a:rPr lang="en-US" altLang="zh-CN" sz="1400" kern="0" spc="-75"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As:</a:t>
            </a:r>
            <a:r>
              <a:rPr lang="en-US" altLang="zh-CN" sz="1400" kern="0" spc="3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Spring</a:t>
            </a:r>
            <a:r>
              <a:rPr lang="en-US" altLang="zh-CN" sz="1400" b="1" kern="0" spc="30"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Boot</a:t>
            </a:r>
            <a:r>
              <a:rPr lang="en-US" altLang="zh-CN" sz="1400" b="1" kern="0" spc="-105" noProof="0" dirty="0">
                <a:latin typeface="Arial" pitchFamily="34" charset="0"/>
                <a:ea typeface="Arial" pitchFamily="34" charset="0"/>
                <a:cs typeface="Arial" pitchFamily="34" charset="0"/>
              </a:rPr>
              <a:t> </a:t>
            </a:r>
            <a:r>
              <a:rPr lang="en-US" altLang="zh-CN" sz="1400" b="1" kern="0" spc="0" baseline="0" noProof="0" dirty="0">
                <a:solidFill>
                  <a:srgbClr val="000000"/>
                </a:solidFill>
                <a:latin typeface="Arial" pitchFamily="34" charset="0"/>
                <a:ea typeface="Arial" pitchFamily="34" charset="0"/>
                <a:cs typeface="Arial" pitchFamily="34" charset="0"/>
              </a:rPr>
              <a:t>App</a:t>
            </a:r>
          </a:p>
        </p:txBody>
      </p:sp>
      <p:pic>
        <p:nvPicPr>
          <p:cNvPr id="570" name="B7F8E94C-8009-48EF-8DD9-85702140B06E"/>
          <p:cNvPicPr>
            <a:picLocks noChangeAspect="1"/>
          </p:cNvPicPr>
          <p:nvPr/>
        </p:nvPicPr>
        <p:blipFill>
          <a:blip r:embed="rId5" cstate="print">
            <a:extLst>
              <a:ext uri="{7C842B57-B92B-45A1-D5C7-D1CC44384014}"/>
            </a:extLst>
          </a:blip>
          <a:stretch>
            <a:fillRect/>
          </a:stretch>
        </p:blipFill>
        <p:spPr>
          <a:xfrm>
            <a:off x="1534668" y="1266825"/>
            <a:ext cx="6076950" cy="3714750"/>
          </a:xfrm>
          <a:prstGeom prst="rect">
            <a:avLst/>
          </a:prstGeom>
        </p:spPr>
      </p:pic>
    </p:spTree>
    <p:extLst>
      <p:ext uri="{96CA0FCB-212C-4D93-6863-30A0D99D1F93}"/>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2" name="012D7232-AC5E-47FA-F51B-BB402ACDF725"/>
          <p:cNvPicPr>
            <a:picLocks noChangeAspect="1"/>
          </p:cNvPicPr>
          <p:nvPr/>
        </p:nvPicPr>
        <p:blipFill>
          <a:blip r:embed="rId2" cstate="print">
            <a:extLst>
              <a:ext uri="{B679C1F1-BFE3-4EC2-2BE8-6F1C9637FC60}"/>
            </a:extLst>
          </a:blip>
          <a:stretch>
            <a:fillRect/>
          </a:stretch>
        </p:blipFill>
        <p:spPr>
          <a:xfrm>
            <a:off x="0" y="0"/>
            <a:ext cx="9144000" cy="5143500"/>
          </a:xfrm>
          <a:prstGeom prst="rect">
            <a:avLst/>
          </a:prstGeom>
        </p:spPr>
      </p:pic>
      <p:pic>
        <p:nvPicPr>
          <p:cNvPr id="583" name="8640D4CB-18BB-4E26-7C3A-8D675697ADB5"/>
          <p:cNvPicPr>
            <a:picLocks noChangeAspect="1"/>
          </p:cNvPicPr>
          <p:nvPr/>
        </p:nvPicPr>
        <p:blipFill>
          <a:blip r:embed="rId3" cstate="print">
            <a:extLst>
              <a:ext uri="{145E790B-3D40-4E37-90FE-081C4F8A3EE4}"/>
            </a:extLst>
          </a:blip>
          <a:stretch>
            <a:fillRect/>
          </a:stretch>
        </p:blipFill>
        <p:spPr>
          <a:xfrm>
            <a:off x="0" y="647700"/>
            <a:ext cx="9144000" cy="4495800"/>
          </a:xfrm>
          <a:prstGeom prst="rect">
            <a:avLst/>
          </a:prstGeom>
        </p:spPr>
      </p:pic>
      <p:sp>
        <p:nvSpPr>
          <p:cNvPr id="584" name="TextBox584"/>
          <p:cNvSpPr txBox="1"/>
          <p:nvPr/>
        </p:nvSpPr>
        <p:spPr>
          <a:xfrm>
            <a:off x="208788" y="217906"/>
            <a:ext cx="2324100" cy="279400"/>
          </a:xfrm>
          <a:prstGeom prst="rect">
            <a:avLst/>
          </a:prstGeom>
          <a:noFill/>
        </p:spPr>
        <p:txBody>
          <a:bodyPr wrap="square" lIns="0" tIns="0" rIns="0" bIns="0" rtlCol="0">
            <a:spAutoFit/>
          </a:bodyPr>
          <a:lstStyle/>
          <a:p>
            <a:pPr marL="0" marR="0" indent="0" eaLnBrk="0">
              <a:lnSpc>
                <a:spcPct val="79000"/>
              </a:lnSpc>
            </a:pPr>
            <a:r>
              <a:rPr lang="en-US" altLang="zh-CN" sz="2400"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10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Framework</a:t>
            </a:r>
          </a:p>
        </p:txBody>
      </p:sp>
      <p:pic>
        <p:nvPicPr>
          <p:cNvPr id="585" name="F0452D61-C39D-440E-3D0D-70D96EF42740"/>
          <p:cNvPicPr>
            <a:picLocks noChangeAspect="1"/>
          </p:cNvPicPr>
          <p:nvPr/>
        </p:nvPicPr>
        <p:blipFill>
          <a:blip r:embed="rId4" cstate="print">
            <a:extLst>
              <a:ext uri="{A9CB12BE-61B0-4208-03AF-D772BFAABAC5}"/>
            </a:extLst>
          </a:blip>
          <a:stretch>
            <a:fillRect/>
          </a:stretch>
        </p:blipFill>
        <p:spPr>
          <a:xfrm>
            <a:off x="0" y="647700"/>
            <a:ext cx="9144000" cy="4495800"/>
          </a:xfrm>
          <a:prstGeom prst="rect">
            <a:avLst/>
          </a:prstGeom>
        </p:spPr>
      </p:pic>
      <p:sp>
        <p:nvSpPr>
          <p:cNvPr id="586" name="TextBox586"/>
          <p:cNvSpPr txBox="1"/>
          <p:nvPr/>
        </p:nvSpPr>
        <p:spPr>
          <a:xfrm>
            <a:off x="722452" y="1848866"/>
            <a:ext cx="317500" cy="342900"/>
          </a:xfrm>
          <a:prstGeom prst="rect">
            <a:avLst/>
          </a:prstGeom>
          <a:noFill/>
        </p:spPr>
        <p:txBody>
          <a:bodyPr wrap="square" lIns="0" tIns="0" rIns="0" bIns="0" rtlCol="0">
            <a:spAutoFit/>
          </a:bodyPr>
          <a:lstStyle/>
          <a:p>
            <a:pPr marL="0" marR="0" indent="0" eaLnBrk="0">
              <a:lnSpc>
                <a:spcPct val="77000"/>
              </a:lnSpc>
            </a:pPr>
            <a:r>
              <a:rPr lang="en-US" altLang="zh-CN" sz="3000" b="1" kern="0" spc="-100" baseline="0" noProof="0" dirty="0">
                <a:solidFill>
                  <a:srgbClr val="0F9D58"/>
                </a:solidFill>
                <a:latin typeface="Times New Roman" pitchFamily="18" charset="0"/>
                <a:ea typeface="Times New Roman" pitchFamily="18" charset="0"/>
                <a:cs typeface="Times New Roman" pitchFamily="18" charset="0"/>
              </a:rPr>
              <a:t>6.</a:t>
            </a:r>
          </a:p>
        </p:txBody>
      </p:sp>
      <p:sp>
        <p:nvSpPr>
          <p:cNvPr id="587" name="TextBox587"/>
          <p:cNvSpPr txBox="1"/>
          <p:nvPr/>
        </p:nvSpPr>
        <p:spPr>
          <a:xfrm>
            <a:off x="1642618" y="1848866"/>
            <a:ext cx="4241800" cy="342900"/>
          </a:xfrm>
          <a:prstGeom prst="rect">
            <a:avLst/>
          </a:prstGeom>
          <a:noFill/>
        </p:spPr>
        <p:txBody>
          <a:bodyPr wrap="square" lIns="0" tIns="0" rIns="0" bIns="0" rtlCol="0">
            <a:spAutoFit/>
          </a:bodyPr>
          <a:lstStyle/>
          <a:p>
            <a:pPr marL="0" marR="0" indent="0" eaLnBrk="0">
              <a:lnSpc>
                <a:spcPct val="77000"/>
              </a:lnSpc>
            </a:pPr>
            <a:r>
              <a:rPr lang="en-US" altLang="zh-CN" sz="3000" b="1" kern="0" spc="-45" baseline="0" noProof="0" dirty="0">
                <a:solidFill>
                  <a:srgbClr val="0F9D58"/>
                </a:solidFill>
                <a:latin typeface="Times New Roman" pitchFamily="18" charset="0"/>
                <a:ea typeface="Times New Roman" pitchFamily="18" charset="0"/>
                <a:cs typeface="Times New Roman" pitchFamily="18" charset="0"/>
              </a:rPr>
              <a:t>Spring</a:t>
            </a:r>
            <a:r>
              <a:rPr lang="en-US" altLang="zh-CN" sz="3000" b="1" kern="0" spc="2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Core</a:t>
            </a:r>
            <a:r>
              <a:rPr lang="en-US" altLang="zh-CN" sz="3000" b="1" kern="0" spc="45" noProof="0" dirty="0">
                <a:latin typeface="Times New Roman" pitchFamily="18" charset="0"/>
                <a:ea typeface="Times New Roman" pitchFamily="18" charset="0"/>
                <a:cs typeface="Times New Roman" pitchFamily="18" charset="0"/>
              </a:rPr>
              <a:t> </a:t>
            </a:r>
            <a:r>
              <a:rPr lang="en-US" altLang="zh-CN" sz="3000" b="1" kern="0" spc="0" baseline="0" noProof="0" dirty="0">
                <a:solidFill>
                  <a:srgbClr val="0F9D58"/>
                </a:solidFill>
                <a:latin typeface="Times New Roman" pitchFamily="18" charset="0"/>
                <a:ea typeface="Times New Roman" pitchFamily="18" charset="0"/>
                <a:cs typeface="Times New Roman" pitchFamily="18" charset="0"/>
              </a:rPr>
              <a:t>Technologies</a:t>
            </a:r>
          </a:p>
        </p:txBody>
      </p:sp>
      <p:pic>
        <p:nvPicPr>
          <p:cNvPr id="588" name="512B33E4-EDD3-4FBA-4F26-102689EAFC40"/>
          <p:cNvPicPr>
            <a:picLocks noChangeAspect="1"/>
          </p:cNvPicPr>
          <p:nvPr/>
        </p:nvPicPr>
        <p:blipFill>
          <a:blip r:embed="rId5" cstate="print">
            <a:extLst>
              <a:ext uri="{2CC05123-D5FE-4FA3-F374-B72AC97D91E9}"/>
            </a:extLst>
          </a:blip>
          <a:stretch>
            <a:fillRect/>
          </a:stretch>
        </p:blipFill>
        <p:spPr>
          <a:xfrm>
            <a:off x="6638544" y="1238250"/>
            <a:ext cx="1400175" cy="1400175"/>
          </a:xfrm>
          <a:prstGeom prst="rect">
            <a:avLst/>
          </a:prstGeom>
        </p:spPr>
      </p:pic>
    </p:spTree>
    <p:extLst>
      <p:ext uri="{C4A703FF-E8EE-4743-0CD0-2AA8D2A934DE}"/>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9" name="9B0E4CF6-971F-42B2-15D0-DC87D2CD445C"/>
          <p:cNvPicPr>
            <a:picLocks noChangeAspect="1"/>
          </p:cNvPicPr>
          <p:nvPr/>
        </p:nvPicPr>
        <p:blipFill>
          <a:blip r:embed="rId2" cstate="print">
            <a:extLst>
              <a:ext uri="{77035F8A-DC31-40C3-663D-B4189882532E}"/>
            </a:extLst>
          </a:blip>
          <a:stretch>
            <a:fillRect/>
          </a:stretch>
        </p:blipFill>
        <p:spPr>
          <a:xfrm>
            <a:off x="0" y="0"/>
            <a:ext cx="9144000" cy="5143500"/>
          </a:xfrm>
          <a:prstGeom prst="rect">
            <a:avLst/>
          </a:prstGeom>
        </p:spPr>
      </p:pic>
      <p:pic>
        <p:nvPicPr>
          <p:cNvPr id="590" name="E33DE3E0-E00A-4BFF-5224-C74677304AF3"/>
          <p:cNvPicPr>
            <a:picLocks noChangeAspect="1"/>
          </p:cNvPicPr>
          <p:nvPr/>
        </p:nvPicPr>
        <p:blipFill>
          <a:blip r:embed="rId3" cstate="print">
            <a:extLst>
              <a:ext uri="{AD4E0BDC-23EB-4FE8-20D6-5903DA95882A}"/>
            </a:extLst>
          </a:blip>
          <a:stretch>
            <a:fillRect/>
          </a:stretch>
        </p:blipFill>
        <p:spPr>
          <a:xfrm>
            <a:off x="0" y="647700"/>
            <a:ext cx="9144000" cy="4495800"/>
          </a:xfrm>
          <a:prstGeom prst="rect">
            <a:avLst/>
          </a:prstGeom>
        </p:spPr>
      </p:pic>
      <p:pic>
        <p:nvPicPr>
          <p:cNvPr id="591" name="ED5A6B16-3813-41BF-EB35-5C632F057D78"/>
          <p:cNvPicPr>
            <a:picLocks noChangeAspect="1"/>
          </p:cNvPicPr>
          <p:nvPr/>
        </p:nvPicPr>
        <p:blipFill>
          <a:blip r:embed="rId4" cstate="print">
            <a:extLst>
              <a:ext uri="{551A095B-7714-4FF6-C7F3-9FC2D47B4FB5}"/>
            </a:extLst>
          </a:blip>
          <a:stretch>
            <a:fillRect/>
          </a:stretch>
        </p:blipFill>
        <p:spPr>
          <a:xfrm>
            <a:off x="0" y="647700"/>
            <a:ext cx="9144000" cy="123825"/>
          </a:xfrm>
          <a:prstGeom prst="rect">
            <a:avLst/>
          </a:prstGeom>
        </p:spPr>
      </p:pic>
      <p:sp>
        <p:nvSpPr>
          <p:cNvPr id="592" name="TextBox592"/>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593" name="TextBox593"/>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594" name="59BCA445-4886-41A6-6450-BDF28C27AFD2"/>
          <p:cNvPicPr>
            <a:picLocks noChangeAspect="1"/>
          </p:cNvPicPr>
          <p:nvPr/>
        </p:nvPicPr>
        <p:blipFill>
          <a:blip r:embed="rId5" cstate="print">
            <a:extLst>
              <a:ext uri="{3665EBA1-E00F-4A20-CBD4-F5BEDF162A0D}"/>
            </a:extLst>
          </a:blip>
          <a:stretch>
            <a:fillRect/>
          </a:stretch>
        </p:blipFill>
        <p:spPr>
          <a:xfrm>
            <a:off x="455676" y="828675"/>
            <a:ext cx="8401050" cy="4095750"/>
          </a:xfrm>
          <a:prstGeom prst="rect">
            <a:avLst/>
          </a:prstGeom>
        </p:spPr>
      </p:pic>
      <p:pic>
        <p:nvPicPr>
          <p:cNvPr id="595" name="FBE9BACB-6859-4AD3-791D-BAFB55F967F4"/>
          <p:cNvPicPr>
            <a:picLocks noChangeAspect="1"/>
          </p:cNvPicPr>
          <p:nvPr/>
        </p:nvPicPr>
        <p:blipFill>
          <a:blip r:embed="rId6" cstate="print">
            <a:extLst>
              <a:ext uri="{58E093CA-F50E-499A-9C80-725E48F2D1DD}"/>
            </a:extLst>
          </a:blip>
          <a:stretch>
            <a:fillRect/>
          </a:stretch>
        </p:blipFill>
        <p:spPr>
          <a:xfrm>
            <a:off x="2304288" y="952500"/>
            <a:ext cx="3943350" cy="3933825"/>
          </a:xfrm>
          <a:prstGeom prst="rect">
            <a:avLst/>
          </a:prstGeom>
        </p:spPr>
      </p:pic>
      <p:sp>
        <p:nvSpPr>
          <p:cNvPr id="596" name="TextBox596"/>
          <p:cNvSpPr txBox="1"/>
          <p:nvPr/>
        </p:nvSpPr>
        <p:spPr>
          <a:xfrm>
            <a:off x="554355" y="1027088"/>
            <a:ext cx="8166100" cy="3746500"/>
          </a:xfrm>
          <a:prstGeom prst="rect">
            <a:avLst/>
          </a:prstGeom>
          <a:noFill/>
        </p:spPr>
        <p:txBody>
          <a:bodyPr wrap="square" lIns="0" tIns="0" rIns="0" bIns="0" rtlCol="0">
            <a:spAutoFit/>
          </a:bodyPr>
          <a:lstStyle/>
          <a:p>
            <a:pPr marL="352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a:p>
            <a:pPr marL="0" marR="0" indent="0" eaLnBrk="0">
              <a:lnSpc>
                <a:spcPct val="77000"/>
              </a:lnSpc>
              <a:spcBef>
                <a:spcPts val="2587"/>
              </a:spcBef>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(IoC)?</a:t>
            </a:r>
          </a:p>
          <a:p>
            <a:pPr marL="132157" marR="0" indent="0" eaLnBrk="0">
              <a:lnSpc>
                <a:spcPct val="52000"/>
              </a:lnSpc>
              <a:spcBef>
                <a:spcPts val="862"/>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6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1800"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8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container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that</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contains</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objects</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(Beans).</a:t>
            </a:r>
          </a:p>
          <a:p>
            <a:pPr marL="463220" marR="0" indent="-331089" eaLnBrk="0">
              <a:lnSpc>
                <a:spcPct val="79000"/>
              </a:lnSpc>
              <a:spcBef>
                <a:spcPts val="859"/>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6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1800" kern="0" spc="-3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makes</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your</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code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portable,</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testable,</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more</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manageable</a:t>
            </a:r>
            <a:r>
              <a:rPr lang="en-US" altLang="zh-CN" sz="1800" kern="0" spc="10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keeps</a:t>
            </a:r>
            <a:r>
              <a:rPr lang="en-US" altLang="zh-CN" sz="1800" kern="0" spc="400" noProof="0" dirty="0">
                <a:latin typeface="Times New Roman" pitchFamily="18" charset="0"/>
                <a:ea typeface="Times New Roman" pitchFamily="18" charset="0"/>
                <a:cs typeface="Times New Roman" pitchFamily="18" charset="0"/>
              </a:rPr>
              <a:t> </a:t>
            </a:r>
            <a:r>
              <a:rPr lang="en-US" altLang="zh-CN" sz="1800" kern="0" spc="-10" baseline="0" noProof="0" dirty="0">
                <a:solidFill>
                  <a:srgbClr val="000000"/>
                </a:solidFill>
                <a:latin typeface="Times New Roman" pitchFamily="18" charset="0"/>
                <a:ea typeface="Times New Roman" pitchFamily="18" charset="0"/>
                <a:cs typeface="Times New Roman" pitchFamily="18" charset="0"/>
              </a:rPr>
              <a:t>component</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configuration.</a:t>
            </a:r>
          </a:p>
          <a:p>
            <a:pPr marL="0" marR="0" indent="0" eaLnBrk="0">
              <a:lnSpc>
                <a:spcPct val="77000"/>
              </a:lnSpc>
              <a:spcBef>
                <a:spcPts val="3370"/>
              </a:spcBef>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800" b="1" kern="0" spc="1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(DI)</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a:p>
            <a:pPr marL="132131" marR="0" indent="0" eaLnBrk="0">
              <a:lnSpc>
                <a:spcPct val="52000"/>
              </a:lnSpc>
              <a:spcBef>
                <a:spcPts val="862"/>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50"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DI</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kern="0" spc="-6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kern="0" spc="3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a:t>
            </a:r>
            <a:r>
              <a:rPr lang="en-US" altLang="zh-CN" sz="1800" kern="0" spc="1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object</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dependencies</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from</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IoC.</a:t>
            </a:r>
          </a:p>
          <a:p>
            <a:pPr marL="6172" marR="0" indent="0" eaLnBrk="0">
              <a:lnSpc>
                <a:spcPct val="77000"/>
              </a:lnSpc>
              <a:spcBef>
                <a:spcPts val="1856"/>
              </a:spcBef>
            </a:pPr>
            <a:r>
              <a:rPr lang="en-US" altLang="zh-CN" sz="1800" b="1" kern="0" spc="-20" baseline="0" noProof="0" dirty="0">
                <a:solidFill>
                  <a:srgbClr val="000000"/>
                </a:solidFill>
                <a:latin typeface="Times New Roman" pitchFamily="18" charset="0"/>
                <a:ea typeface="Times New Roman" pitchFamily="18" charset="0"/>
                <a:cs typeface="Times New Roman" pitchFamily="18" charset="0"/>
              </a:rPr>
              <a:t>Three</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ways</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use</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1800" b="1" kern="0" spc="5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(DI)</a:t>
            </a:r>
            <a:r>
              <a:rPr lang="en-US" altLang="zh-CN" sz="1800" b="1" kern="0" spc="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t>
            </a:r>
          </a:p>
          <a:p>
            <a:pPr marL="132131" marR="0" indent="0" eaLnBrk="0">
              <a:lnSpc>
                <a:spcPct val="52000"/>
              </a:lnSpc>
              <a:spcBef>
                <a:spcPts val="865"/>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13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Setter</a:t>
            </a:r>
            <a:r>
              <a:rPr lang="en-US" altLang="zh-CN" sz="1800" kern="0" spc="-7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Injection</a:t>
            </a:r>
          </a:p>
          <a:p>
            <a:pPr marL="132131" marR="0" indent="0" eaLnBrk="0">
              <a:lnSpc>
                <a:spcPct val="52000"/>
              </a:lnSpc>
              <a:spcBef>
                <a:spcPts val="854"/>
              </a:spcBef>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r>
              <a:rPr lang="en-US" altLang="zh-CN" sz="1800" kern="0" spc="1085" noProof="0" dirty="0">
                <a:latin typeface="Arial Unicode MS" pitchFamily="34" charset="0"/>
                <a:ea typeface="Arial Unicode MS" pitchFamily="34" charset="0"/>
                <a:cs typeface="Arial Unicode MS" pitchFamily="34"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Constructor</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Injection</a:t>
            </a:r>
          </a:p>
        </p:txBody>
      </p:sp>
      <p:sp>
        <p:nvSpPr>
          <p:cNvPr id="597" name="TextBox597"/>
          <p:cNvSpPr txBox="1"/>
          <p:nvPr/>
        </p:nvSpPr>
        <p:spPr>
          <a:xfrm>
            <a:off x="686486" y="4879010"/>
            <a:ext cx="165100" cy="215900"/>
          </a:xfrm>
          <a:prstGeom prst="rect">
            <a:avLst/>
          </a:prstGeom>
          <a:noFill/>
        </p:spPr>
        <p:txBody>
          <a:bodyPr wrap="square" lIns="0" tIns="0" rIns="0" bIns="0" rtlCol="0">
            <a:spAutoFit/>
          </a:bodyPr>
          <a:lstStyle/>
          <a:p>
            <a:pPr marL="0" marR="0" indent="0" eaLnBrk="0">
              <a:lnSpc>
                <a:spcPct val="52000"/>
              </a:lnSpc>
            </a:pPr>
            <a:r>
              <a:rPr lang="en-US" altLang="zh-CN" sz="1800" kern="0" spc="-200" baseline="0" noProof="0" dirty="0">
                <a:solidFill>
                  <a:srgbClr val="000000"/>
                </a:solidFill>
                <a:latin typeface="Arial Unicode MS" pitchFamily="34" charset="0"/>
                <a:ea typeface="Arial Unicode MS" pitchFamily="34" charset="0"/>
                <a:cs typeface="Arial Unicode MS" pitchFamily="34" charset="0"/>
              </a:rPr>
              <a:t>●</a:t>
            </a:r>
          </a:p>
        </p:txBody>
      </p:sp>
      <p:sp>
        <p:nvSpPr>
          <p:cNvPr id="598" name="TextBox598"/>
          <p:cNvSpPr txBox="1"/>
          <p:nvPr/>
        </p:nvSpPr>
        <p:spPr>
          <a:xfrm>
            <a:off x="1013460" y="4879010"/>
            <a:ext cx="1384300" cy="215900"/>
          </a:xfrm>
          <a:prstGeom prst="rect">
            <a:avLst/>
          </a:prstGeom>
          <a:noFill/>
        </p:spPr>
        <p:txBody>
          <a:bodyPr wrap="square" lIns="0" tIns="0" rIns="0" bIns="0" rtlCol="0">
            <a:spAutoFit/>
          </a:bodyPr>
          <a:lstStyle/>
          <a:p>
            <a:pPr marL="0" marR="0" indent="0" eaLnBrk="0">
              <a:lnSpc>
                <a:spcPct val="79000"/>
              </a:lnSpc>
            </a:pPr>
            <a:r>
              <a:rPr lang="en-US" altLang="zh-CN" sz="1800" kern="0" spc="-20" baseline="0" noProof="0" dirty="0">
                <a:solidFill>
                  <a:srgbClr val="000000"/>
                </a:solidFill>
                <a:latin typeface="Times New Roman" pitchFamily="18" charset="0"/>
                <a:ea typeface="Times New Roman" pitchFamily="18" charset="0"/>
                <a:cs typeface="Times New Roman" pitchFamily="18" charset="0"/>
              </a:rPr>
              <a:t>Field</a:t>
            </a:r>
            <a:r>
              <a:rPr lang="en-US" altLang="zh-CN" sz="1800" kern="0" spc="-4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Injection</a:t>
            </a:r>
          </a:p>
        </p:txBody>
      </p:sp>
    </p:spTree>
    <p:extLst>
      <p:ext uri="{07979220-B247-46A9-53FF-981F93B2BE7C}"/>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9" name="C774B408-0AB0-4A99-3A32-B848808F3804"/>
          <p:cNvPicPr>
            <a:picLocks noChangeAspect="1"/>
          </p:cNvPicPr>
          <p:nvPr/>
        </p:nvPicPr>
        <p:blipFill>
          <a:blip r:embed="rId2" cstate="print">
            <a:extLst>
              <a:ext uri="{98DF5AF0-1840-46BA-697E-3B7968BBE77D}"/>
            </a:extLst>
          </a:blip>
          <a:stretch>
            <a:fillRect/>
          </a:stretch>
        </p:blipFill>
        <p:spPr>
          <a:xfrm>
            <a:off x="0" y="0"/>
            <a:ext cx="9144000" cy="5143500"/>
          </a:xfrm>
          <a:prstGeom prst="rect">
            <a:avLst/>
          </a:prstGeom>
        </p:spPr>
      </p:pic>
      <p:pic>
        <p:nvPicPr>
          <p:cNvPr id="600" name="80A891C6-6C07-47B5-0B93-EE89BF5FEB7F"/>
          <p:cNvPicPr>
            <a:picLocks noChangeAspect="1"/>
          </p:cNvPicPr>
          <p:nvPr/>
        </p:nvPicPr>
        <p:blipFill>
          <a:blip r:embed="rId3" cstate="print">
            <a:extLst>
              <a:ext uri="{78120EA9-C40E-47F5-6590-97BEF29F98C9}"/>
            </a:extLst>
          </a:blip>
          <a:stretch>
            <a:fillRect/>
          </a:stretch>
        </p:blipFill>
        <p:spPr>
          <a:xfrm>
            <a:off x="0" y="647700"/>
            <a:ext cx="9144000" cy="4495800"/>
          </a:xfrm>
          <a:prstGeom prst="rect">
            <a:avLst/>
          </a:prstGeom>
        </p:spPr>
      </p:pic>
      <p:pic>
        <p:nvPicPr>
          <p:cNvPr id="601" name="9CF90AAD-8095-4B4C-FE24-C0F81111A75D"/>
          <p:cNvPicPr>
            <a:picLocks noChangeAspect="1"/>
          </p:cNvPicPr>
          <p:nvPr/>
        </p:nvPicPr>
        <p:blipFill>
          <a:blip r:embed="rId4" cstate="print">
            <a:extLst>
              <a:ext uri="{3CE33EAA-0D86-4A91-857A-115D4ADA1068}"/>
            </a:extLst>
          </a:blip>
          <a:stretch>
            <a:fillRect/>
          </a:stretch>
        </p:blipFill>
        <p:spPr>
          <a:xfrm>
            <a:off x="0" y="647700"/>
            <a:ext cx="9144000" cy="123825"/>
          </a:xfrm>
          <a:prstGeom prst="rect">
            <a:avLst/>
          </a:prstGeom>
        </p:spPr>
      </p:pic>
      <p:sp>
        <p:nvSpPr>
          <p:cNvPr id="602" name="TextBox602"/>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03" name="TextBox603"/>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04" name="5173A880-8C7B-4A7C-B3A6-0EE3DD70FAF7"/>
          <p:cNvPicPr>
            <a:picLocks noChangeAspect="1"/>
          </p:cNvPicPr>
          <p:nvPr/>
        </p:nvPicPr>
        <p:blipFill>
          <a:blip r:embed="rId5" cstate="print">
            <a:extLst>
              <a:ext uri="{36E74F66-1688-4954-B22F-E1D3F940C217}"/>
            </a:extLst>
          </a:blip>
          <a:stretch>
            <a:fillRect/>
          </a:stretch>
        </p:blipFill>
        <p:spPr>
          <a:xfrm>
            <a:off x="455676" y="828675"/>
            <a:ext cx="8401050" cy="4095750"/>
          </a:xfrm>
          <a:prstGeom prst="rect">
            <a:avLst/>
          </a:prstGeom>
        </p:spPr>
      </p:pic>
      <p:pic>
        <p:nvPicPr>
          <p:cNvPr id="605" name="9DBF1463-B709-40F6-72D3-3C8B0BD8A244"/>
          <p:cNvPicPr>
            <a:picLocks noChangeAspect="1"/>
          </p:cNvPicPr>
          <p:nvPr/>
        </p:nvPicPr>
        <p:blipFill>
          <a:blip r:embed="rId6" cstate="print">
            <a:extLst>
              <a:ext uri="{37180731-3693-4D64-EB28-7BA712BC7677}"/>
            </a:extLst>
          </a:blip>
          <a:stretch>
            <a:fillRect/>
          </a:stretch>
        </p:blipFill>
        <p:spPr>
          <a:xfrm>
            <a:off x="1501140" y="952500"/>
            <a:ext cx="5638800" cy="3933825"/>
          </a:xfrm>
          <a:prstGeom prst="rect">
            <a:avLst/>
          </a:prstGeom>
        </p:spPr>
      </p:pic>
      <p:sp>
        <p:nvSpPr>
          <p:cNvPr id="606" name="TextBox606"/>
          <p:cNvSpPr txBox="1"/>
          <p:nvPr/>
        </p:nvSpPr>
        <p:spPr>
          <a:xfrm>
            <a:off x="557875" y="1027088"/>
            <a:ext cx="7023100" cy="254000"/>
          </a:xfrm>
          <a:prstGeom prst="rect">
            <a:avLst/>
          </a:prstGeom>
          <a:noFill/>
        </p:spPr>
        <p:txBody>
          <a:bodyPr wrap="square" lIns="0" tIns="0" rIns="0" bIns="0" rtlCol="0">
            <a:spAutoFit/>
          </a:bodyPr>
          <a:lstStyle/>
          <a:p>
            <a:pPr marL="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p:txBody>
      </p:sp>
    </p:spTree>
    <p:extLst>
      <p:ext uri="{C37C881D-C396-4EED-EF68-8D38FF17BC48}"/>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3732885F-917E-4563-ED61-684FC7F33ABB"/>
          <p:cNvPicPr>
            <a:picLocks noChangeAspect="1"/>
          </p:cNvPicPr>
          <p:nvPr/>
        </p:nvPicPr>
        <p:blipFill>
          <a:blip r:embed="rId2" cstate="print">
            <a:extLst>
              <a:ext uri="{63EF057E-4D20-494B-53CA-AB2CB7E4CBDB}"/>
            </a:extLst>
          </a:blip>
          <a:stretch>
            <a:fillRect/>
          </a:stretch>
        </p:blipFill>
        <p:spPr>
          <a:xfrm>
            <a:off x="0" y="0"/>
            <a:ext cx="9144000" cy="5143500"/>
          </a:xfrm>
          <a:prstGeom prst="rect">
            <a:avLst/>
          </a:prstGeom>
        </p:spPr>
      </p:pic>
      <p:pic>
        <p:nvPicPr>
          <p:cNvPr id="215" name="D0F18073-7CB5-458A-532B-ACC9E049565A"/>
          <p:cNvPicPr>
            <a:picLocks noChangeAspect="1"/>
          </p:cNvPicPr>
          <p:nvPr/>
        </p:nvPicPr>
        <p:blipFill>
          <a:blip r:embed="rId3" cstate="print">
            <a:extLst>
              <a:ext uri="{0985B1A8-FF59-479C-C605-E9A45D129B1A}"/>
            </a:extLst>
          </a:blip>
          <a:stretch>
            <a:fillRect/>
          </a:stretch>
        </p:blipFill>
        <p:spPr>
          <a:xfrm>
            <a:off x="0" y="647700"/>
            <a:ext cx="9144000" cy="4495800"/>
          </a:xfrm>
          <a:prstGeom prst="rect">
            <a:avLst/>
          </a:prstGeom>
        </p:spPr>
      </p:pic>
      <p:pic>
        <p:nvPicPr>
          <p:cNvPr id="216" name="7451AA50-20C5-49CE-CB3E-FB3BC0A1A41B"/>
          <p:cNvPicPr>
            <a:picLocks noChangeAspect="1"/>
          </p:cNvPicPr>
          <p:nvPr/>
        </p:nvPicPr>
        <p:blipFill>
          <a:blip r:embed="rId4" cstate="print">
            <a:extLst>
              <a:ext uri="{3048A9D2-25E2-4591-AA70-5547D606CF09}"/>
            </a:extLst>
          </a:blip>
          <a:stretch>
            <a:fillRect/>
          </a:stretch>
        </p:blipFill>
        <p:spPr>
          <a:xfrm>
            <a:off x="0" y="647700"/>
            <a:ext cx="9144000" cy="123825"/>
          </a:xfrm>
          <a:prstGeom prst="rect">
            <a:avLst/>
          </a:prstGeom>
        </p:spPr>
      </p:pic>
      <p:sp>
        <p:nvSpPr>
          <p:cNvPr id="217" name="TextBox217"/>
          <p:cNvSpPr txBox="1"/>
          <p:nvPr/>
        </p:nvSpPr>
        <p:spPr>
          <a:xfrm>
            <a:off x="301447" y="217906"/>
            <a:ext cx="4241800" cy="279400"/>
          </a:xfrm>
          <a:prstGeom prst="rect">
            <a:avLst/>
          </a:prstGeom>
          <a:noFill/>
        </p:spPr>
        <p:txBody>
          <a:bodyPr wrap="square" lIns="0" tIns="0" rIns="0" bIns="0" rtlCol="0">
            <a:spAutoFit/>
          </a:bodyPr>
          <a:lstStyle/>
          <a:p>
            <a:pPr marL="0" marR="0" indent="0" eaLnBrk="0">
              <a:lnSpc>
                <a:spcPct val="79000"/>
              </a:lnSpc>
            </a:pPr>
            <a:r>
              <a:rPr lang="en-US" altLang="zh-CN" sz="2400" kern="0" spc="-150" baseline="0" noProof="0" dirty="0">
                <a:solidFill>
                  <a:srgbClr val="FFFFFF"/>
                </a:solidFill>
                <a:latin typeface="Times New Roman" pitchFamily="18" charset="0"/>
                <a:ea typeface="Times New Roman" pitchFamily="18" charset="0"/>
                <a:cs typeface="Times New Roman" pitchFamily="18" charset="0"/>
              </a:rPr>
              <a:t>1.</a:t>
            </a:r>
            <a:r>
              <a:rPr lang="en-US" altLang="zh-CN" sz="2400" kern="0" spc="53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Introduction</a:t>
            </a:r>
            <a:r>
              <a:rPr lang="en-US" altLang="zh-CN" sz="2400" kern="0" spc="45"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a:t>
            </a:r>
            <a:r>
              <a:rPr lang="en-US" altLang="zh-CN" sz="2400" kern="0" spc="60" noProof="0" dirty="0">
                <a:latin typeface="Times New Roman" pitchFamily="18" charset="0"/>
                <a:ea typeface="Times New Roman" pitchFamily="18" charset="0"/>
                <a:cs typeface="Times New Roman" pitchFamily="18" charset="0"/>
              </a:rPr>
              <a:t> </a:t>
            </a:r>
            <a:r>
              <a:rPr lang="en-US" altLang="zh-CN" sz="2400" kern="0" spc="-15" baseline="0" noProof="0" dirty="0">
                <a:solidFill>
                  <a:srgbClr val="FFFFFF"/>
                </a:solidFill>
                <a:latin typeface="Times New Roman" pitchFamily="18" charset="0"/>
                <a:ea typeface="Times New Roman" pitchFamily="18" charset="0"/>
                <a:cs typeface="Times New Roman" pitchFamily="18" charset="0"/>
              </a:rPr>
              <a:t>Spring</a:t>
            </a:r>
            <a:r>
              <a:rPr lang="en-US" altLang="zh-CN" sz="2400" kern="0" spc="20" noProof="0" dirty="0">
                <a:latin typeface="Times New Roman" pitchFamily="18" charset="0"/>
                <a:ea typeface="Times New Roman" pitchFamily="18" charset="0"/>
                <a:cs typeface="Times New Roman" pitchFamily="18" charset="0"/>
              </a:rPr>
              <a:t> </a:t>
            </a:r>
            <a:r>
              <a:rPr lang="en-US" altLang="zh-CN" sz="2400" kern="0" spc="0" baseline="0" noProof="0" dirty="0">
                <a:solidFill>
                  <a:srgbClr val="FFFFFF"/>
                </a:solidFill>
                <a:latin typeface="Times New Roman" pitchFamily="18" charset="0"/>
                <a:ea typeface="Times New Roman" pitchFamily="18" charset="0"/>
                <a:cs typeface="Times New Roman" pitchFamily="18" charset="0"/>
              </a:rPr>
              <a:t>Overview</a:t>
            </a:r>
          </a:p>
        </p:txBody>
      </p:sp>
      <p:sp>
        <p:nvSpPr>
          <p:cNvPr id="218" name="TextBox218"/>
          <p:cNvSpPr txBox="1"/>
          <p:nvPr/>
        </p:nvSpPr>
        <p:spPr>
          <a:xfrm>
            <a:off x="554355" y="1007796"/>
            <a:ext cx="2844800" cy="215900"/>
          </a:xfrm>
          <a:prstGeom prst="rect">
            <a:avLst/>
          </a:prstGeom>
          <a:noFill/>
        </p:spPr>
        <p:txBody>
          <a:bodyPr wrap="square" lIns="0" tIns="0" rIns="0" bIns="0" rtlCol="0">
            <a:spAutoFit/>
          </a:bodyPr>
          <a:lstStyle/>
          <a:p>
            <a:pPr marL="0" marR="0" indent="0" eaLnBrk="0">
              <a:lnSpc>
                <a:spcPct val="77000"/>
              </a:lnSpc>
            </a:pPr>
            <a:r>
              <a:rPr lang="en-US" altLang="zh-CN" sz="1800" b="1" kern="0" spc="-25" baseline="0" noProof="0" dirty="0">
                <a:solidFill>
                  <a:srgbClr val="000000"/>
                </a:solidFill>
                <a:latin typeface="Times New Roman" pitchFamily="18" charset="0"/>
                <a:ea typeface="Times New Roman" pitchFamily="18" charset="0"/>
                <a:cs typeface="Times New Roman" pitchFamily="18" charset="0"/>
              </a:rPr>
              <a:t>What</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b="1" kern="0" spc="-8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Framework?</a:t>
            </a:r>
          </a:p>
        </p:txBody>
      </p:sp>
      <p:pic>
        <p:nvPicPr>
          <p:cNvPr id="219" name="6E1C13EC-9C9E-4952-74A0-6C92A7E43FEE"/>
          <p:cNvPicPr>
            <a:picLocks noChangeAspect="1"/>
          </p:cNvPicPr>
          <p:nvPr/>
        </p:nvPicPr>
        <p:blipFill>
          <a:blip r:embed="rId5" cstate="print">
            <a:extLst>
              <a:ext uri="{045B92CD-E3BE-4583-ACDA-8108A1F32683}"/>
            </a:extLst>
          </a:blip>
          <a:stretch>
            <a:fillRect/>
          </a:stretch>
        </p:blipFill>
        <p:spPr>
          <a:xfrm>
            <a:off x="552298" y="1476375"/>
            <a:ext cx="1762125" cy="257175"/>
          </a:xfrm>
          <a:prstGeom prst="rect">
            <a:avLst/>
          </a:prstGeom>
        </p:spPr>
      </p:pic>
      <p:pic>
        <p:nvPicPr>
          <p:cNvPr id="220" name="C4B1FC88-8BBC-473E-A036-CB01740FF520"/>
          <p:cNvPicPr>
            <a:picLocks noChangeAspect="1"/>
          </p:cNvPicPr>
          <p:nvPr/>
        </p:nvPicPr>
        <p:blipFill>
          <a:blip r:embed="rId6" cstate="print">
            <a:extLst>
              <a:ext uri="{134F8140-5268-4A1D-1E59-8312B43A4A68}"/>
            </a:extLst>
          </a:blip>
          <a:stretch>
            <a:fillRect/>
          </a:stretch>
        </p:blipFill>
        <p:spPr>
          <a:xfrm>
            <a:off x="2304923" y="1476375"/>
            <a:ext cx="400050" cy="257175"/>
          </a:xfrm>
          <a:prstGeom prst="rect">
            <a:avLst/>
          </a:prstGeom>
        </p:spPr>
      </p:pic>
      <p:pic>
        <p:nvPicPr>
          <p:cNvPr id="221" name="C9E2BDB2-C29C-4AD2-0916-AB8BBC2FC04D"/>
          <p:cNvPicPr>
            <a:picLocks noChangeAspect="1"/>
          </p:cNvPicPr>
          <p:nvPr/>
        </p:nvPicPr>
        <p:blipFill>
          <a:blip r:embed="rId7" cstate="print">
            <a:extLst>
              <a:ext uri="{8DA29AA0-398E-40BA-2AA8-ECE0AE89AFDB}"/>
            </a:extLst>
          </a:blip>
          <a:stretch>
            <a:fillRect/>
          </a:stretch>
        </p:blipFill>
        <p:spPr>
          <a:xfrm>
            <a:off x="2692019" y="1476375"/>
            <a:ext cx="2800350" cy="257175"/>
          </a:xfrm>
          <a:prstGeom prst="rect">
            <a:avLst/>
          </a:prstGeom>
        </p:spPr>
      </p:pic>
      <p:pic>
        <p:nvPicPr>
          <p:cNvPr id="222" name="58C3E156-8DCF-491B-967B-2CB729D0EEB6"/>
          <p:cNvPicPr>
            <a:picLocks noChangeAspect="1"/>
          </p:cNvPicPr>
          <p:nvPr/>
        </p:nvPicPr>
        <p:blipFill>
          <a:blip r:embed="rId8" cstate="print">
            <a:extLst>
              <a:ext uri="{9C436DD1-961C-405C-9162-9D819B12286A}"/>
            </a:extLst>
          </a:blip>
          <a:stretch>
            <a:fillRect/>
          </a:stretch>
        </p:blipFill>
        <p:spPr>
          <a:xfrm>
            <a:off x="5483987" y="1476375"/>
            <a:ext cx="66675" cy="257175"/>
          </a:xfrm>
          <a:prstGeom prst="rect">
            <a:avLst/>
          </a:prstGeom>
        </p:spPr>
      </p:pic>
      <p:pic>
        <p:nvPicPr>
          <p:cNvPr id="223" name="ECD82D27-160B-44C4-31EF-289B967EA347"/>
          <p:cNvPicPr>
            <a:picLocks noChangeAspect="1"/>
          </p:cNvPicPr>
          <p:nvPr/>
        </p:nvPicPr>
        <p:blipFill>
          <a:blip r:embed="rId9" cstate="print">
            <a:extLst>
              <a:ext uri="{92EFD9A9-7B59-4D4B-440B-76616BAAFF5B}"/>
            </a:extLst>
          </a:blip>
          <a:stretch>
            <a:fillRect/>
          </a:stretch>
        </p:blipFill>
        <p:spPr>
          <a:xfrm>
            <a:off x="5537327" y="1476375"/>
            <a:ext cx="1009650" cy="257175"/>
          </a:xfrm>
          <a:prstGeom prst="rect">
            <a:avLst/>
          </a:prstGeom>
        </p:spPr>
      </p:pic>
      <p:pic>
        <p:nvPicPr>
          <p:cNvPr id="224" name="D61536BF-9518-4FEB-4A86-9BCCBB5450AE"/>
          <p:cNvPicPr>
            <a:picLocks noChangeAspect="1"/>
          </p:cNvPicPr>
          <p:nvPr/>
        </p:nvPicPr>
        <p:blipFill>
          <a:blip r:embed="rId10" cstate="print">
            <a:extLst>
              <a:ext uri="{9CF424D0-8D76-44C3-AD4D-DD153C965354}"/>
            </a:extLst>
          </a:blip>
          <a:stretch>
            <a:fillRect/>
          </a:stretch>
        </p:blipFill>
        <p:spPr>
          <a:xfrm>
            <a:off x="7873620" y="1476375"/>
            <a:ext cx="247650" cy="257175"/>
          </a:xfrm>
          <a:prstGeom prst="rect">
            <a:avLst/>
          </a:prstGeom>
        </p:spPr>
      </p:pic>
      <p:sp>
        <p:nvSpPr>
          <p:cNvPr id="225" name="TextBox225"/>
          <p:cNvSpPr txBox="1"/>
          <p:nvPr/>
        </p:nvSpPr>
        <p:spPr>
          <a:xfrm>
            <a:off x="552298" y="1419041"/>
            <a:ext cx="8166100" cy="4157998"/>
          </a:xfrm>
          <a:prstGeom prst="rect">
            <a:avLst/>
          </a:prstGeom>
          <a:noFill/>
        </p:spPr>
        <p:txBody>
          <a:bodyPr wrap="square" lIns="0" tIns="0" rIns="0" bIns="0" rtlCol="0">
            <a:spAutoFit/>
          </a:bodyPr>
          <a:lstStyle/>
          <a:p>
            <a:pPr marL="285750" marR="0" indent="-285750" eaLnBrk="0">
              <a:lnSpc>
                <a:spcPct val="79000"/>
              </a:lnSpc>
              <a:buFont typeface="Wingdings" panose="05000000000000000000" pitchFamily="2" charset="2"/>
              <a:buChar char="Ø"/>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It</a:t>
            </a:r>
            <a:r>
              <a:rPr lang="en-US" altLang="zh-CN" sz="1800" b="1" kern="0" spc="-4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is</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lightweight</a:t>
            </a:r>
            <a:r>
              <a:rPr lang="en-US" altLang="zh-CN" sz="1800" b="1" kern="0" spc="2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open</a:t>
            </a:r>
            <a:r>
              <a:rPr lang="en-US" altLang="zh-CN" sz="1800" b="1"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source</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b="1" kern="0" spc="1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framework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created</a:t>
            </a:r>
            <a:r>
              <a:rPr lang="en-US" altLang="zh-CN" sz="1800" kern="0" spc="5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Rod</a:t>
            </a:r>
            <a:r>
              <a:rPr lang="en-US" altLang="zh-CN" sz="1800" b="1" kern="0" spc="45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Johnson</a:t>
            </a:r>
            <a:r>
              <a:rPr lang="en-US" altLang="zh-CN" sz="1800" b="1" kern="0" spc="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 2003.</a:t>
            </a:r>
            <a:r>
              <a:rPr lang="en-US" altLang="zh-CN" sz="1800" kern="0" spc="-35"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core</a:t>
            </a:r>
            <a:r>
              <a:rPr lang="en-US" altLang="zh-CN" sz="1800" b="1" kern="0" spc="2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features</a:t>
            </a:r>
            <a:r>
              <a:rPr lang="en-US" altLang="zh-CN" sz="1800" b="1" kern="0" spc="5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1800" kern="0" spc="-4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the</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800" kern="0" spc="-10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Framework</a:t>
            </a:r>
            <a:r>
              <a:rPr lang="en-US" altLang="zh-CN" sz="1800" kern="0" spc="7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can</a:t>
            </a:r>
            <a:r>
              <a:rPr lang="en-US" altLang="zh-CN" sz="1800" kern="0" spc="-5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be</a:t>
            </a:r>
            <a:r>
              <a:rPr lang="en-US" altLang="zh-CN" sz="1800" kern="0" spc="2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used</a:t>
            </a:r>
            <a:r>
              <a:rPr lang="en-US" altLang="zh-CN" sz="1800" kern="0" spc="6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800" kern="0" spc="-5"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developing</a:t>
            </a:r>
            <a:r>
              <a:rPr lang="en-US" altLang="zh-CN" sz="1800" kern="0" spc="10" noProof="0" dirty="0">
                <a:latin typeface="Times New Roman" pitchFamily="18" charset="0"/>
                <a:ea typeface="Times New Roman" pitchFamily="18" charset="0"/>
                <a:cs typeface="Times New Roman" pitchFamily="18" charset="0"/>
              </a:rPr>
              <a:t> </a:t>
            </a:r>
            <a:r>
              <a:rPr lang="en-US" altLang="zh-CN" sz="1800" kern="0" spc="0" baseline="0" noProof="0" dirty="0">
                <a:solidFill>
                  <a:srgbClr val="000000"/>
                </a:solidFill>
                <a:latin typeface="Times New Roman" pitchFamily="18" charset="0"/>
                <a:ea typeface="Times New Roman" pitchFamily="18" charset="0"/>
                <a:cs typeface="Times New Roman" pitchFamily="18" charset="0"/>
              </a:rPr>
              <a:t>any</a:t>
            </a:r>
            <a:r>
              <a:rPr lang="en-US" altLang="zh-CN" sz="1800" kern="0" spc="-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Java.</a:t>
            </a:r>
          </a:p>
          <a:p>
            <a:pPr marL="285750" marR="0" indent="-285750" eaLnBrk="0">
              <a:lnSpc>
                <a:spcPct val="79000"/>
              </a:lnSpc>
              <a:buFont typeface="Wingdings" panose="05000000000000000000" pitchFamily="2" charset="2"/>
              <a:buChar char="Ø"/>
            </a:pPr>
            <a:r>
              <a:rPr lang="en-US" altLang="zh-CN" sz="1800" kern="0" spc="0" baseline="0" noProof="0" dirty="0">
                <a:solidFill>
                  <a:srgbClr val="000000"/>
                </a:solidFill>
                <a:latin typeface="Times New Roman" pitchFamily="18" charset="0"/>
                <a:ea typeface="Times New Roman" pitchFamily="18" charset="0"/>
                <a:cs typeface="Times New Roman" pitchFamily="18" charset="0"/>
              </a:rPr>
              <a:t>Spring is the most popular application development framework for enterprise Java. Millions of developers around the world use Spring Framework to create high performing, easily testable, reusable code.</a:t>
            </a:r>
          </a:p>
          <a:p>
            <a:pPr marL="285750" marR="0" indent="-285750" eaLnBrk="0">
              <a:lnSpc>
                <a:spcPct val="79000"/>
              </a:lnSpc>
              <a:buFont typeface="Wingdings" panose="05000000000000000000" pitchFamily="2" charset="2"/>
              <a:buChar char="Ø"/>
            </a:pPr>
            <a:r>
              <a:rPr lang="en-US" altLang="zh-CN" kern="0" dirty="0">
                <a:solidFill>
                  <a:srgbClr val="000000"/>
                </a:solidFill>
                <a:latin typeface="Times New Roman" pitchFamily="18" charset="0"/>
                <a:ea typeface="Times New Roman" pitchFamily="18" charset="0"/>
                <a:cs typeface="Times New Roman" pitchFamily="18" charset="0"/>
              </a:rPr>
              <a:t>It can be thought of as a framework of frameworks because it provides support to various frameworks such as Struts, Hibernate, MyBatis, EJB etc.</a:t>
            </a:r>
          </a:p>
          <a:p>
            <a:pPr marL="285750" marR="0" indent="-285750" eaLnBrk="0">
              <a:lnSpc>
                <a:spcPct val="79000"/>
              </a:lnSpc>
              <a:buFont typeface="Wingdings" panose="05000000000000000000" pitchFamily="2" charset="2"/>
              <a:buChar char="Ø"/>
            </a:pPr>
            <a:r>
              <a:rPr lang="en-US" altLang="zh-CN" kern="0" dirty="0">
                <a:solidFill>
                  <a:srgbClr val="000000"/>
                </a:solidFill>
                <a:latin typeface="Times New Roman" pitchFamily="18" charset="0"/>
                <a:ea typeface="Times New Roman" pitchFamily="18" charset="0"/>
                <a:cs typeface="Times New Roman" pitchFamily="18" charset="0"/>
              </a:rPr>
              <a:t>The Spring framework comprises several modules such as IOC, AOP, DAO, Context, ORM, WEB MVC etc.</a:t>
            </a:r>
          </a:p>
          <a:p>
            <a:pPr marL="285750" marR="0" indent="-285750" eaLnBrk="0">
              <a:lnSpc>
                <a:spcPct val="79000"/>
              </a:lnSpc>
              <a:buFont typeface="Wingdings" panose="05000000000000000000" pitchFamily="2" charset="2"/>
              <a:buChar char="Ø"/>
            </a:pPr>
            <a:r>
              <a:rPr lang="en-US" altLang="zh-CN" kern="0" dirty="0">
                <a:solidFill>
                  <a:srgbClr val="000000"/>
                </a:solidFill>
                <a:latin typeface="Times New Roman" pitchFamily="18" charset="0"/>
                <a:ea typeface="Times New Roman" pitchFamily="18" charset="0"/>
                <a:cs typeface="Times New Roman" pitchFamily="18" charset="0"/>
              </a:rPr>
              <a:t>The Spring Framework is an application framework and inversion of control container for the Java platform. The framework's core features can be used by any Java application, but there are extensions for building web applications on top of the Java EE (Enterprise Edition) platform. Although the framework does not impose any specific programming model, it has become popular in the Java community as an addition to the Enterprise JavaBeans (EJB) model. The Spring Framework is open source.</a:t>
            </a:r>
          </a:p>
          <a:p>
            <a:pPr marL="285750" marR="0" indent="-285750" eaLnBrk="0">
              <a:lnSpc>
                <a:spcPct val="79000"/>
              </a:lnSpc>
              <a:buFont typeface="Wingdings" panose="05000000000000000000" pitchFamily="2" charset="2"/>
              <a:buChar char="Ø"/>
            </a:pPr>
            <a:endParaRPr lang="en-US" altLang="zh-CN" sz="1800" b="1" kern="0" spc="0" baseline="0" noProof="0" dirty="0">
              <a:solidFill>
                <a:srgbClr val="000000"/>
              </a:solidFill>
              <a:latin typeface="Times New Roman" pitchFamily="18" charset="0"/>
              <a:ea typeface="Times New Roman" pitchFamily="18" charset="0"/>
              <a:cs typeface="Times New Roman" pitchFamily="18" charset="0"/>
            </a:endParaRPr>
          </a:p>
          <a:p>
            <a:pPr marL="285750" marR="0" indent="-285750" eaLnBrk="0">
              <a:lnSpc>
                <a:spcPct val="79000"/>
              </a:lnSpc>
              <a:buFont typeface="Wingdings" panose="05000000000000000000" pitchFamily="2" charset="2"/>
              <a:buChar char="Ø"/>
            </a:pPr>
            <a:endParaRPr lang="en-US" altLang="zh-CN" sz="1800" b="1" kern="0" spc="0" baseline="0" noProof="0" dirty="0">
              <a:solidFill>
                <a:srgbClr val="000000"/>
              </a:solidFill>
              <a:latin typeface="Times New Roman" pitchFamily="18" charset="0"/>
              <a:ea typeface="Times New Roman" pitchFamily="18" charset="0"/>
              <a:cs typeface="Times New Roman" pitchFamily="18" charset="0"/>
            </a:endParaRPr>
          </a:p>
        </p:txBody>
      </p:sp>
      <p:pic>
        <p:nvPicPr>
          <p:cNvPr id="226" name="4193C54E-5DBC-497E-C954-E6B0E1F7D274"/>
          <p:cNvPicPr>
            <a:picLocks noChangeAspect="1"/>
          </p:cNvPicPr>
          <p:nvPr/>
        </p:nvPicPr>
        <p:blipFill>
          <a:blip r:embed="rId11" cstate="print">
            <a:extLst>
              <a:ext uri="{B968F71A-0F55-4BA9-FCF0-64B79ECF8787}"/>
            </a:extLst>
          </a:blip>
          <a:stretch>
            <a:fillRect/>
          </a:stretch>
        </p:blipFill>
        <p:spPr>
          <a:xfrm>
            <a:off x="7814184" y="1476375"/>
            <a:ext cx="66675" cy="257175"/>
          </a:xfrm>
          <a:prstGeom prst="rect">
            <a:avLst/>
          </a:prstGeom>
        </p:spPr>
      </p:pic>
    </p:spTree>
    <p:extLst>
      <p:ext uri="{C3773D91-F116-48FB-482B-2348DB14F5A6}"/>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7" name="6EE7028C-E12D-49E9-92A0-72E14FA83A4C"/>
          <p:cNvPicPr>
            <a:picLocks noChangeAspect="1"/>
          </p:cNvPicPr>
          <p:nvPr/>
        </p:nvPicPr>
        <p:blipFill>
          <a:blip r:embed="rId2" cstate="print">
            <a:extLst>
              <a:ext uri="{9B3CF025-6743-47E0-3D7A-903D48A24405}"/>
            </a:extLst>
          </a:blip>
          <a:stretch>
            <a:fillRect/>
          </a:stretch>
        </p:blipFill>
        <p:spPr>
          <a:xfrm>
            <a:off x="0" y="0"/>
            <a:ext cx="9144000" cy="5143500"/>
          </a:xfrm>
          <a:prstGeom prst="rect">
            <a:avLst/>
          </a:prstGeom>
        </p:spPr>
      </p:pic>
      <p:sp>
        <p:nvSpPr>
          <p:cNvPr id="608" name="TextBox608"/>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pic>
        <p:nvPicPr>
          <p:cNvPr id="609" name="70E21972-3279-4EA5-F654-B0997E9D0A7C"/>
          <p:cNvPicPr>
            <a:picLocks noChangeAspect="1"/>
          </p:cNvPicPr>
          <p:nvPr/>
        </p:nvPicPr>
        <p:blipFill>
          <a:blip r:embed="rId3" cstate="print">
            <a:extLst>
              <a:ext uri="{FACCA1E4-55AF-47F1-D63C-7F7384EEA086}"/>
            </a:extLst>
          </a:blip>
          <a:stretch>
            <a:fillRect/>
          </a:stretch>
        </p:blipFill>
        <p:spPr>
          <a:xfrm>
            <a:off x="0" y="647700"/>
            <a:ext cx="9144000" cy="4495800"/>
          </a:xfrm>
          <a:prstGeom prst="rect">
            <a:avLst/>
          </a:prstGeom>
        </p:spPr>
      </p:pic>
      <p:sp>
        <p:nvSpPr>
          <p:cNvPr id="610" name="TextBox61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spTree>
    <p:extLst>
      <p:ext uri="{3A4A07A6-3924-4CAC-4B2A-8E22798A4547}"/>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1" name="864B845A-B328-4C43-6BD4-6B27A3778EFA"/>
          <p:cNvPicPr>
            <a:picLocks noChangeAspect="1"/>
          </p:cNvPicPr>
          <p:nvPr/>
        </p:nvPicPr>
        <p:blipFill>
          <a:blip r:embed="rId2" cstate="print">
            <a:extLst>
              <a:ext uri="{32A5763B-A862-4008-AD8C-351A99ABC06C}"/>
            </a:extLst>
          </a:blip>
          <a:stretch>
            <a:fillRect/>
          </a:stretch>
        </p:blipFill>
        <p:spPr>
          <a:xfrm>
            <a:off x="0" y="0"/>
            <a:ext cx="9144000" cy="5143500"/>
          </a:xfrm>
          <a:prstGeom prst="rect">
            <a:avLst/>
          </a:prstGeom>
        </p:spPr>
      </p:pic>
      <p:pic>
        <p:nvPicPr>
          <p:cNvPr id="612" name="1752ED6F-4D47-49EC-B2D4-AF3005E756F9"/>
          <p:cNvPicPr>
            <a:picLocks noChangeAspect="1"/>
          </p:cNvPicPr>
          <p:nvPr/>
        </p:nvPicPr>
        <p:blipFill>
          <a:blip r:embed="rId3" cstate="print">
            <a:extLst>
              <a:ext uri="{40A0F225-8325-4C9B-B367-3238E7055CEC}"/>
            </a:extLst>
          </a:blip>
          <a:stretch>
            <a:fillRect/>
          </a:stretch>
        </p:blipFill>
        <p:spPr>
          <a:xfrm>
            <a:off x="0" y="647700"/>
            <a:ext cx="9144000" cy="123825"/>
          </a:xfrm>
          <a:prstGeom prst="rect">
            <a:avLst/>
          </a:prstGeom>
        </p:spPr>
      </p:pic>
      <p:pic>
        <p:nvPicPr>
          <p:cNvPr id="613" name="75B50950-FC11-4DE4-C61D-852176E97E2A"/>
          <p:cNvPicPr>
            <a:picLocks noChangeAspect="1"/>
          </p:cNvPicPr>
          <p:nvPr/>
        </p:nvPicPr>
        <p:blipFill>
          <a:blip r:embed="rId4" cstate="print">
            <a:extLst>
              <a:ext uri="{4CB41828-3506-4D4D-60CF-4BA2614A2384}"/>
            </a:extLst>
          </a:blip>
          <a:stretch>
            <a:fillRect/>
          </a:stretch>
        </p:blipFill>
        <p:spPr>
          <a:xfrm>
            <a:off x="455676" y="828675"/>
            <a:ext cx="8401050" cy="4095750"/>
          </a:xfrm>
          <a:prstGeom prst="rect">
            <a:avLst/>
          </a:prstGeom>
        </p:spPr>
      </p:pic>
      <p:pic>
        <p:nvPicPr>
          <p:cNvPr id="614" name="5557DC44-616B-46C0-7980-12CE0F639D36"/>
          <p:cNvPicPr>
            <a:picLocks noChangeAspect="1"/>
          </p:cNvPicPr>
          <p:nvPr/>
        </p:nvPicPr>
        <p:blipFill>
          <a:blip r:embed="rId5" cstate="print">
            <a:extLst>
              <a:ext uri="{8CD171B2-ACF1-4ACB-5887-EE5B5B90C340}"/>
            </a:extLst>
          </a:blip>
          <a:stretch>
            <a:fillRect/>
          </a:stretch>
        </p:blipFill>
        <p:spPr>
          <a:xfrm>
            <a:off x="2304288" y="952500"/>
            <a:ext cx="3943350" cy="3933825"/>
          </a:xfrm>
          <a:prstGeom prst="rect">
            <a:avLst/>
          </a:prstGeom>
        </p:spPr>
      </p:pic>
      <p:pic>
        <p:nvPicPr>
          <p:cNvPr id="615" name="7C612115-0EEC-402C-366E-9DCF1ADABC3A"/>
          <p:cNvPicPr>
            <a:picLocks noChangeAspect="1"/>
          </p:cNvPicPr>
          <p:nvPr/>
        </p:nvPicPr>
        <p:blipFill>
          <a:blip r:embed="rId6" cstate="print">
            <a:extLst>
              <a:ext uri="{7EA3E788-EB2E-4963-C659-E411C5A5E69F}"/>
            </a:extLst>
          </a:blip>
          <a:stretch>
            <a:fillRect/>
          </a:stretch>
        </p:blipFill>
        <p:spPr>
          <a:xfrm>
            <a:off x="0" y="647700"/>
            <a:ext cx="9144000" cy="4495800"/>
          </a:xfrm>
          <a:prstGeom prst="rect">
            <a:avLst/>
          </a:prstGeom>
        </p:spPr>
      </p:pic>
      <p:sp>
        <p:nvSpPr>
          <p:cNvPr id="616" name="TextBox616"/>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17" name="TextBox617"/>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18" name="38B968BF-3087-4D95-EC9E-0278435D097B"/>
          <p:cNvPicPr>
            <a:picLocks noChangeAspect="1"/>
          </p:cNvPicPr>
          <p:nvPr/>
        </p:nvPicPr>
        <p:blipFill>
          <a:blip r:embed="rId7" cstate="print">
            <a:extLst>
              <a:ext uri="{5F519F8D-6D18-413B-63F5-CF7A22EC4B62}"/>
            </a:extLst>
          </a:blip>
          <a:stretch>
            <a:fillRect/>
          </a:stretch>
        </p:blipFill>
        <p:spPr>
          <a:xfrm>
            <a:off x="4411980" y="4105275"/>
            <a:ext cx="942975" cy="276225"/>
          </a:xfrm>
          <a:prstGeom prst="rect">
            <a:avLst/>
          </a:prstGeom>
        </p:spPr>
      </p:pic>
      <p:sp>
        <p:nvSpPr>
          <p:cNvPr id="619" name="TextBox619"/>
          <p:cNvSpPr txBox="1"/>
          <p:nvPr/>
        </p:nvSpPr>
        <p:spPr>
          <a:xfrm>
            <a:off x="4513225" y="4179454"/>
            <a:ext cx="330200" cy="177800"/>
          </a:xfrm>
          <a:prstGeom prst="rect">
            <a:avLst/>
          </a:prstGeom>
          <a:noFill/>
        </p:spPr>
        <p:txBody>
          <a:bodyPr wrap="square" lIns="0" tIns="0" rIns="0" bIns="0" rtlCol="0">
            <a:spAutoFit/>
          </a:bodyPr>
          <a:lstStyle/>
          <a:p>
            <a:pPr marL="0" marR="0" indent="0" eaLnBrk="0">
              <a:lnSpc>
                <a:spcPct val="81000"/>
              </a:lnSpc>
            </a:pPr>
            <a:r>
              <a:rPr lang="en-US" altLang="zh-CN" sz="1400" kern="0" spc="-35" baseline="0" noProof="0" dirty="0">
                <a:solidFill>
                  <a:srgbClr val="000000"/>
                </a:solidFill>
                <a:latin typeface="Arial" pitchFamily="34" charset="0"/>
                <a:ea typeface="Arial" pitchFamily="34" charset="0"/>
                <a:cs typeface="Arial" pitchFamily="34" charset="0"/>
              </a:rPr>
              <a:t>Car</a:t>
            </a:r>
          </a:p>
        </p:txBody>
      </p:sp>
      <p:pic>
        <p:nvPicPr>
          <p:cNvPr id="620" name="4B73CA2D-82EF-47E8-DD67-580A9FB3B0C8"/>
          <p:cNvPicPr>
            <a:picLocks noChangeAspect="1"/>
          </p:cNvPicPr>
          <p:nvPr/>
        </p:nvPicPr>
        <p:blipFill>
          <a:blip r:embed="rId8" cstate="print">
            <a:extLst>
              <a:ext uri="{3BD15AEC-BC44-4BA0-F658-CDBDA7F3B474}"/>
            </a:extLst>
          </a:blip>
          <a:stretch>
            <a:fillRect/>
          </a:stretch>
        </p:blipFill>
        <p:spPr>
          <a:xfrm>
            <a:off x="5856732" y="4038600"/>
            <a:ext cx="952500" cy="285750"/>
          </a:xfrm>
          <a:prstGeom prst="rect">
            <a:avLst/>
          </a:prstGeom>
        </p:spPr>
      </p:pic>
      <p:sp>
        <p:nvSpPr>
          <p:cNvPr id="621" name="TextBox621"/>
          <p:cNvSpPr txBox="1"/>
          <p:nvPr/>
        </p:nvSpPr>
        <p:spPr>
          <a:xfrm>
            <a:off x="5953543" y="4119104"/>
            <a:ext cx="482600" cy="177800"/>
          </a:xfrm>
          <a:prstGeom prst="rect">
            <a:avLst/>
          </a:prstGeom>
          <a:noFill/>
        </p:spPr>
        <p:txBody>
          <a:bodyPr wrap="square" lIns="0" tIns="0" rIns="0" bIns="0" rtlCol="0">
            <a:spAutoFit/>
          </a:bodyPr>
          <a:lstStyle/>
          <a:p>
            <a:pPr marL="0" marR="0" indent="0" eaLnBrk="0">
              <a:lnSpc>
                <a:spcPct val="81000"/>
              </a:lnSpc>
            </a:pPr>
            <a:r>
              <a:rPr lang="en-US" altLang="zh-CN" sz="1400" kern="0" spc="-20" baseline="0" noProof="0" dirty="0">
                <a:solidFill>
                  <a:srgbClr val="000000"/>
                </a:solidFill>
                <a:latin typeface="Arial" pitchFamily="34" charset="0"/>
                <a:ea typeface="Arial" pitchFamily="34" charset="0"/>
                <a:cs typeface="Arial" pitchFamily="34" charset="0"/>
              </a:rPr>
              <a:t>Truck</a:t>
            </a:r>
          </a:p>
        </p:txBody>
      </p:sp>
      <p:pic>
        <p:nvPicPr>
          <p:cNvPr id="622" name="8D2FF04F-8681-4A10-C230-A3EDBCD7D7E8"/>
          <p:cNvPicPr>
            <a:picLocks noChangeAspect="1"/>
          </p:cNvPicPr>
          <p:nvPr/>
        </p:nvPicPr>
        <p:blipFill>
          <a:blip r:embed="rId7" cstate="print">
            <a:extLst>
              <a:ext uri="{27E7B303-26A7-47B8-BA7C-431FCD5A451D}"/>
            </a:extLst>
          </a:blip>
          <a:stretch>
            <a:fillRect/>
          </a:stretch>
        </p:blipFill>
        <p:spPr>
          <a:xfrm>
            <a:off x="7301485" y="4105275"/>
            <a:ext cx="942975" cy="276225"/>
          </a:xfrm>
          <a:prstGeom prst="rect">
            <a:avLst/>
          </a:prstGeom>
        </p:spPr>
      </p:pic>
      <p:sp>
        <p:nvSpPr>
          <p:cNvPr id="623" name="TextBox623"/>
          <p:cNvSpPr txBox="1"/>
          <p:nvPr/>
        </p:nvSpPr>
        <p:spPr>
          <a:xfrm>
            <a:off x="7407211" y="4179454"/>
            <a:ext cx="342900" cy="177800"/>
          </a:xfrm>
          <a:prstGeom prst="rect">
            <a:avLst/>
          </a:prstGeom>
          <a:noFill/>
        </p:spPr>
        <p:txBody>
          <a:bodyPr wrap="square" lIns="0" tIns="0" rIns="0" bIns="0" rtlCol="0">
            <a:spAutoFit/>
          </a:bodyPr>
          <a:lstStyle/>
          <a:p>
            <a:pPr marL="0" marR="0" indent="0" eaLnBrk="0">
              <a:lnSpc>
                <a:spcPct val="81000"/>
              </a:lnSpc>
            </a:pPr>
            <a:r>
              <a:rPr lang="en-US" altLang="zh-CN" sz="1400" kern="0" spc="-70" baseline="0" noProof="0" dirty="0">
                <a:solidFill>
                  <a:srgbClr val="000000"/>
                </a:solidFill>
                <a:latin typeface="Arial" pitchFamily="34" charset="0"/>
                <a:ea typeface="Arial" pitchFamily="34" charset="0"/>
                <a:cs typeface="Arial" pitchFamily="34" charset="0"/>
              </a:rPr>
              <a:t>Bus</a:t>
            </a:r>
          </a:p>
        </p:txBody>
      </p:sp>
      <p:pic>
        <p:nvPicPr>
          <p:cNvPr id="624" name="6141598B-F97D-42D8-28E5-0590D6D27468"/>
          <p:cNvPicPr>
            <a:picLocks noChangeAspect="1"/>
          </p:cNvPicPr>
          <p:nvPr/>
        </p:nvPicPr>
        <p:blipFill>
          <a:blip r:embed="rId9" cstate="print">
            <a:extLst>
              <a:ext uri="{76B3398C-4EB2-4F9C-44A7-B524056303D5}"/>
            </a:extLst>
          </a:blip>
          <a:stretch>
            <a:fillRect/>
          </a:stretch>
        </p:blipFill>
        <p:spPr>
          <a:xfrm>
            <a:off x="4104132" y="1666875"/>
            <a:ext cx="609600" cy="285750"/>
          </a:xfrm>
          <a:prstGeom prst="rect">
            <a:avLst/>
          </a:prstGeom>
        </p:spPr>
      </p:pic>
      <p:sp>
        <p:nvSpPr>
          <p:cNvPr id="625" name="TextBox625"/>
          <p:cNvSpPr txBox="1"/>
          <p:nvPr/>
        </p:nvSpPr>
        <p:spPr>
          <a:xfrm>
            <a:off x="4196967" y="1689724"/>
            <a:ext cx="355600" cy="279400"/>
          </a:xfrm>
          <a:prstGeom prst="rect">
            <a:avLst/>
          </a:prstGeom>
          <a:noFill/>
        </p:spPr>
        <p:txBody>
          <a:bodyPr wrap="square" lIns="0" tIns="0" rIns="0" bIns="0" rtlCol="0">
            <a:spAutoFit/>
          </a:bodyPr>
          <a:lstStyle/>
          <a:p>
            <a:pPr marL="4175" marR="0" indent="-4175" eaLnBrk="0">
              <a:lnSpc>
                <a:spcPct val="97000"/>
              </a:lnSpc>
            </a:pPr>
            <a:r>
              <a:rPr lang="en-US" altLang="zh-CN" sz="950" kern="0" spc="0" baseline="0" noProof="0" dirty="0">
                <a:solidFill>
                  <a:srgbClr val="000000"/>
                </a:solidFill>
                <a:latin typeface="Arial" pitchFamily="34" charset="0"/>
                <a:ea typeface="Arial" pitchFamily="34" charset="0"/>
                <a:cs typeface="Arial" pitchFamily="34" charset="0"/>
              </a:rPr>
              <a:t>Vehicl</a:t>
            </a:r>
            <a:r>
              <a:rPr lang="en-US" altLang="zh-CN" sz="950" kern="0" spc="400" noProof="0" dirty="0">
                <a:latin typeface="Arial" pitchFamily="34" charset="0"/>
                <a:ea typeface="Arial" pitchFamily="34" charset="0"/>
                <a:cs typeface="Arial" pitchFamily="34" charset="0"/>
              </a:rPr>
              <a:t> </a:t>
            </a:r>
            <a:r>
              <a:rPr lang="en-US" altLang="zh-CN" sz="950" kern="0" spc="-100" baseline="0" noProof="0" dirty="0">
                <a:solidFill>
                  <a:srgbClr val="000000"/>
                </a:solidFill>
                <a:latin typeface="Arial" pitchFamily="34" charset="0"/>
                <a:ea typeface="Arial" pitchFamily="34" charset="0"/>
                <a:cs typeface="Arial" pitchFamily="34" charset="0"/>
              </a:rPr>
              <a:t>e</a:t>
            </a:r>
          </a:p>
        </p:txBody>
      </p:sp>
    </p:spTree>
    <p:extLst>
      <p:ext uri="{2FDFA8C1-22B4-434E-E1FF-A5BFA893F6A2}"/>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3AF70FC8-78D1-4D34-3D40-8AD0368C04C7"/>
          <p:cNvPicPr>
            <a:picLocks noChangeAspect="1"/>
          </p:cNvPicPr>
          <p:nvPr/>
        </p:nvPicPr>
        <p:blipFill>
          <a:blip r:embed="rId2" cstate="print">
            <a:extLst>
              <a:ext uri="{4B177365-90A0-4775-CFF5-0E2065B027D2}"/>
            </a:extLst>
          </a:blip>
          <a:stretch>
            <a:fillRect/>
          </a:stretch>
        </p:blipFill>
        <p:spPr>
          <a:xfrm>
            <a:off x="0" y="0"/>
            <a:ext cx="9144000" cy="5143500"/>
          </a:xfrm>
          <a:prstGeom prst="rect">
            <a:avLst/>
          </a:prstGeom>
        </p:spPr>
      </p:pic>
      <p:pic>
        <p:nvPicPr>
          <p:cNvPr id="627" name="C1C296F2-969A-466C-4DC5-64B5FF3BC4EA"/>
          <p:cNvPicPr>
            <a:picLocks noChangeAspect="1"/>
          </p:cNvPicPr>
          <p:nvPr/>
        </p:nvPicPr>
        <p:blipFill>
          <a:blip r:embed="rId3" cstate="print">
            <a:extLst>
              <a:ext uri="{0E1180F9-65EA-4A67-7390-5F64C934150F}"/>
            </a:extLst>
          </a:blip>
          <a:stretch>
            <a:fillRect/>
          </a:stretch>
        </p:blipFill>
        <p:spPr>
          <a:xfrm>
            <a:off x="0" y="647700"/>
            <a:ext cx="9144000" cy="4495800"/>
          </a:xfrm>
          <a:prstGeom prst="rect">
            <a:avLst/>
          </a:prstGeom>
        </p:spPr>
      </p:pic>
      <p:pic>
        <p:nvPicPr>
          <p:cNvPr id="628" name="67FE627A-901B-4743-1BC8-78F3664BF1CC"/>
          <p:cNvPicPr>
            <a:picLocks noChangeAspect="1"/>
          </p:cNvPicPr>
          <p:nvPr/>
        </p:nvPicPr>
        <p:blipFill>
          <a:blip r:embed="rId4" cstate="print">
            <a:extLst>
              <a:ext uri="{D9D10F80-C779-4544-3F68-296930E9B714}"/>
            </a:extLst>
          </a:blip>
          <a:stretch>
            <a:fillRect/>
          </a:stretch>
        </p:blipFill>
        <p:spPr>
          <a:xfrm>
            <a:off x="0" y="647700"/>
            <a:ext cx="9144000" cy="123825"/>
          </a:xfrm>
          <a:prstGeom prst="rect">
            <a:avLst/>
          </a:prstGeom>
        </p:spPr>
      </p:pic>
      <p:sp>
        <p:nvSpPr>
          <p:cNvPr id="629" name="TextBox629"/>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30" name="TextBox63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31" name="7387D917-4BEC-4F39-FDF0-9D5E2E2B5167"/>
          <p:cNvPicPr>
            <a:picLocks noChangeAspect="1"/>
          </p:cNvPicPr>
          <p:nvPr/>
        </p:nvPicPr>
        <p:blipFill>
          <a:blip r:embed="rId5" cstate="print">
            <a:extLst>
              <a:ext uri="{CFD9F7D1-983F-4B3B-FCFF-677EAAD379FE}"/>
            </a:extLst>
          </a:blip>
          <a:stretch>
            <a:fillRect/>
          </a:stretch>
        </p:blipFill>
        <p:spPr>
          <a:xfrm>
            <a:off x="455676" y="828675"/>
            <a:ext cx="8401050" cy="4095750"/>
          </a:xfrm>
          <a:prstGeom prst="rect">
            <a:avLst/>
          </a:prstGeom>
        </p:spPr>
      </p:pic>
      <p:pic>
        <p:nvPicPr>
          <p:cNvPr id="632" name="5594CF17-345D-472E-960A-A1A49940B937"/>
          <p:cNvPicPr>
            <a:picLocks noChangeAspect="1"/>
          </p:cNvPicPr>
          <p:nvPr/>
        </p:nvPicPr>
        <p:blipFill>
          <a:blip r:embed="rId6" cstate="print">
            <a:extLst>
              <a:ext uri="{BB1C0DA1-91E1-4CEA-2180-A54F6C72A76B}"/>
            </a:extLst>
          </a:blip>
          <a:stretch>
            <a:fillRect/>
          </a:stretch>
        </p:blipFill>
        <p:spPr>
          <a:xfrm>
            <a:off x="2304288" y="952500"/>
            <a:ext cx="3943350" cy="3933825"/>
          </a:xfrm>
          <a:prstGeom prst="rect">
            <a:avLst/>
          </a:prstGeom>
        </p:spPr>
      </p:pic>
      <p:sp>
        <p:nvSpPr>
          <p:cNvPr id="633" name="TextBox633"/>
          <p:cNvSpPr txBox="1"/>
          <p:nvPr/>
        </p:nvSpPr>
        <p:spPr>
          <a:xfrm>
            <a:off x="557875" y="1027088"/>
            <a:ext cx="6985000" cy="787400"/>
          </a:xfrm>
          <a:prstGeom prst="rect">
            <a:avLst/>
          </a:prstGeom>
          <a:noFill/>
        </p:spPr>
        <p:txBody>
          <a:bodyPr wrap="square" lIns="0" tIns="0" rIns="0" bIns="0" rtlCol="0">
            <a:spAutoFit/>
          </a:bodyPr>
          <a:lstStyle/>
          <a:p>
            <a:pPr marL="0"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a:p>
            <a:pPr marL="2652" marR="0" indent="0" eaLnBrk="0">
              <a:lnSpc>
                <a:spcPct val="77000"/>
              </a:lnSpc>
              <a:spcBef>
                <a:spcPts val="2587"/>
              </a:spcBef>
            </a:pPr>
            <a:r>
              <a:rPr lang="en-US" altLang="zh-CN" sz="1800" b="1" kern="0" spc="-50" baseline="0" noProof="0" dirty="0">
                <a:solidFill>
                  <a:srgbClr val="000000"/>
                </a:solidFill>
                <a:latin typeface="Times New Roman" pitchFamily="18" charset="0"/>
                <a:ea typeface="Times New Roman" pitchFamily="18" charset="0"/>
                <a:cs typeface="Times New Roman" pitchFamily="18" charset="0"/>
              </a:rPr>
              <a:t>To</a:t>
            </a:r>
            <a:r>
              <a:rPr lang="en-US" altLang="zh-CN" sz="1800" b="1" kern="0" spc="-6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create</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800" b="1" kern="0" spc="-2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by</a:t>
            </a:r>
            <a:r>
              <a:rPr lang="en-US" altLang="zh-CN" sz="1800" b="1" kern="0" spc="-95"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java</a:t>
            </a:r>
            <a:r>
              <a:rPr lang="en-US" altLang="zh-CN" sz="1800" b="1" kern="0" spc="10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base</a:t>
            </a:r>
            <a:r>
              <a:rPr lang="en-US" altLang="zh-CN" sz="1800" b="1" kern="0" spc="4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1800" b="1" kern="0" spc="-7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800" b="1" kern="0" spc="30" noProof="0" dirty="0">
                <a:latin typeface="Times New Roman" pitchFamily="18" charset="0"/>
                <a:ea typeface="Times New Roman" pitchFamily="18" charset="0"/>
                <a:cs typeface="Times New Roman" pitchFamily="18" charset="0"/>
              </a:rPr>
              <a:t> </a:t>
            </a:r>
            <a:r>
              <a:rPr lang="en-US" altLang="zh-CN" sz="1800" b="1" kern="0" spc="0" baseline="0" noProof="0" dirty="0">
                <a:solidFill>
                  <a:srgbClr val="000000"/>
                </a:solidFill>
                <a:latin typeface="Times New Roman" pitchFamily="18" charset="0"/>
                <a:ea typeface="Times New Roman" pitchFamily="18" charset="0"/>
                <a:cs typeface="Times New Roman" pitchFamily="18" charset="0"/>
              </a:rPr>
              <a:t>configuration:</a:t>
            </a:r>
          </a:p>
        </p:txBody>
      </p:sp>
      <p:sp>
        <p:nvSpPr>
          <p:cNvPr id="634" name="TextBox634"/>
          <p:cNvSpPr txBox="1"/>
          <p:nvPr/>
        </p:nvSpPr>
        <p:spPr>
          <a:xfrm>
            <a:off x="551941" y="2144145"/>
            <a:ext cx="3606800" cy="2133600"/>
          </a:xfrm>
          <a:prstGeom prst="rect">
            <a:avLst/>
          </a:prstGeom>
          <a:noFill/>
        </p:spPr>
        <p:txBody>
          <a:bodyPr wrap="square" lIns="0" tIns="0" rIns="0" bIns="0" rtlCol="0">
            <a:spAutoFit/>
          </a:bodyPr>
          <a:lstStyle/>
          <a:p>
            <a:pPr marL="8380" marR="0" indent="0" eaLnBrk="0">
              <a:lnSpc>
                <a:spcPct val="52000"/>
              </a:lnSpc>
            </a:pP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e=”u</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serRepositoryImpl</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p>
          <a:p>
            <a:pPr marL="916106" marR="0" indent="-916106" eaLnBrk="0">
              <a:lnSpc>
                <a:spcPct val="99000"/>
              </a:lnSpc>
              <a:spcBef>
                <a:spcPts val="664"/>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UserRepositoryImpl</a:t>
            </a:r>
            <a:r>
              <a:rPr lang="en-US" altLang="zh-CN" sz="1400" kern="0" spc="-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userRepositoryImpl(){</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return</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UserDAO();</a:t>
            </a:r>
          </a:p>
          <a:p>
            <a:pPr marL="15691" marR="0" indent="0" eaLnBrk="0">
              <a:lnSpc>
                <a:spcPct val="79000"/>
              </a:lnSpc>
              <a:spcBef>
                <a:spcPts val="676"/>
              </a:spcBef>
            </a:pP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a:p>
            <a:pPr marL="8380" marR="0" indent="0" eaLnBrk="0">
              <a:lnSpc>
                <a:spcPct val="52000"/>
              </a:lnSpc>
              <a:spcBef>
                <a:spcPts val="2595"/>
              </a:spcBef>
            </a:pPr>
            <a:r>
              <a:rPr lang="en-US" altLang="zh-CN" sz="14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(nam</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e=”u</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serServiceImpl</a:t>
            </a:r>
            <a:r>
              <a:rPr lang="en-US" altLang="zh-CN" sz="1400" kern="0" spc="0" baseline="0" noProof="0" dirty="0">
                <a:solidFill>
                  <a:srgbClr val="000000"/>
                </a:solidFill>
                <a:latin typeface="Arial Unicode MS" pitchFamily="34" charset="0"/>
                <a:ea typeface="Arial Unicode MS" pitchFamily="34" charset="0"/>
                <a:cs typeface="Arial Unicode MS" pitchFamily="34" charset="0"/>
              </a:rPr>
              <a:t>”)</a:t>
            </a:r>
          </a:p>
          <a:p>
            <a:pPr marL="916106" marR="246065" indent="-916106" eaLnBrk="0">
              <a:lnSpc>
                <a:spcPct val="99000"/>
              </a:lnSpc>
              <a:spcBef>
                <a:spcPts val="664"/>
              </a:spcBef>
            </a:pPr>
            <a:r>
              <a:rPr lang="en-US" altLang="zh-CN" sz="1400" kern="0" spc="0" baseline="0" noProof="0" dirty="0">
                <a:solidFill>
                  <a:srgbClr val="000000"/>
                </a:solidFill>
                <a:latin typeface="Times New Roman" pitchFamily="18" charset="0"/>
                <a:ea typeface="Times New Roman" pitchFamily="18" charset="0"/>
                <a:cs typeface="Times New Roman" pitchFamily="18" charset="0"/>
              </a:rPr>
              <a:t>public</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UserServiceImpl</a:t>
            </a:r>
            <a:r>
              <a:rPr lang="en-US" altLang="zh-CN" sz="1400" kern="0" spc="2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userRepositoryImpl(){</a:t>
            </a:r>
            <a:r>
              <a:rPr lang="en-US" altLang="zh-CN" sz="1400" kern="0" spc="40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return</a:t>
            </a:r>
            <a:r>
              <a:rPr lang="en-US" altLang="zh-CN" sz="1400" kern="0" spc="-145"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new</a:t>
            </a:r>
            <a:r>
              <a:rPr lang="en-US" altLang="zh-CN" sz="1400" kern="0" spc="20" noProof="0" dirty="0">
                <a:latin typeface="Times New Roman" pitchFamily="18" charset="0"/>
                <a:ea typeface="Times New Roman" pitchFamily="18" charset="0"/>
                <a:cs typeface="Times New Roman" pitchFamily="18" charset="0"/>
              </a:rPr>
              <a:t> </a:t>
            </a:r>
            <a:r>
              <a:rPr lang="en-US" altLang="zh-CN" sz="1400" kern="0" spc="0" baseline="0" noProof="0" dirty="0">
                <a:solidFill>
                  <a:srgbClr val="000000"/>
                </a:solidFill>
                <a:latin typeface="Times New Roman" pitchFamily="18" charset="0"/>
                <a:ea typeface="Times New Roman" pitchFamily="18" charset="0"/>
                <a:cs typeface="Times New Roman" pitchFamily="18" charset="0"/>
              </a:rPr>
              <a:t>UserDAO();</a:t>
            </a:r>
          </a:p>
          <a:p>
            <a:pPr marL="15691" marR="0" indent="0" eaLnBrk="0">
              <a:lnSpc>
                <a:spcPct val="79000"/>
              </a:lnSpc>
              <a:spcBef>
                <a:spcPts val="676"/>
              </a:spcBef>
            </a:pPr>
            <a:r>
              <a:rPr lang="en-US" altLang="zh-CN" sz="1400" kern="0" spc="-200" baseline="0" noProof="0" dirty="0">
                <a:solidFill>
                  <a:srgbClr val="000000"/>
                </a:solidFill>
                <a:latin typeface="Times New Roman" pitchFamily="18" charset="0"/>
                <a:ea typeface="Times New Roman" pitchFamily="18" charset="0"/>
                <a:cs typeface="Times New Roman" pitchFamily="18" charset="0"/>
              </a:rPr>
              <a:t>}</a:t>
            </a:r>
          </a:p>
        </p:txBody>
      </p:sp>
      <p:sp>
        <p:nvSpPr>
          <p:cNvPr id="635" name="TextBox635"/>
          <p:cNvSpPr txBox="1"/>
          <p:nvPr/>
        </p:nvSpPr>
        <p:spPr>
          <a:xfrm>
            <a:off x="5081239" y="2208897"/>
            <a:ext cx="3213100" cy="1447800"/>
          </a:xfrm>
          <a:prstGeom prst="rect">
            <a:avLst/>
          </a:prstGeom>
          <a:noFill/>
        </p:spPr>
        <p:txBody>
          <a:bodyPr wrap="square" lIns="0" tIns="0" rIns="0" bIns="0" rtlCol="0">
            <a:spAutoFit/>
          </a:bodyPr>
          <a:lstStyle/>
          <a:p>
            <a:pPr marL="0" marR="0" indent="0" eaLnBrk="0">
              <a:lnSpc>
                <a:spcPct val="96000"/>
              </a:lnSpc>
            </a:pPr>
            <a:r>
              <a:rPr lang="en-US" altLang="zh-CN" sz="1400" kern="0" spc="-20" baseline="0" noProof="0" dirty="0">
                <a:solidFill>
                  <a:srgbClr val="000000"/>
                </a:solidFill>
                <a:latin typeface="Arial" pitchFamily="34" charset="0"/>
                <a:ea typeface="Arial" pitchFamily="34" charset="0"/>
                <a:cs typeface="Arial" pitchFamily="34" charset="0"/>
              </a:rPr>
              <a:t>&lt;bean</a:t>
            </a:r>
            <a:r>
              <a:rPr lang="en-US" altLang="zh-CN" sz="1400" kern="0" spc="-9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id=”userRepositoryImpl”</a:t>
            </a:r>
            <a:r>
              <a:rPr lang="en-US" altLang="zh-CN" sz="1400" kern="0" spc="5770" noProof="0" dirty="0">
                <a:latin typeface="Arial" pitchFamily="34" charset="0"/>
                <a:ea typeface="Arial" pitchFamily="34" charset="0"/>
                <a:cs typeface="Arial" pitchFamily="34" charset="0"/>
              </a:rPr>
              <a:t> </a:t>
            </a:r>
            <a:r>
              <a:rPr lang="en-US" altLang="zh-CN" sz="1400" kern="0" spc="-5" baseline="0" noProof="0" dirty="0">
                <a:solidFill>
                  <a:srgbClr val="000000"/>
                </a:solidFill>
                <a:latin typeface="Arial" pitchFamily="34" charset="0"/>
                <a:ea typeface="Arial" pitchFamily="34" charset="0"/>
                <a:cs typeface="Arial" pitchFamily="34" charset="0"/>
              </a:rPr>
              <a:t>class=”com.spring.UserRepositoryImpl”&gt;</a:t>
            </a:r>
            <a:r>
              <a:rPr lang="en-US" altLang="zh-CN" sz="1400" kern="0" spc="400" noProof="0" dirty="0">
                <a:latin typeface="Arial" pitchFamily="34" charset="0"/>
                <a:ea typeface="Arial" pitchFamily="34" charset="0"/>
                <a:cs typeface="Arial" pitchFamily="34" charset="0"/>
              </a:rPr>
              <a:t> </a:t>
            </a:r>
            <a:r>
              <a:rPr lang="en-US" altLang="zh-CN" sz="1400" kern="0" spc="-15" baseline="0" noProof="0" dirty="0">
                <a:solidFill>
                  <a:srgbClr val="000000"/>
                </a:solidFill>
                <a:latin typeface="Arial" pitchFamily="34" charset="0"/>
                <a:ea typeface="Arial" pitchFamily="34" charset="0"/>
                <a:cs typeface="Arial" pitchFamily="34" charset="0"/>
              </a:rPr>
              <a:t>&lt;/bean/&gt;</a:t>
            </a:r>
          </a:p>
          <a:p>
            <a:pPr marL="0" marR="0" indent="0" eaLnBrk="0">
              <a:lnSpc>
                <a:spcPct val="96000"/>
              </a:lnSpc>
              <a:spcBef>
                <a:spcPts val="2086"/>
              </a:spcBef>
            </a:pPr>
            <a:r>
              <a:rPr lang="en-US" altLang="zh-CN" sz="1400" kern="0" spc="-20" baseline="0" noProof="0" dirty="0">
                <a:solidFill>
                  <a:srgbClr val="000000"/>
                </a:solidFill>
                <a:latin typeface="Arial" pitchFamily="34" charset="0"/>
                <a:ea typeface="Arial" pitchFamily="34" charset="0"/>
                <a:cs typeface="Arial" pitchFamily="34" charset="0"/>
              </a:rPr>
              <a:t>&lt;bean</a:t>
            </a:r>
            <a:r>
              <a:rPr lang="en-US" altLang="zh-CN" sz="1400" kern="0" spc="-90" noProof="0" dirty="0">
                <a:latin typeface="Arial" pitchFamily="34" charset="0"/>
                <a:ea typeface="Arial" pitchFamily="34" charset="0"/>
                <a:cs typeface="Arial" pitchFamily="34" charset="0"/>
              </a:rPr>
              <a:t> </a:t>
            </a:r>
            <a:r>
              <a:rPr lang="en-US" altLang="zh-CN" sz="1400" kern="0" spc="0" baseline="0" noProof="0" dirty="0">
                <a:solidFill>
                  <a:srgbClr val="000000"/>
                </a:solidFill>
                <a:latin typeface="Arial" pitchFamily="34" charset="0"/>
                <a:ea typeface="Arial" pitchFamily="34" charset="0"/>
                <a:cs typeface="Arial" pitchFamily="34" charset="0"/>
              </a:rPr>
              <a:t>id=”userServiceImpl”</a:t>
            </a:r>
            <a:r>
              <a:rPr lang="en-US" altLang="zh-CN" sz="1400" kern="0" spc="7805" noProof="0" dirty="0">
                <a:latin typeface="Arial" pitchFamily="34" charset="0"/>
                <a:ea typeface="Arial" pitchFamily="34" charset="0"/>
                <a:cs typeface="Arial" pitchFamily="34" charset="0"/>
              </a:rPr>
              <a:t> </a:t>
            </a:r>
            <a:r>
              <a:rPr lang="en-US" altLang="zh-CN" sz="1400" kern="0" spc="-5" baseline="0" noProof="0" dirty="0">
                <a:solidFill>
                  <a:srgbClr val="000000"/>
                </a:solidFill>
                <a:latin typeface="Arial" pitchFamily="34" charset="0"/>
                <a:ea typeface="Arial" pitchFamily="34" charset="0"/>
                <a:cs typeface="Arial" pitchFamily="34" charset="0"/>
              </a:rPr>
              <a:t>class=”com.spring.UserServiceImpl”&gt;</a:t>
            </a:r>
            <a:r>
              <a:rPr lang="en-US" altLang="zh-CN" sz="1400" kern="0" spc="1800" noProof="0" dirty="0">
                <a:latin typeface="Arial" pitchFamily="34" charset="0"/>
                <a:ea typeface="Arial" pitchFamily="34" charset="0"/>
                <a:cs typeface="Arial" pitchFamily="34" charset="0"/>
              </a:rPr>
              <a:t> </a:t>
            </a:r>
            <a:r>
              <a:rPr lang="en-US" altLang="zh-CN" sz="1400" kern="0" spc="-15" baseline="0" noProof="0" dirty="0">
                <a:solidFill>
                  <a:srgbClr val="000000"/>
                </a:solidFill>
                <a:latin typeface="Arial" pitchFamily="34" charset="0"/>
                <a:ea typeface="Arial" pitchFamily="34" charset="0"/>
                <a:cs typeface="Arial" pitchFamily="34" charset="0"/>
              </a:rPr>
              <a:t>&lt;/bean/&gt;</a:t>
            </a:r>
          </a:p>
        </p:txBody>
      </p:sp>
    </p:spTree>
    <p:extLst>
      <p:ext uri="{ABC96655-5CE4-4692-6184-FC5745DA20F0}"/>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 name="9EE38D35-A73B-4622-C874-191BECE316FA"/>
          <p:cNvPicPr>
            <a:picLocks noChangeAspect="1"/>
          </p:cNvPicPr>
          <p:nvPr/>
        </p:nvPicPr>
        <p:blipFill>
          <a:blip r:embed="rId2" cstate="print">
            <a:extLst>
              <a:ext uri="{0E59DB71-CD58-4492-5A8F-39DB551C04D0}"/>
            </a:extLst>
          </a:blip>
          <a:stretch>
            <a:fillRect/>
          </a:stretch>
        </p:blipFill>
        <p:spPr>
          <a:xfrm>
            <a:off x="0" y="0"/>
            <a:ext cx="9144000" cy="5143500"/>
          </a:xfrm>
          <a:prstGeom prst="rect">
            <a:avLst/>
          </a:prstGeom>
        </p:spPr>
      </p:pic>
      <p:pic>
        <p:nvPicPr>
          <p:cNvPr id="637" name="C22E3477-4766-4C47-1792-A42B1F5FFFBA"/>
          <p:cNvPicPr>
            <a:picLocks noChangeAspect="1"/>
          </p:cNvPicPr>
          <p:nvPr/>
        </p:nvPicPr>
        <p:blipFill>
          <a:blip r:embed="rId3" cstate="print">
            <a:extLst>
              <a:ext uri="{DD60335F-060B-49AF-0944-2439CE28DC7E}"/>
            </a:extLst>
          </a:blip>
          <a:stretch>
            <a:fillRect/>
          </a:stretch>
        </p:blipFill>
        <p:spPr>
          <a:xfrm>
            <a:off x="0" y="647700"/>
            <a:ext cx="9144000" cy="4495800"/>
          </a:xfrm>
          <a:prstGeom prst="rect">
            <a:avLst/>
          </a:prstGeom>
        </p:spPr>
      </p:pic>
      <p:pic>
        <p:nvPicPr>
          <p:cNvPr id="638" name="BF65787B-8125-46D9-DE97-4C75FAB99B45"/>
          <p:cNvPicPr>
            <a:picLocks noChangeAspect="1"/>
          </p:cNvPicPr>
          <p:nvPr/>
        </p:nvPicPr>
        <p:blipFill>
          <a:blip r:embed="rId4" cstate="print">
            <a:extLst>
              <a:ext uri="{002C2548-BB6E-4BE3-CCDF-018D43EDB24E}"/>
            </a:extLst>
          </a:blip>
          <a:stretch>
            <a:fillRect/>
          </a:stretch>
        </p:blipFill>
        <p:spPr>
          <a:xfrm>
            <a:off x="0" y="647700"/>
            <a:ext cx="9144000" cy="123825"/>
          </a:xfrm>
          <a:prstGeom prst="rect">
            <a:avLst/>
          </a:prstGeom>
        </p:spPr>
      </p:pic>
      <p:sp>
        <p:nvSpPr>
          <p:cNvPr id="639" name="TextBox639"/>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40" name="TextBox640"/>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41" name="D2D9E5ED-82D4-4810-A915-E0E90C9256AF"/>
          <p:cNvPicPr>
            <a:picLocks noChangeAspect="1"/>
          </p:cNvPicPr>
          <p:nvPr/>
        </p:nvPicPr>
        <p:blipFill>
          <a:blip r:embed="rId5" cstate="print">
            <a:extLst>
              <a:ext uri="{BDB6B1F7-B91E-43A7-31B8-E820E695C781}"/>
            </a:extLst>
          </a:blip>
          <a:stretch>
            <a:fillRect/>
          </a:stretch>
        </p:blipFill>
        <p:spPr>
          <a:xfrm>
            <a:off x="455676" y="828675"/>
            <a:ext cx="8401050" cy="4095750"/>
          </a:xfrm>
          <a:prstGeom prst="rect">
            <a:avLst/>
          </a:prstGeom>
        </p:spPr>
      </p:pic>
      <p:pic>
        <p:nvPicPr>
          <p:cNvPr id="642" name="A1B590DE-B4BE-49E7-2260-B9DCA607395E"/>
          <p:cNvPicPr>
            <a:picLocks noChangeAspect="1"/>
          </p:cNvPicPr>
          <p:nvPr/>
        </p:nvPicPr>
        <p:blipFill>
          <a:blip r:embed="rId6" cstate="print">
            <a:extLst>
              <a:ext uri="{1CB3F10E-6C9C-409B-B20D-0B8F57951541}"/>
            </a:extLst>
          </a:blip>
          <a:stretch>
            <a:fillRect/>
          </a:stretch>
        </p:blipFill>
        <p:spPr>
          <a:xfrm>
            <a:off x="2304288" y="952500"/>
            <a:ext cx="3943350" cy="3933825"/>
          </a:xfrm>
          <a:prstGeom prst="rect">
            <a:avLst/>
          </a:prstGeom>
        </p:spPr>
      </p:pic>
      <p:sp>
        <p:nvSpPr>
          <p:cNvPr id="643" name="TextBox643"/>
          <p:cNvSpPr txBox="1"/>
          <p:nvPr/>
        </p:nvSpPr>
        <p:spPr>
          <a:xfrm>
            <a:off x="555864" y="1027088"/>
            <a:ext cx="4368800" cy="3886200"/>
          </a:xfrm>
          <a:prstGeom prst="rect">
            <a:avLst/>
          </a:prstGeom>
          <a:noFill/>
        </p:spPr>
        <p:txBody>
          <a:bodyPr wrap="square" lIns="0" tIns="0" rIns="0" bIns="0" rtlCol="0">
            <a:spAutoFit/>
          </a:bodyPr>
          <a:lstStyle/>
          <a:p>
            <a:pPr marL="2012"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245" noProof="0" dirty="0">
                <a:latin typeface="Times New Roman" pitchFamily="18" charset="0"/>
                <a:ea typeface="Times New Roman" pitchFamily="18" charset="0"/>
                <a:cs typeface="Times New Roman" pitchFamily="18" charset="0"/>
              </a:rPr>
              <a:t> </a:t>
            </a:r>
            <a:r>
              <a:rPr lang="en-US" altLang="zh-CN" sz="2150" b="1" kern="0" spc="-100" baseline="0" noProof="0" dirty="0">
                <a:solidFill>
                  <a:srgbClr val="000000"/>
                </a:solidFill>
                <a:latin typeface="Times New Roman" pitchFamily="18" charset="0"/>
                <a:ea typeface="Times New Roman" pitchFamily="18" charset="0"/>
                <a:cs typeface="Times New Roman" pitchFamily="18" charset="0"/>
              </a:rPr>
              <a:t>:</a:t>
            </a:r>
          </a:p>
          <a:p>
            <a:pPr marL="0" marR="0" indent="0" eaLnBrk="0">
              <a:lnSpc>
                <a:spcPct val="78000"/>
              </a:lnSpc>
              <a:spcBef>
                <a:spcPts val="2447"/>
              </a:spcBef>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Example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1</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Inversion</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of</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Control</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configuration:</a:t>
            </a:r>
          </a:p>
          <a:p>
            <a:pPr marL="916916" marR="2024892" indent="-910424" eaLnBrk="0">
              <a:lnSpc>
                <a:spcPct val="98000"/>
              </a:lnSpc>
              <a:spcBef>
                <a:spcPts val="613"/>
              </a:spcBef>
            </a:pPr>
            <a:r>
              <a:rPr lang="en-US" altLang="zh-CN" sz="1200" b="1" kern="0" spc="-50" baseline="0" noProof="0" dirty="0">
                <a:solidFill>
                  <a:srgbClr val="000000"/>
                </a:solidFill>
                <a:latin typeface="Times New Roman" pitchFamily="18" charset="0"/>
                <a:ea typeface="Times New Roman" pitchFamily="18" charset="0"/>
                <a:cs typeface="Times New Roman" pitchFamily="18" charset="0"/>
              </a:rPr>
              <a:t>1.</a:t>
            </a:r>
            <a:r>
              <a:rPr lang="en-US" altLang="zh-CN" sz="1200" b="1" kern="0" spc="-1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Add</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Library</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project:</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commons-logging-api</a:t>
            </a:r>
          </a:p>
          <a:p>
            <a:pPr marL="917209" marR="2278511" indent="0" eaLnBrk="0">
              <a:lnSpc>
                <a:spcPct val="109000"/>
              </a:lnSpc>
              <a:spcBef>
                <a:spcPts val="607"/>
              </a:spcBef>
            </a:pP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spring-beans</a:t>
            </a:r>
            <a:r>
              <a:rPr lang="en-US" altLang="zh-CN" sz="1200" b="1" kern="0" spc="245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spring-context</a:t>
            </a:r>
            <a:r>
              <a:rPr lang="en-US" altLang="zh-CN" sz="1200" b="1" kern="0" spc="1635" noProof="0" dirty="0">
                <a:latin typeface="Times New Roman" pitchFamily="18" charset="0"/>
                <a:ea typeface="Times New Roman" pitchFamily="18" charset="0"/>
                <a:cs typeface="Times New Roman" pitchFamily="18" charset="0"/>
              </a:rPr>
              <a:t> </a:t>
            </a: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spring-core</a:t>
            </a:r>
            <a:r>
              <a:rPr lang="en-US" altLang="zh-CN" sz="1200" b="1" kern="0" spc="321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Spring-expression</a:t>
            </a:r>
          </a:p>
          <a:p>
            <a:pPr marL="91" marR="0" indent="0" eaLnBrk="0">
              <a:lnSpc>
                <a:spcPct val="77000"/>
              </a:lnSpc>
              <a:spcBef>
                <a:spcPts val="2268"/>
              </a:spcBef>
            </a:pPr>
            <a:r>
              <a:rPr lang="en-US" altLang="zh-CN" sz="1200" b="1" kern="0" spc="-50" baseline="0" noProof="0" dirty="0">
                <a:solidFill>
                  <a:srgbClr val="000000"/>
                </a:solidFill>
                <a:latin typeface="Times New Roman" pitchFamily="18" charset="0"/>
                <a:ea typeface="Times New Roman" pitchFamily="18" charset="0"/>
                <a:cs typeface="Times New Roman" pitchFamily="18" charset="0"/>
              </a:rPr>
              <a:t>2.</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applicationContext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Configuration</a:t>
            </a:r>
          </a:p>
          <a:p>
            <a:pPr marL="266182" marR="0" indent="0" eaLnBrk="0">
              <a:lnSpc>
                <a:spcPct val="77000"/>
              </a:lnSpc>
              <a:spcBef>
                <a:spcPts val="592"/>
              </a:spcBef>
            </a:pPr>
            <a:r>
              <a:rPr lang="en-US" altLang="zh-CN" sz="1200" b="1" kern="0" spc="-25" baseline="0" noProof="0" dirty="0">
                <a:solidFill>
                  <a:srgbClr val="0000FF"/>
                </a:solidFill>
                <a:latin typeface="Times New Roman" pitchFamily="18" charset="0"/>
                <a:ea typeface="Times New Roman" pitchFamily="18" charset="0"/>
                <a:cs typeface="Times New Roman" pitchFamily="18" charset="0"/>
              </a:rPr>
              <a:t>&lt;!--</a:t>
            </a:r>
            <a:r>
              <a:rPr lang="en-US" altLang="zh-CN" sz="1200" b="1" kern="0" spc="-3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Define</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Bean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FF"/>
                </a:solidFill>
                <a:latin typeface="Times New Roman" pitchFamily="18" charset="0"/>
                <a:ea typeface="Times New Roman" pitchFamily="18" charset="0"/>
                <a:cs typeface="Times New Roman" pitchFamily="18" charset="0"/>
              </a:rPr>
              <a:t>--&gt;</a:t>
            </a:r>
          </a:p>
          <a:p>
            <a:pPr marL="1831304" marR="651032" indent="-917143" eaLnBrk="0">
              <a:lnSpc>
                <a:spcPct val="98000"/>
              </a:lnSpc>
              <a:spcBef>
                <a:spcPts val="595"/>
              </a:spcBef>
            </a:pPr>
            <a:r>
              <a:rPr lang="en-US" altLang="zh-CN" sz="1200" b="1" kern="0" spc="-20" baseline="0" noProof="0" dirty="0">
                <a:solidFill>
                  <a:srgbClr val="000000"/>
                </a:solidFill>
                <a:latin typeface="Times New Roman" pitchFamily="18" charset="0"/>
                <a:ea typeface="Times New Roman" pitchFamily="18" charset="0"/>
                <a:cs typeface="Times New Roman" pitchFamily="18" charset="0"/>
              </a:rPr>
              <a:t>&lt;bean</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id="car"</a:t>
            </a:r>
            <a:r>
              <a:rPr lang="en-US" altLang="zh-CN" sz="1200" b="1" kern="0" spc="13805"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class="io.spring.ioc.Car"&gt;</a:t>
            </a:r>
          </a:p>
          <a:p>
            <a:pPr marL="914167" marR="0" indent="0" eaLnBrk="0">
              <a:lnSpc>
                <a:spcPct val="77000"/>
              </a:lnSpc>
              <a:spcBef>
                <a:spcPts val="606"/>
              </a:spcBef>
            </a:pPr>
            <a:r>
              <a:rPr lang="en-US" altLang="zh-CN" sz="1200" b="1" kern="0" spc="-15" baseline="0" noProof="0" dirty="0">
                <a:solidFill>
                  <a:srgbClr val="000000"/>
                </a:solidFill>
                <a:latin typeface="Times New Roman" pitchFamily="18" charset="0"/>
                <a:ea typeface="Times New Roman" pitchFamily="18" charset="0"/>
                <a:cs typeface="Times New Roman" pitchFamily="18" charset="0"/>
              </a:rPr>
              <a:t>&lt;/bean&gt;</a:t>
            </a:r>
          </a:p>
          <a:p>
            <a:pPr marL="1831304" marR="651032" indent="-917143" eaLnBrk="0">
              <a:lnSpc>
                <a:spcPct val="98000"/>
              </a:lnSpc>
              <a:spcBef>
                <a:spcPts val="599"/>
              </a:spcBef>
            </a:pPr>
            <a:r>
              <a:rPr lang="en-US" altLang="zh-CN" sz="1200" b="1" kern="0" spc="-20" baseline="0" noProof="0" dirty="0">
                <a:solidFill>
                  <a:srgbClr val="000000"/>
                </a:solidFill>
                <a:latin typeface="Times New Roman" pitchFamily="18" charset="0"/>
                <a:ea typeface="Times New Roman" pitchFamily="18" charset="0"/>
                <a:cs typeface="Times New Roman" pitchFamily="18" charset="0"/>
              </a:rPr>
              <a:t>&lt;bean</a:t>
            </a:r>
            <a:r>
              <a:rPr lang="en-US" altLang="zh-CN" sz="1200" b="1" kern="0" spc="-5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id="truck"</a:t>
            </a:r>
            <a:r>
              <a:rPr lang="en-US" altLang="zh-CN" sz="1200" b="1" kern="0" spc="12665"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class="io.spring.ioc.Truck"&gt;</a:t>
            </a:r>
          </a:p>
          <a:p>
            <a:pPr marL="914161" marR="0" indent="0" eaLnBrk="0">
              <a:lnSpc>
                <a:spcPct val="77000"/>
              </a:lnSpc>
              <a:spcBef>
                <a:spcPts val="606"/>
              </a:spcBef>
            </a:pPr>
            <a:r>
              <a:rPr lang="en-US" altLang="zh-CN" sz="1200" b="1" kern="0" spc="-15" baseline="0" noProof="0" dirty="0">
                <a:solidFill>
                  <a:srgbClr val="000000"/>
                </a:solidFill>
                <a:latin typeface="Times New Roman" pitchFamily="18" charset="0"/>
                <a:ea typeface="Times New Roman" pitchFamily="18" charset="0"/>
                <a:cs typeface="Times New Roman" pitchFamily="18" charset="0"/>
              </a:rPr>
              <a:t>&lt;/bean&gt;</a:t>
            </a:r>
          </a:p>
        </p:txBody>
      </p:sp>
    </p:spTree>
    <p:extLst>
      <p:ext uri="{0A208FEE-D5CB-4B01-E8B5-1C9A5D5E0733}"/>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4" name="6815AA52-AE3A-427A-0330-758761EFF152"/>
          <p:cNvPicPr>
            <a:picLocks noChangeAspect="1"/>
          </p:cNvPicPr>
          <p:nvPr/>
        </p:nvPicPr>
        <p:blipFill>
          <a:blip r:embed="rId2" cstate="print">
            <a:extLst>
              <a:ext uri="{FD641BE1-5EA8-4FB6-F12C-02D053995F3C}"/>
            </a:extLst>
          </a:blip>
          <a:stretch>
            <a:fillRect/>
          </a:stretch>
        </p:blipFill>
        <p:spPr>
          <a:xfrm>
            <a:off x="0" y="0"/>
            <a:ext cx="9144000" cy="5143500"/>
          </a:xfrm>
          <a:prstGeom prst="rect">
            <a:avLst/>
          </a:prstGeom>
        </p:spPr>
      </p:pic>
      <p:pic>
        <p:nvPicPr>
          <p:cNvPr id="645" name="AB027B38-0194-4010-45B4-6A5CA5A66AF8"/>
          <p:cNvPicPr>
            <a:picLocks noChangeAspect="1"/>
          </p:cNvPicPr>
          <p:nvPr/>
        </p:nvPicPr>
        <p:blipFill>
          <a:blip r:embed="rId3" cstate="print">
            <a:extLst>
              <a:ext uri="{D6C3A53D-F6CD-4D78-1A47-4749101AE592}"/>
            </a:extLst>
          </a:blip>
          <a:stretch>
            <a:fillRect/>
          </a:stretch>
        </p:blipFill>
        <p:spPr>
          <a:xfrm>
            <a:off x="0" y="647700"/>
            <a:ext cx="9144000" cy="4495800"/>
          </a:xfrm>
          <a:prstGeom prst="rect">
            <a:avLst/>
          </a:prstGeom>
        </p:spPr>
      </p:pic>
      <p:pic>
        <p:nvPicPr>
          <p:cNvPr id="646" name="39858C0D-B140-4EE2-7C35-4E4CCE635C37"/>
          <p:cNvPicPr>
            <a:picLocks noChangeAspect="1"/>
          </p:cNvPicPr>
          <p:nvPr/>
        </p:nvPicPr>
        <p:blipFill>
          <a:blip r:embed="rId4" cstate="print">
            <a:extLst>
              <a:ext uri="{CBD14D43-DEE7-4964-06A7-6A641F6B682E}"/>
            </a:extLst>
          </a:blip>
          <a:stretch>
            <a:fillRect/>
          </a:stretch>
        </p:blipFill>
        <p:spPr>
          <a:xfrm>
            <a:off x="0" y="647700"/>
            <a:ext cx="9144000" cy="123825"/>
          </a:xfrm>
          <a:prstGeom prst="rect">
            <a:avLst/>
          </a:prstGeom>
        </p:spPr>
      </p:pic>
      <p:sp>
        <p:nvSpPr>
          <p:cNvPr id="647" name="TextBox647"/>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48" name="TextBox648"/>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49" name="224956E6-1C12-48DE-E529-E23F26A76119"/>
          <p:cNvPicPr>
            <a:picLocks noChangeAspect="1"/>
          </p:cNvPicPr>
          <p:nvPr/>
        </p:nvPicPr>
        <p:blipFill>
          <a:blip r:embed="rId5" cstate="print">
            <a:extLst>
              <a:ext uri="{12CE51F7-BADC-41FD-B3B4-EB276602824D}"/>
            </a:extLst>
          </a:blip>
          <a:stretch>
            <a:fillRect/>
          </a:stretch>
        </p:blipFill>
        <p:spPr>
          <a:xfrm>
            <a:off x="455676" y="828675"/>
            <a:ext cx="8401050" cy="4095750"/>
          </a:xfrm>
          <a:prstGeom prst="rect">
            <a:avLst/>
          </a:prstGeom>
        </p:spPr>
      </p:pic>
      <p:pic>
        <p:nvPicPr>
          <p:cNvPr id="650" name="B8418E83-CEA3-4B71-262F-FBB54B75A0B2"/>
          <p:cNvPicPr>
            <a:picLocks noChangeAspect="1"/>
          </p:cNvPicPr>
          <p:nvPr/>
        </p:nvPicPr>
        <p:blipFill>
          <a:blip r:embed="rId6" cstate="print">
            <a:extLst>
              <a:ext uri="{AD0E15CC-9D6B-4A0E-3C5E-41A3DD944F71}"/>
            </a:extLst>
          </a:blip>
          <a:stretch>
            <a:fillRect/>
          </a:stretch>
        </p:blipFill>
        <p:spPr>
          <a:xfrm>
            <a:off x="554736" y="952500"/>
            <a:ext cx="8124826" cy="3933825"/>
          </a:xfrm>
          <a:prstGeom prst="rect">
            <a:avLst/>
          </a:prstGeom>
        </p:spPr>
      </p:pic>
      <p:sp>
        <p:nvSpPr>
          <p:cNvPr id="651" name="TextBox651"/>
          <p:cNvSpPr txBox="1"/>
          <p:nvPr/>
        </p:nvSpPr>
        <p:spPr>
          <a:xfrm>
            <a:off x="555864" y="1027088"/>
            <a:ext cx="4368800" cy="723900"/>
          </a:xfrm>
          <a:prstGeom prst="rect">
            <a:avLst/>
          </a:prstGeom>
          <a:noFill/>
        </p:spPr>
        <p:txBody>
          <a:bodyPr wrap="square" lIns="0" tIns="0" rIns="0" bIns="0" rtlCol="0">
            <a:spAutoFit/>
          </a:bodyPr>
          <a:lstStyle/>
          <a:p>
            <a:pPr marL="2012"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245" noProof="0" dirty="0">
                <a:latin typeface="Times New Roman" pitchFamily="18" charset="0"/>
                <a:ea typeface="Times New Roman" pitchFamily="18" charset="0"/>
                <a:cs typeface="Times New Roman" pitchFamily="18" charset="0"/>
              </a:rPr>
              <a:t> </a:t>
            </a:r>
            <a:r>
              <a:rPr lang="en-US" altLang="zh-CN" sz="2150" b="1" kern="0" spc="-100" baseline="0" noProof="0" dirty="0">
                <a:solidFill>
                  <a:srgbClr val="000000"/>
                </a:solidFill>
                <a:latin typeface="Times New Roman" pitchFamily="18" charset="0"/>
                <a:ea typeface="Times New Roman" pitchFamily="18" charset="0"/>
                <a:cs typeface="Times New Roman" pitchFamily="18" charset="0"/>
              </a:rPr>
              <a:t>:</a:t>
            </a:r>
          </a:p>
          <a:p>
            <a:pPr marL="0" marR="0" indent="0" eaLnBrk="0">
              <a:lnSpc>
                <a:spcPct val="78000"/>
              </a:lnSpc>
              <a:spcBef>
                <a:spcPts val="2447"/>
              </a:spcBef>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Example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1</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Inversion</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of</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Control</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configuration:</a:t>
            </a:r>
          </a:p>
        </p:txBody>
      </p:sp>
    </p:spTree>
    <p:extLst>
      <p:ext uri="{62D73216-EE10-4654-047B-0A448AFAA5BD}"/>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2" name="8593B2EA-8FC3-4B04-680B-3E5E145CD53C"/>
          <p:cNvPicPr>
            <a:picLocks noChangeAspect="1"/>
          </p:cNvPicPr>
          <p:nvPr/>
        </p:nvPicPr>
        <p:blipFill>
          <a:blip r:embed="rId2" cstate="print">
            <a:extLst>
              <a:ext uri="{4F406006-0FE9-4378-574C-862C238A2E85}"/>
            </a:extLst>
          </a:blip>
          <a:stretch>
            <a:fillRect/>
          </a:stretch>
        </p:blipFill>
        <p:spPr>
          <a:xfrm>
            <a:off x="0" y="0"/>
            <a:ext cx="9144000" cy="5143500"/>
          </a:xfrm>
          <a:prstGeom prst="rect">
            <a:avLst/>
          </a:prstGeom>
        </p:spPr>
      </p:pic>
      <p:pic>
        <p:nvPicPr>
          <p:cNvPr id="653" name="1E900898-5372-4579-2DE3-F6B10F45B426"/>
          <p:cNvPicPr>
            <a:picLocks noChangeAspect="1"/>
          </p:cNvPicPr>
          <p:nvPr/>
        </p:nvPicPr>
        <p:blipFill>
          <a:blip r:embed="rId3" cstate="print">
            <a:extLst>
              <a:ext uri="{7E6633B2-6577-445B-4304-A4C9B3C8E348}"/>
            </a:extLst>
          </a:blip>
          <a:stretch>
            <a:fillRect/>
          </a:stretch>
        </p:blipFill>
        <p:spPr>
          <a:xfrm>
            <a:off x="0" y="647700"/>
            <a:ext cx="9144000" cy="4495800"/>
          </a:xfrm>
          <a:prstGeom prst="rect">
            <a:avLst/>
          </a:prstGeom>
        </p:spPr>
      </p:pic>
      <p:pic>
        <p:nvPicPr>
          <p:cNvPr id="654" name="19D59DB0-685D-4B23-0809-BCB81A108F50"/>
          <p:cNvPicPr>
            <a:picLocks noChangeAspect="1"/>
          </p:cNvPicPr>
          <p:nvPr/>
        </p:nvPicPr>
        <p:blipFill>
          <a:blip r:embed="rId4" cstate="print">
            <a:extLst>
              <a:ext uri="{A6A65E94-0FA6-4A05-190E-245DC470C9C1}"/>
            </a:extLst>
          </a:blip>
          <a:stretch>
            <a:fillRect/>
          </a:stretch>
        </p:blipFill>
        <p:spPr>
          <a:xfrm>
            <a:off x="0" y="647700"/>
            <a:ext cx="9144000" cy="123825"/>
          </a:xfrm>
          <a:prstGeom prst="rect">
            <a:avLst/>
          </a:prstGeom>
        </p:spPr>
      </p:pic>
      <p:sp>
        <p:nvSpPr>
          <p:cNvPr id="655" name="TextBox655"/>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56" name="TextBox656"/>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57" name="2AC16B3A-1918-41CA-D0F3-F93E7A53FC2C"/>
          <p:cNvPicPr>
            <a:picLocks noChangeAspect="1"/>
          </p:cNvPicPr>
          <p:nvPr/>
        </p:nvPicPr>
        <p:blipFill>
          <a:blip r:embed="rId5" cstate="print">
            <a:extLst>
              <a:ext uri="{36B3F2DD-558F-4EB2-BB97-2B80C0852A8E}"/>
            </a:extLst>
          </a:blip>
          <a:stretch>
            <a:fillRect/>
          </a:stretch>
        </p:blipFill>
        <p:spPr>
          <a:xfrm>
            <a:off x="455676" y="828675"/>
            <a:ext cx="8401050" cy="4095750"/>
          </a:xfrm>
          <a:prstGeom prst="rect">
            <a:avLst/>
          </a:prstGeom>
        </p:spPr>
      </p:pic>
      <p:pic>
        <p:nvPicPr>
          <p:cNvPr id="658" name="FA3A0118-9E8B-4381-8BF8-BFBEE919A97B"/>
          <p:cNvPicPr>
            <a:picLocks noChangeAspect="1"/>
          </p:cNvPicPr>
          <p:nvPr/>
        </p:nvPicPr>
        <p:blipFill>
          <a:blip r:embed="rId6" cstate="print">
            <a:extLst>
              <a:ext uri="{AE481634-1D16-403A-6C35-C868952E7555}"/>
            </a:extLst>
          </a:blip>
          <a:stretch>
            <a:fillRect/>
          </a:stretch>
        </p:blipFill>
        <p:spPr>
          <a:xfrm>
            <a:off x="460248" y="952500"/>
            <a:ext cx="8467726" cy="3933825"/>
          </a:xfrm>
          <a:prstGeom prst="rect">
            <a:avLst/>
          </a:prstGeom>
        </p:spPr>
      </p:pic>
      <p:sp>
        <p:nvSpPr>
          <p:cNvPr id="659" name="TextBox659"/>
          <p:cNvSpPr txBox="1"/>
          <p:nvPr/>
        </p:nvSpPr>
        <p:spPr>
          <a:xfrm>
            <a:off x="555864" y="1027088"/>
            <a:ext cx="4368800" cy="1244600"/>
          </a:xfrm>
          <a:prstGeom prst="rect">
            <a:avLst/>
          </a:prstGeom>
          <a:noFill/>
        </p:spPr>
        <p:txBody>
          <a:bodyPr wrap="square" lIns="0" tIns="0" rIns="0" bIns="0" rtlCol="0">
            <a:spAutoFit/>
          </a:bodyPr>
          <a:lstStyle/>
          <a:p>
            <a:pPr marL="2012"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245" noProof="0" dirty="0">
                <a:latin typeface="Times New Roman" pitchFamily="18" charset="0"/>
                <a:ea typeface="Times New Roman" pitchFamily="18" charset="0"/>
                <a:cs typeface="Times New Roman" pitchFamily="18" charset="0"/>
              </a:rPr>
              <a:t> </a:t>
            </a:r>
            <a:r>
              <a:rPr lang="en-US" altLang="zh-CN" sz="2150" b="1" kern="0" spc="-100" baseline="0" noProof="0" dirty="0">
                <a:solidFill>
                  <a:srgbClr val="000000"/>
                </a:solidFill>
                <a:latin typeface="Times New Roman" pitchFamily="18" charset="0"/>
                <a:ea typeface="Times New Roman" pitchFamily="18" charset="0"/>
                <a:cs typeface="Times New Roman" pitchFamily="18" charset="0"/>
              </a:rPr>
              <a:t>:</a:t>
            </a:r>
          </a:p>
          <a:p>
            <a:pPr marL="0" marR="0" indent="0" eaLnBrk="0">
              <a:lnSpc>
                <a:spcPct val="78000"/>
              </a:lnSpc>
              <a:spcBef>
                <a:spcPts val="2447"/>
              </a:spcBef>
            </a:pPr>
            <a:r>
              <a:rPr lang="en-US" altLang="zh-CN" sz="1400" b="1" kern="0" spc="-15" baseline="0" noProof="0" dirty="0">
                <a:solidFill>
                  <a:srgbClr val="FF0000"/>
                </a:solidFill>
                <a:latin typeface="Times New Roman" pitchFamily="18" charset="0"/>
                <a:ea typeface="Times New Roman" pitchFamily="18" charset="0"/>
                <a:cs typeface="Times New Roman" pitchFamily="18" charset="0"/>
              </a:rPr>
              <a:t>Example</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1</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Inversion</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of</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Control</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FF0000"/>
                </a:solidFill>
                <a:latin typeface="Times New Roman" pitchFamily="18" charset="0"/>
                <a:ea typeface="Times New Roman" pitchFamily="18" charset="0"/>
                <a:cs typeface="Times New Roman" pitchFamily="18" charset="0"/>
              </a:rPr>
              <a:t>configuration:</a:t>
            </a:r>
          </a:p>
          <a:p>
            <a:pPr marL="538467" marR="0" indent="0" eaLnBrk="0">
              <a:lnSpc>
                <a:spcPct val="81000"/>
              </a:lnSpc>
              <a:spcBef>
                <a:spcPts val="2781"/>
              </a:spcBef>
            </a:pPr>
            <a:r>
              <a:rPr lang="en-US" altLang="zh-CN" sz="1400" kern="0" spc="-15" baseline="0" noProof="0" dirty="0">
                <a:solidFill>
                  <a:srgbClr val="FF0000"/>
                </a:solidFill>
                <a:latin typeface="Arial" pitchFamily="34" charset="0"/>
                <a:ea typeface="Arial" pitchFamily="34" charset="0"/>
                <a:cs typeface="Arial" pitchFamily="34" charset="0"/>
              </a:rPr>
              <a:t>Simple</a:t>
            </a:r>
            <a:r>
              <a:rPr lang="en-US" altLang="zh-CN" sz="1400" kern="0" spc="-10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Java</a:t>
            </a:r>
            <a:r>
              <a:rPr lang="en-US" altLang="zh-CN" sz="1400" kern="0" spc="-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Style</a:t>
            </a:r>
          </a:p>
        </p:txBody>
      </p:sp>
      <p:sp>
        <p:nvSpPr>
          <p:cNvPr id="660" name="TextBox660"/>
          <p:cNvSpPr txBox="1"/>
          <p:nvPr/>
        </p:nvSpPr>
        <p:spPr>
          <a:xfrm>
            <a:off x="5430162" y="2098280"/>
            <a:ext cx="2679700" cy="177800"/>
          </a:xfrm>
          <a:prstGeom prst="rect">
            <a:avLst/>
          </a:prstGeom>
          <a:noFill/>
        </p:spPr>
        <p:txBody>
          <a:bodyPr wrap="square" lIns="0" tIns="0" rIns="0" bIns="0" rtlCol="0">
            <a:spAutoFit/>
          </a:bodyPr>
          <a:lstStyle/>
          <a:p>
            <a:pPr marL="0" marR="0" indent="0" eaLnBrk="0">
              <a:lnSpc>
                <a:spcPct val="81000"/>
              </a:lnSpc>
            </a:pPr>
            <a:r>
              <a:rPr lang="en-US" altLang="zh-CN" sz="1400" kern="0" spc="-15" baseline="0" noProof="0" dirty="0">
                <a:solidFill>
                  <a:srgbClr val="FF0000"/>
                </a:solidFill>
                <a:latin typeface="Arial" pitchFamily="34" charset="0"/>
                <a:ea typeface="Arial" pitchFamily="34" charset="0"/>
                <a:cs typeface="Arial" pitchFamily="34" charset="0"/>
              </a:rPr>
              <a:t>Spring</a:t>
            </a:r>
            <a:r>
              <a:rPr lang="en-US" altLang="zh-CN" sz="1400" kern="0" spc="-11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a:t>
            </a:r>
            <a:r>
              <a:rPr lang="en-US" altLang="zh-CN" sz="1400" kern="0" spc="85" noProof="0" dirty="0">
                <a:latin typeface="Arial" pitchFamily="34" charset="0"/>
                <a:ea typeface="Arial" pitchFamily="34" charset="0"/>
                <a:cs typeface="Arial" pitchFamily="34" charset="0"/>
              </a:rPr>
              <a:t> </a:t>
            </a:r>
            <a:r>
              <a:rPr lang="en-US" altLang="zh-CN" sz="1400" kern="0" spc="-10" baseline="0" noProof="0" dirty="0">
                <a:solidFill>
                  <a:srgbClr val="FF0000"/>
                </a:solidFill>
                <a:latin typeface="Arial" pitchFamily="34" charset="0"/>
                <a:ea typeface="Arial" pitchFamily="34" charset="0"/>
                <a:cs typeface="Arial" pitchFamily="34" charset="0"/>
              </a:rPr>
              <a:t>Inversion</a:t>
            </a:r>
            <a:r>
              <a:rPr lang="en-US" altLang="zh-CN" sz="1400" kern="0" spc="-50"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of</a:t>
            </a:r>
            <a:r>
              <a:rPr lang="en-US" altLang="zh-CN" sz="1400" kern="0" spc="-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Control</a:t>
            </a:r>
            <a:r>
              <a:rPr lang="en-US" altLang="zh-CN" sz="1400" kern="0" spc="-45" noProof="0" dirty="0">
                <a:latin typeface="Arial" pitchFamily="34" charset="0"/>
                <a:ea typeface="Arial" pitchFamily="34" charset="0"/>
                <a:cs typeface="Arial" pitchFamily="34" charset="0"/>
              </a:rPr>
              <a:t> </a:t>
            </a:r>
            <a:r>
              <a:rPr lang="en-US" altLang="zh-CN" sz="1400" kern="0" spc="0" baseline="0" noProof="0" dirty="0">
                <a:solidFill>
                  <a:srgbClr val="FF0000"/>
                </a:solidFill>
                <a:latin typeface="Arial" pitchFamily="34" charset="0"/>
                <a:ea typeface="Arial" pitchFamily="34" charset="0"/>
                <a:cs typeface="Arial" pitchFamily="34" charset="0"/>
              </a:rPr>
              <a:t>Style</a:t>
            </a:r>
          </a:p>
        </p:txBody>
      </p:sp>
    </p:spTree>
    <p:extLst>
      <p:ext uri="{D57392D1-2570-40FE-EEFA-3B26025EFCB8}"/>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1" name="16AF5338-6394-4A3A-4DF8-ABD4FF00D2AE"/>
          <p:cNvPicPr>
            <a:picLocks noChangeAspect="1"/>
          </p:cNvPicPr>
          <p:nvPr/>
        </p:nvPicPr>
        <p:blipFill>
          <a:blip r:embed="rId2" cstate="print">
            <a:extLst>
              <a:ext uri="{E953B0B7-1393-42D1-31A0-7F17629FF40D}"/>
            </a:extLst>
          </a:blip>
          <a:stretch>
            <a:fillRect/>
          </a:stretch>
        </p:blipFill>
        <p:spPr>
          <a:xfrm>
            <a:off x="0" y="0"/>
            <a:ext cx="9144000" cy="5143500"/>
          </a:xfrm>
          <a:prstGeom prst="rect">
            <a:avLst/>
          </a:prstGeom>
        </p:spPr>
      </p:pic>
      <p:pic>
        <p:nvPicPr>
          <p:cNvPr id="672" name="833A587D-D574-4C24-61EB-5C81C68427BF"/>
          <p:cNvPicPr>
            <a:picLocks noChangeAspect="1"/>
          </p:cNvPicPr>
          <p:nvPr/>
        </p:nvPicPr>
        <p:blipFill>
          <a:blip r:embed="rId3" cstate="print">
            <a:extLst>
              <a:ext uri="{B204AE1B-5EA0-497B-E44A-BCE7C90BBAF1}"/>
            </a:extLst>
          </a:blip>
          <a:stretch>
            <a:fillRect/>
          </a:stretch>
        </p:blipFill>
        <p:spPr>
          <a:xfrm>
            <a:off x="0" y="647700"/>
            <a:ext cx="9144000" cy="4495800"/>
          </a:xfrm>
          <a:prstGeom prst="rect">
            <a:avLst/>
          </a:prstGeom>
        </p:spPr>
      </p:pic>
      <p:pic>
        <p:nvPicPr>
          <p:cNvPr id="673" name="B0C95050-2F6C-410C-4755-3A65970A6B7A"/>
          <p:cNvPicPr>
            <a:picLocks noChangeAspect="1"/>
          </p:cNvPicPr>
          <p:nvPr/>
        </p:nvPicPr>
        <p:blipFill>
          <a:blip r:embed="rId4" cstate="print">
            <a:extLst>
              <a:ext uri="{D7BE2951-E32E-4182-754E-EB845B8FC86A}"/>
            </a:extLst>
          </a:blip>
          <a:stretch>
            <a:fillRect/>
          </a:stretch>
        </p:blipFill>
        <p:spPr>
          <a:xfrm>
            <a:off x="0" y="647700"/>
            <a:ext cx="9144000" cy="123825"/>
          </a:xfrm>
          <a:prstGeom prst="rect">
            <a:avLst/>
          </a:prstGeom>
        </p:spPr>
      </p:pic>
      <p:sp>
        <p:nvSpPr>
          <p:cNvPr id="674" name="TextBox674"/>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75" name="TextBox675"/>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76" name="E6DEBB08-FEEC-4775-2804-E23FB920A78D"/>
          <p:cNvPicPr>
            <a:picLocks noChangeAspect="1"/>
          </p:cNvPicPr>
          <p:nvPr/>
        </p:nvPicPr>
        <p:blipFill>
          <a:blip r:embed="rId5" cstate="print">
            <a:extLst>
              <a:ext uri="{7D23E00A-2715-43A7-7503-4EFE11B3F2E1}"/>
            </a:extLst>
          </a:blip>
          <a:stretch>
            <a:fillRect/>
          </a:stretch>
        </p:blipFill>
        <p:spPr>
          <a:xfrm>
            <a:off x="455676" y="828675"/>
            <a:ext cx="8401050" cy="4095750"/>
          </a:xfrm>
          <a:prstGeom prst="rect">
            <a:avLst/>
          </a:prstGeom>
        </p:spPr>
      </p:pic>
      <p:pic>
        <p:nvPicPr>
          <p:cNvPr id="677" name="2E6CC236-5D77-4066-264B-6022804E1FF5"/>
          <p:cNvPicPr>
            <a:picLocks noChangeAspect="1"/>
          </p:cNvPicPr>
          <p:nvPr/>
        </p:nvPicPr>
        <p:blipFill>
          <a:blip r:embed="rId6" cstate="print">
            <a:extLst>
              <a:ext uri="{00331E71-6D7A-4378-E110-565EF75C6D97}"/>
            </a:extLst>
          </a:blip>
          <a:stretch>
            <a:fillRect/>
          </a:stretch>
        </p:blipFill>
        <p:spPr>
          <a:xfrm>
            <a:off x="554736" y="952500"/>
            <a:ext cx="8124826" cy="3933825"/>
          </a:xfrm>
          <a:prstGeom prst="rect">
            <a:avLst/>
          </a:prstGeom>
        </p:spPr>
      </p:pic>
      <p:sp>
        <p:nvSpPr>
          <p:cNvPr id="678" name="TextBox678"/>
          <p:cNvSpPr txBox="1"/>
          <p:nvPr/>
        </p:nvSpPr>
        <p:spPr>
          <a:xfrm>
            <a:off x="555864" y="1027088"/>
            <a:ext cx="6985000" cy="723900"/>
          </a:xfrm>
          <a:prstGeom prst="rect">
            <a:avLst/>
          </a:prstGeom>
          <a:noFill/>
        </p:spPr>
        <p:txBody>
          <a:bodyPr wrap="square" lIns="0" tIns="0" rIns="0" bIns="0" rtlCol="0">
            <a:spAutoFit/>
          </a:bodyPr>
          <a:lstStyle/>
          <a:p>
            <a:pPr marL="2012"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a:p>
            <a:pPr marL="0" marR="0" indent="0" eaLnBrk="0">
              <a:lnSpc>
                <a:spcPct val="78000"/>
              </a:lnSpc>
              <a:spcBef>
                <a:spcPts val="2447"/>
              </a:spcBef>
            </a:pPr>
            <a:r>
              <a:rPr lang="en-US" altLang="zh-CN" sz="1400" b="1" kern="0" spc="-15" baseline="0" noProof="0" dirty="0">
                <a:solidFill>
                  <a:srgbClr val="0000FF"/>
                </a:solidFill>
                <a:latin typeface="Times New Roman" pitchFamily="18" charset="0"/>
                <a:ea typeface="Times New Roman" pitchFamily="18" charset="0"/>
                <a:cs typeface="Times New Roman" pitchFamily="18" charset="0"/>
              </a:rPr>
              <a:t>Example</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2</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Inversion</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of</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Control</a:t>
            </a:r>
            <a:r>
              <a:rPr lang="en-US" altLang="zh-CN" sz="1400" b="1" kern="0" spc="3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and</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Dependency</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Injection</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configuration:</a:t>
            </a:r>
          </a:p>
        </p:txBody>
      </p:sp>
    </p:spTree>
    <p:extLst>
      <p:ext uri="{7498FFFD-4431-4DAF-5A7A-A2D34007956E}"/>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9" name="B7C9934E-0B46-426A-4F17-659F2AA4B8BC"/>
          <p:cNvPicPr>
            <a:picLocks noChangeAspect="1"/>
          </p:cNvPicPr>
          <p:nvPr/>
        </p:nvPicPr>
        <p:blipFill>
          <a:blip r:embed="rId2" cstate="print">
            <a:extLst>
              <a:ext uri="{A5462DB4-8982-4A5D-4695-D8F9AAC1A472}"/>
            </a:extLst>
          </a:blip>
          <a:stretch>
            <a:fillRect/>
          </a:stretch>
        </p:blipFill>
        <p:spPr>
          <a:xfrm>
            <a:off x="0" y="0"/>
            <a:ext cx="9144000" cy="5143500"/>
          </a:xfrm>
          <a:prstGeom prst="rect">
            <a:avLst/>
          </a:prstGeom>
        </p:spPr>
      </p:pic>
      <p:pic>
        <p:nvPicPr>
          <p:cNvPr id="680" name="3E8C709A-E53F-4ECD-2AA2-7F377E87B2A6"/>
          <p:cNvPicPr>
            <a:picLocks noChangeAspect="1"/>
          </p:cNvPicPr>
          <p:nvPr/>
        </p:nvPicPr>
        <p:blipFill>
          <a:blip r:embed="rId3" cstate="print">
            <a:extLst>
              <a:ext uri="{2506F7D3-273A-4BA2-15F8-98BB003056E6}"/>
            </a:extLst>
          </a:blip>
          <a:stretch>
            <a:fillRect/>
          </a:stretch>
        </p:blipFill>
        <p:spPr>
          <a:xfrm>
            <a:off x="0" y="647700"/>
            <a:ext cx="9144000" cy="4495800"/>
          </a:xfrm>
          <a:prstGeom prst="rect">
            <a:avLst/>
          </a:prstGeom>
        </p:spPr>
      </p:pic>
      <p:pic>
        <p:nvPicPr>
          <p:cNvPr id="681" name="52F210B9-2D18-45A0-BAA5-3553F3A0508C"/>
          <p:cNvPicPr>
            <a:picLocks noChangeAspect="1"/>
          </p:cNvPicPr>
          <p:nvPr/>
        </p:nvPicPr>
        <p:blipFill>
          <a:blip r:embed="rId4" cstate="print">
            <a:extLst>
              <a:ext uri="{A5DB28A8-9FF9-413F-4CED-22BA124DBEFC}"/>
            </a:extLst>
          </a:blip>
          <a:stretch>
            <a:fillRect/>
          </a:stretch>
        </p:blipFill>
        <p:spPr>
          <a:xfrm>
            <a:off x="0" y="647700"/>
            <a:ext cx="9144000" cy="123825"/>
          </a:xfrm>
          <a:prstGeom prst="rect">
            <a:avLst/>
          </a:prstGeom>
        </p:spPr>
      </p:pic>
      <p:sp>
        <p:nvSpPr>
          <p:cNvPr id="682" name="TextBox682"/>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683" name="TextBox683"/>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84" name="BB108245-FFD3-439C-555A-653731B59ED3"/>
          <p:cNvPicPr>
            <a:picLocks noChangeAspect="1"/>
          </p:cNvPicPr>
          <p:nvPr/>
        </p:nvPicPr>
        <p:blipFill>
          <a:blip r:embed="rId5" cstate="print">
            <a:extLst>
              <a:ext uri="{4DDC1EEE-7FC4-4DAF-3571-6186DB7344CA}"/>
            </a:extLst>
          </a:blip>
          <a:stretch>
            <a:fillRect/>
          </a:stretch>
        </p:blipFill>
        <p:spPr>
          <a:xfrm>
            <a:off x="455676" y="828675"/>
            <a:ext cx="8401050" cy="4095750"/>
          </a:xfrm>
          <a:prstGeom prst="rect">
            <a:avLst/>
          </a:prstGeom>
        </p:spPr>
      </p:pic>
      <p:pic>
        <p:nvPicPr>
          <p:cNvPr id="685" name="DA6CADF9-CF6E-4E75-8E68-BF71E62F8041"/>
          <p:cNvPicPr>
            <a:picLocks noChangeAspect="1"/>
          </p:cNvPicPr>
          <p:nvPr/>
        </p:nvPicPr>
        <p:blipFill>
          <a:blip r:embed="rId6" cstate="print">
            <a:extLst>
              <a:ext uri="{EF671F05-9A33-4C8F-5E11-11A153F4972E}"/>
            </a:extLst>
          </a:blip>
          <a:stretch>
            <a:fillRect/>
          </a:stretch>
        </p:blipFill>
        <p:spPr>
          <a:xfrm>
            <a:off x="2304288" y="952500"/>
            <a:ext cx="3943350" cy="3933825"/>
          </a:xfrm>
          <a:prstGeom prst="rect">
            <a:avLst/>
          </a:prstGeom>
        </p:spPr>
      </p:pic>
      <p:sp>
        <p:nvSpPr>
          <p:cNvPr id="686" name="TextBox686"/>
          <p:cNvSpPr txBox="1"/>
          <p:nvPr/>
        </p:nvSpPr>
        <p:spPr>
          <a:xfrm>
            <a:off x="555864" y="1027088"/>
            <a:ext cx="6553200" cy="1993900"/>
          </a:xfrm>
          <a:prstGeom prst="rect">
            <a:avLst/>
          </a:prstGeom>
          <a:noFill/>
        </p:spPr>
        <p:txBody>
          <a:bodyPr wrap="square" lIns="0" tIns="0" rIns="0" bIns="0" rtlCol="0">
            <a:spAutoFit/>
          </a:bodyPr>
          <a:lstStyle/>
          <a:p>
            <a:pPr marL="2012"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245" noProof="0" dirty="0">
                <a:latin typeface="Times New Roman" pitchFamily="18" charset="0"/>
                <a:ea typeface="Times New Roman" pitchFamily="18" charset="0"/>
                <a:cs typeface="Times New Roman" pitchFamily="18" charset="0"/>
              </a:rPr>
              <a:t> </a:t>
            </a:r>
            <a:r>
              <a:rPr lang="en-US" altLang="zh-CN" sz="2150" b="1" kern="0" spc="-100" baseline="0" noProof="0" dirty="0">
                <a:solidFill>
                  <a:srgbClr val="000000"/>
                </a:solidFill>
                <a:latin typeface="Times New Roman" pitchFamily="18" charset="0"/>
                <a:ea typeface="Times New Roman" pitchFamily="18" charset="0"/>
                <a:cs typeface="Times New Roman" pitchFamily="18" charset="0"/>
              </a:rPr>
              <a:t>:</a:t>
            </a:r>
          </a:p>
          <a:p>
            <a:pPr marL="0" marR="0" indent="0" eaLnBrk="0">
              <a:lnSpc>
                <a:spcPct val="78000"/>
              </a:lnSpc>
              <a:spcBef>
                <a:spcPts val="2447"/>
              </a:spcBef>
            </a:pPr>
            <a:r>
              <a:rPr lang="en-US" altLang="zh-CN" sz="1400" b="1" kern="0" spc="-15" baseline="0" noProof="0" dirty="0">
                <a:solidFill>
                  <a:srgbClr val="0000FF"/>
                </a:solidFill>
                <a:latin typeface="Times New Roman" pitchFamily="18" charset="0"/>
                <a:ea typeface="Times New Roman" pitchFamily="18" charset="0"/>
                <a:cs typeface="Times New Roman" pitchFamily="18" charset="0"/>
              </a:rPr>
              <a:t>Example</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2</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Inversion</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of</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Control</a:t>
            </a:r>
            <a:r>
              <a:rPr lang="en-US" altLang="zh-CN" sz="1400" b="1" kern="0" spc="3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and</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Dependency</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Injection</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configuration:</a:t>
            </a:r>
          </a:p>
          <a:p>
            <a:pPr marL="916916" marR="4200428" indent="-910424" eaLnBrk="0">
              <a:lnSpc>
                <a:spcPct val="98000"/>
              </a:lnSpc>
              <a:spcBef>
                <a:spcPts val="613"/>
              </a:spcBef>
            </a:pPr>
            <a:r>
              <a:rPr lang="en-US" altLang="zh-CN" sz="1200" b="1" kern="0" spc="-50" baseline="0" noProof="0" dirty="0">
                <a:solidFill>
                  <a:srgbClr val="000000"/>
                </a:solidFill>
                <a:latin typeface="Times New Roman" pitchFamily="18" charset="0"/>
                <a:ea typeface="Times New Roman" pitchFamily="18" charset="0"/>
                <a:cs typeface="Times New Roman" pitchFamily="18" charset="0"/>
              </a:rPr>
              <a:t>1.</a:t>
            </a:r>
            <a:r>
              <a:rPr lang="en-US" altLang="zh-CN" sz="1200" b="1" kern="0" spc="-1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Add</a:t>
            </a:r>
            <a:r>
              <a:rPr lang="en-US" altLang="zh-CN" sz="1200" b="1" kern="0" spc="-1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Library</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Spring</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to</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project:</a:t>
            </a:r>
            <a:r>
              <a:rPr lang="en-US" altLang="zh-CN" sz="1200" b="1" kern="0" spc="40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commons-logging-api</a:t>
            </a:r>
          </a:p>
          <a:p>
            <a:pPr marL="917209" marR="4454047" indent="0" eaLnBrk="0">
              <a:lnSpc>
                <a:spcPct val="109000"/>
              </a:lnSpc>
              <a:spcBef>
                <a:spcPts val="607"/>
              </a:spcBef>
            </a:pP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spring-beans</a:t>
            </a:r>
            <a:r>
              <a:rPr lang="en-US" altLang="zh-CN" sz="1200" b="1" kern="0" spc="245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spring-context</a:t>
            </a:r>
            <a:r>
              <a:rPr lang="en-US" altLang="zh-CN" sz="1200" b="1" kern="0" spc="1635" noProof="0" dirty="0">
                <a:latin typeface="Times New Roman" pitchFamily="18" charset="0"/>
                <a:ea typeface="Times New Roman" pitchFamily="18" charset="0"/>
                <a:cs typeface="Times New Roman" pitchFamily="18" charset="0"/>
              </a:rPr>
              <a:t> </a:t>
            </a:r>
            <a:r>
              <a:rPr lang="en-US" altLang="zh-CN" sz="1200" b="1" kern="0" spc="-10" baseline="0" noProof="0" dirty="0">
                <a:solidFill>
                  <a:srgbClr val="000000"/>
                </a:solidFill>
                <a:latin typeface="Times New Roman" pitchFamily="18" charset="0"/>
                <a:ea typeface="Times New Roman" pitchFamily="18" charset="0"/>
                <a:cs typeface="Times New Roman" pitchFamily="18" charset="0"/>
              </a:rPr>
              <a:t>spring-core</a:t>
            </a:r>
            <a:r>
              <a:rPr lang="en-US" altLang="zh-CN" sz="1200" b="1" kern="0" spc="3210" noProof="0" dirty="0">
                <a:latin typeface="Times New Roman" pitchFamily="18" charset="0"/>
                <a:ea typeface="Times New Roman" pitchFamily="18" charset="0"/>
                <a:cs typeface="Times New Roman" pitchFamily="18" charset="0"/>
              </a:rPr>
              <a:t> </a:t>
            </a:r>
            <a:r>
              <a:rPr lang="en-US" altLang="zh-CN" sz="1200" b="1" kern="0" spc="-5" baseline="0" noProof="0" dirty="0">
                <a:solidFill>
                  <a:srgbClr val="000000"/>
                </a:solidFill>
                <a:latin typeface="Times New Roman" pitchFamily="18" charset="0"/>
                <a:ea typeface="Times New Roman" pitchFamily="18" charset="0"/>
                <a:cs typeface="Times New Roman" pitchFamily="18" charset="0"/>
              </a:rPr>
              <a:t>Spring-expression</a:t>
            </a:r>
          </a:p>
        </p:txBody>
      </p:sp>
    </p:spTree>
    <p:extLst>
      <p:ext uri="{2D4384FE-07F8-4C12-9A3C-C79E0C71D785}"/>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7" name="B84F0004-483D-466F-393E-7AD59B7F99C8"/>
          <p:cNvPicPr>
            <a:picLocks noChangeAspect="1"/>
          </p:cNvPicPr>
          <p:nvPr/>
        </p:nvPicPr>
        <p:blipFill>
          <a:blip r:embed="rId2" cstate="print">
            <a:extLst>
              <a:ext uri="{E49C6A2D-B41A-46CF-37FC-7327C74FCAAB}"/>
            </a:extLst>
          </a:blip>
          <a:stretch>
            <a:fillRect/>
          </a:stretch>
        </p:blipFill>
        <p:spPr>
          <a:xfrm>
            <a:off x="0" y="0"/>
            <a:ext cx="9144000" cy="5143500"/>
          </a:xfrm>
          <a:prstGeom prst="rect">
            <a:avLst/>
          </a:prstGeom>
        </p:spPr>
      </p:pic>
      <p:pic>
        <p:nvPicPr>
          <p:cNvPr id="688" name="2D51FA58-CBA1-4BB8-2732-7660AC297A4B"/>
          <p:cNvPicPr>
            <a:picLocks noChangeAspect="1"/>
          </p:cNvPicPr>
          <p:nvPr/>
        </p:nvPicPr>
        <p:blipFill>
          <a:blip r:embed="rId3" cstate="print">
            <a:extLst>
              <a:ext uri="{E56568F5-334A-4CF6-3A67-864EC9B0E435}"/>
            </a:extLst>
          </a:blip>
          <a:stretch>
            <a:fillRect/>
          </a:stretch>
        </p:blipFill>
        <p:spPr>
          <a:xfrm>
            <a:off x="0" y="647700"/>
            <a:ext cx="9144000" cy="123825"/>
          </a:xfrm>
          <a:prstGeom prst="rect">
            <a:avLst/>
          </a:prstGeom>
        </p:spPr>
      </p:pic>
      <p:pic>
        <p:nvPicPr>
          <p:cNvPr id="689" name="0E6679D5-94F1-4F64-8994-074CC85F0983"/>
          <p:cNvPicPr>
            <a:picLocks noChangeAspect="1"/>
          </p:cNvPicPr>
          <p:nvPr/>
        </p:nvPicPr>
        <p:blipFill>
          <a:blip r:embed="rId4" cstate="print">
            <a:extLst>
              <a:ext uri="{15379495-57B9-4744-213E-E30BEDB84EDF}"/>
            </a:extLst>
          </a:blip>
          <a:stretch>
            <a:fillRect/>
          </a:stretch>
        </p:blipFill>
        <p:spPr>
          <a:xfrm>
            <a:off x="2304288" y="952500"/>
            <a:ext cx="3943350" cy="3933825"/>
          </a:xfrm>
          <a:prstGeom prst="rect">
            <a:avLst/>
          </a:prstGeom>
        </p:spPr>
      </p:pic>
      <p:sp>
        <p:nvSpPr>
          <p:cNvPr id="690" name="TextBox690"/>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graphicFrame>
        <p:nvGraphicFramePr>
          <p:cNvPr id="691" name="Table691"/>
          <p:cNvGraphicFramePr>
            <a:graphicFrameLocks noGrp="1"/>
          </p:cNvGraphicFramePr>
          <p:nvPr/>
        </p:nvGraphicFramePr>
        <p:xfrm>
          <a:off x="460248" y="833628"/>
          <a:ext cx="8378952" cy="4442460"/>
        </p:xfrm>
        <a:graphic>
          <a:graphicData uri="http://schemas.openxmlformats.org/drawingml/2006/table">
            <a:tbl>
              <a:tblPr firstRow="1" bandRow="1"/>
              <a:tblGrid>
                <a:gridCol w="220218">
                  <a:extLst>
                    <a:ext uri="{9D8B030D-6E8A-4147-A177-3AD203B41FA5}">
                      <a16:colId xmlns:a16="http://schemas.microsoft.com/office/drawing/2014/main" val="20000"/>
                    </a:ext>
                  </a:extLst>
                </a:gridCol>
                <a:gridCol w="3672840">
                  <a:extLst>
                    <a:ext uri="{9D8B030D-6E8A-4147-A177-3AD203B41FA5}">
                      <a16:colId xmlns:a16="http://schemas.microsoft.com/office/drawing/2014/main" val="20001"/>
                    </a:ext>
                  </a:extLst>
                </a:gridCol>
                <a:gridCol w="4485894">
                  <a:extLst>
                    <a:ext uri="{9D8B030D-6E8A-4147-A177-3AD203B41FA5}">
                      <a16:colId xmlns:a16="http://schemas.microsoft.com/office/drawing/2014/main" val="20002"/>
                    </a:ext>
                  </a:extLst>
                </a:gridCol>
              </a:tblGrid>
              <a:tr h="4076700">
                <a:tc gridSpan="3">
                  <a:txBody>
                    <a:bodyPr/>
                    <a:lstStyle/>
                    <a:p>
                      <a:pPr marL="97627"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245" noProof="0" dirty="0">
                          <a:latin typeface="Times New Roman" pitchFamily="18" charset="0"/>
                          <a:ea typeface="Times New Roman" pitchFamily="18" charset="0"/>
                          <a:cs typeface="Times New Roman" pitchFamily="18" charset="0"/>
                        </a:rPr>
                        <a:t> </a:t>
                      </a:r>
                      <a:r>
                        <a:rPr lang="en-US" altLang="zh-CN" sz="2150" b="1" kern="0" spc="-100" baseline="0" noProof="0" dirty="0">
                          <a:solidFill>
                            <a:srgbClr val="000000"/>
                          </a:solidFill>
                          <a:latin typeface="Times New Roman" pitchFamily="18" charset="0"/>
                          <a:ea typeface="Times New Roman" pitchFamily="18" charset="0"/>
                          <a:cs typeface="Times New Roman" pitchFamily="18" charset="0"/>
                        </a:rPr>
                        <a:t>:</a:t>
                      </a:r>
                    </a:p>
                    <a:p>
                      <a:pPr marL="95616" marR="0" indent="0" eaLnBrk="0">
                        <a:lnSpc>
                          <a:spcPct val="78000"/>
                        </a:lnSpc>
                        <a:spcBef>
                          <a:spcPts val="2447"/>
                        </a:spcBef>
                      </a:pPr>
                      <a:r>
                        <a:rPr lang="en-US" altLang="zh-CN" sz="1400" b="1" kern="0" spc="-15" baseline="0" noProof="0" dirty="0">
                          <a:solidFill>
                            <a:srgbClr val="0000FF"/>
                          </a:solidFill>
                          <a:latin typeface="Times New Roman" pitchFamily="18" charset="0"/>
                          <a:ea typeface="Times New Roman" pitchFamily="18" charset="0"/>
                          <a:cs typeface="Times New Roman" pitchFamily="18" charset="0"/>
                        </a:rPr>
                        <a:t>Example</a:t>
                      </a:r>
                      <a:r>
                        <a:rPr lang="en-US" altLang="zh-CN" sz="1400" b="1" kern="0" spc="-4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2</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t>
                      </a:r>
                      <a:r>
                        <a:rPr lang="en-US" altLang="zh-CN" sz="1400" b="1" kern="0" spc="-8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Inversion</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of</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Control</a:t>
                      </a:r>
                      <a:r>
                        <a:rPr lang="en-US" altLang="zh-CN" sz="1400" b="1" kern="0" spc="3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and</a:t>
                      </a:r>
                      <a:r>
                        <a:rPr lang="en-US" altLang="zh-CN" sz="1400" b="1" kern="0" spc="-6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Dependency</a:t>
                      </a:r>
                      <a:r>
                        <a:rPr lang="en-US" altLang="zh-CN" sz="1400" b="1" kern="0" spc="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Injection</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with</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configuration:</a:t>
                      </a:r>
                    </a:p>
                    <a:p>
                      <a:pPr marL="95707" marR="0" indent="0" eaLnBrk="0">
                        <a:lnSpc>
                          <a:spcPct val="77000"/>
                        </a:lnSpc>
                        <a:spcBef>
                          <a:spcPts val="613"/>
                        </a:spcBef>
                      </a:pPr>
                      <a:r>
                        <a:rPr lang="en-US" altLang="zh-CN" sz="1200" b="1" kern="0" spc="-50" baseline="0" noProof="0" dirty="0">
                          <a:solidFill>
                            <a:srgbClr val="000000"/>
                          </a:solidFill>
                          <a:latin typeface="Times New Roman" pitchFamily="18" charset="0"/>
                          <a:ea typeface="Times New Roman" pitchFamily="18" charset="0"/>
                          <a:cs typeface="Times New Roman" pitchFamily="18" charset="0"/>
                        </a:rPr>
                        <a:t>2.</a:t>
                      </a:r>
                      <a:r>
                        <a:rPr lang="en-US" altLang="zh-CN" sz="1200" b="1" kern="0" spc="-6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Define</a:t>
                      </a:r>
                      <a:r>
                        <a:rPr lang="en-US" altLang="zh-CN" sz="1200" b="1" kern="0" spc="2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Bean</a:t>
                      </a:r>
                      <a:r>
                        <a:rPr lang="en-US" altLang="zh-CN" sz="1200" b="1" kern="0" spc="-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in</a:t>
                      </a:r>
                      <a:r>
                        <a:rPr lang="en-US" altLang="zh-CN" sz="1200" b="1" kern="0" spc="-3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XML</a:t>
                      </a:r>
                      <a:r>
                        <a:rPr lang="en-US" altLang="zh-CN" sz="1200" b="1" kern="0" spc="45"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Configuration</a:t>
                      </a:r>
                      <a:r>
                        <a:rPr lang="en-US" altLang="zh-CN" sz="1200" b="1" kern="0" spc="-20" noProof="0" dirty="0">
                          <a:latin typeface="Times New Roman" pitchFamily="18" charset="0"/>
                          <a:ea typeface="Times New Roman" pitchFamily="18" charset="0"/>
                          <a:cs typeface="Times New Roman" pitchFamily="18" charset="0"/>
                        </a:rPr>
                        <a:t> </a:t>
                      </a:r>
                      <a:r>
                        <a:rPr lang="en-US" altLang="zh-CN" sz="1200" b="1" kern="0" spc="0" baseline="0" noProof="0" dirty="0">
                          <a:solidFill>
                            <a:srgbClr val="000000"/>
                          </a:solidFill>
                          <a:latin typeface="Times New Roman" pitchFamily="18" charset="0"/>
                          <a:ea typeface="Times New Roman" pitchFamily="18" charset="0"/>
                          <a:cs typeface="Times New Roman" pitchFamily="18" charset="0"/>
                        </a:rPr>
                        <a:t>file</a:t>
                      </a:r>
                    </a:p>
                    <a:p>
                      <a:pPr marL="4318686" marR="0" indent="0" eaLnBrk="0">
                        <a:lnSpc>
                          <a:spcPct val="81000"/>
                        </a:lnSpc>
                        <a:spcBef>
                          <a:spcPts val="3654"/>
                        </a:spcBef>
                      </a:pPr>
                      <a:r>
                        <a:rPr lang="en-US" altLang="zh-CN" sz="1200" b="1" kern="0" spc="-30" baseline="0" noProof="0" dirty="0">
                          <a:solidFill>
                            <a:srgbClr val="FF0000"/>
                          </a:solidFill>
                          <a:latin typeface="Arial" pitchFamily="34" charset="0"/>
                          <a:ea typeface="Arial" pitchFamily="34" charset="0"/>
                          <a:cs typeface="Arial" pitchFamily="34" charset="0"/>
                        </a:rPr>
                        <a:t>Define</a:t>
                      </a:r>
                      <a:r>
                        <a:rPr lang="en-US" altLang="zh-CN" sz="1200" b="1" kern="0" spc="1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Bean</a:t>
                      </a:r>
                      <a:r>
                        <a:rPr lang="en-US" altLang="zh-CN" sz="1200" b="1" kern="0" spc="-5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Car</a:t>
                      </a:r>
                    </a:p>
                    <a:p>
                      <a:pPr marL="4318077" marR="1784325" indent="0" eaLnBrk="0">
                        <a:lnSpc>
                          <a:spcPct val="93000"/>
                        </a:lnSpc>
                        <a:spcBef>
                          <a:spcPts val="5707"/>
                        </a:spcBef>
                      </a:pPr>
                      <a:r>
                        <a:rPr lang="en-US" altLang="zh-CN" sz="1200" b="1" kern="0" spc="-30" baseline="0" noProof="0" dirty="0">
                          <a:solidFill>
                            <a:srgbClr val="FF0000"/>
                          </a:solidFill>
                          <a:latin typeface="Arial" pitchFamily="34" charset="0"/>
                          <a:ea typeface="Arial" pitchFamily="34" charset="0"/>
                          <a:cs typeface="Arial" pitchFamily="34" charset="0"/>
                        </a:rPr>
                        <a:t>Define</a:t>
                      </a:r>
                      <a:r>
                        <a:rPr lang="en-US" altLang="zh-CN" sz="1200" b="1" kern="0" spc="1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Bean</a:t>
                      </a:r>
                      <a:r>
                        <a:rPr lang="en-US" altLang="zh-CN" sz="1200" b="1" kern="0" spc="-5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CarSpringApp</a:t>
                      </a:r>
                      <a:r>
                        <a:rPr lang="en-US" altLang="zh-CN" sz="1200" b="1" kern="0" spc="-2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and</a:t>
                      </a:r>
                      <a:r>
                        <a:rPr lang="en-US" altLang="zh-CN" sz="1200" b="1" kern="0" spc="400" noProof="0" dirty="0">
                          <a:latin typeface="Arial" pitchFamily="34" charset="0"/>
                          <a:ea typeface="Arial" pitchFamily="34" charset="0"/>
                          <a:cs typeface="Arial" pitchFamily="34" charset="0"/>
                        </a:rPr>
                        <a:t> </a:t>
                      </a:r>
                      <a:r>
                        <a:rPr lang="en-US" altLang="zh-CN" sz="1200" b="1" kern="0" spc="-30" baseline="0" noProof="0" dirty="0">
                          <a:solidFill>
                            <a:srgbClr val="FF0000"/>
                          </a:solidFill>
                          <a:latin typeface="Arial" pitchFamily="34" charset="0"/>
                          <a:ea typeface="Arial" pitchFamily="34" charset="0"/>
                          <a:cs typeface="Arial" pitchFamily="34" charset="0"/>
                        </a:rPr>
                        <a:t>Inject</a:t>
                      </a:r>
                      <a:r>
                        <a:rPr lang="en-US" altLang="zh-CN" sz="1200" b="1" kern="0" spc="-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Car</a:t>
                      </a:r>
                      <a:r>
                        <a:rPr lang="en-US" altLang="zh-CN" sz="1200" b="1" kern="0" spc="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Bean</a:t>
                      </a:r>
                      <a:r>
                        <a:rPr lang="en-US" altLang="zh-CN" sz="1200" b="1" kern="0" spc="31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by</a:t>
                      </a:r>
                      <a:r>
                        <a:rPr lang="en-US" altLang="zh-CN" sz="1200" b="1" kern="0" spc="-2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Constructor</a:t>
                      </a:r>
                    </a:p>
                    <a:p>
                      <a:pPr marL="4318077" marR="0" indent="0" eaLnBrk="0">
                        <a:lnSpc>
                          <a:spcPct val="81000"/>
                        </a:lnSpc>
                        <a:spcBef>
                          <a:spcPts val="315"/>
                        </a:spcBef>
                      </a:pPr>
                      <a:r>
                        <a:rPr lang="en-US" altLang="zh-CN" sz="1200" b="1" kern="0" spc="-20" baseline="0" noProof="0" dirty="0">
                          <a:solidFill>
                            <a:srgbClr val="FF0000"/>
                          </a:solidFill>
                          <a:latin typeface="Arial" pitchFamily="34" charset="0"/>
                          <a:ea typeface="Arial" pitchFamily="34" charset="0"/>
                          <a:cs typeface="Arial" pitchFamily="34" charset="0"/>
                        </a:rPr>
                        <a:t>Injection</a:t>
                      </a:r>
                    </a:p>
                    <a:p>
                      <a:pPr marL="4318077" marR="1557707" indent="0" eaLnBrk="0">
                        <a:lnSpc>
                          <a:spcPct val="92000"/>
                        </a:lnSpc>
                        <a:spcBef>
                          <a:spcPts val="4748"/>
                        </a:spcBef>
                      </a:pPr>
                      <a:r>
                        <a:rPr lang="en-US" altLang="zh-CN" sz="1200" b="1" kern="0" spc="-30" baseline="0" noProof="0" dirty="0">
                          <a:solidFill>
                            <a:srgbClr val="FF0000"/>
                          </a:solidFill>
                          <a:latin typeface="Arial" pitchFamily="34" charset="0"/>
                          <a:ea typeface="Arial" pitchFamily="34" charset="0"/>
                          <a:cs typeface="Arial" pitchFamily="34" charset="0"/>
                        </a:rPr>
                        <a:t>Define</a:t>
                      </a:r>
                      <a:r>
                        <a:rPr lang="en-US" altLang="zh-CN" sz="1200" b="1" kern="0" spc="1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Bean</a:t>
                      </a:r>
                      <a:r>
                        <a:rPr lang="en-US" altLang="zh-CN" sz="1200" b="1" kern="0" spc="-5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CarSpringApp</a:t>
                      </a:r>
                      <a:r>
                        <a:rPr lang="en-US" altLang="zh-CN" sz="1200" b="1" kern="0" spc="-2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and</a:t>
                      </a:r>
                      <a:r>
                        <a:rPr lang="en-US" altLang="zh-CN" sz="1200" b="1" kern="0" spc="1740" noProof="0" dirty="0">
                          <a:latin typeface="Arial" pitchFamily="34" charset="0"/>
                          <a:ea typeface="Arial" pitchFamily="34" charset="0"/>
                          <a:cs typeface="Arial" pitchFamily="34" charset="0"/>
                        </a:rPr>
                        <a:t> </a:t>
                      </a:r>
                      <a:r>
                        <a:rPr lang="en-US" altLang="zh-CN" sz="1200" b="1" kern="0" spc="-30" baseline="0" noProof="0" dirty="0">
                          <a:solidFill>
                            <a:srgbClr val="FF0000"/>
                          </a:solidFill>
                          <a:latin typeface="Arial" pitchFamily="34" charset="0"/>
                          <a:ea typeface="Arial" pitchFamily="34" charset="0"/>
                          <a:cs typeface="Arial" pitchFamily="34" charset="0"/>
                        </a:rPr>
                        <a:t>Inject</a:t>
                      </a:r>
                      <a:r>
                        <a:rPr lang="en-US" altLang="zh-CN" sz="1200" b="1" kern="0" spc="-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Car</a:t>
                      </a:r>
                      <a:r>
                        <a:rPr lang="en-US" altLang="zh-CN" sz="1200" b="1" kern="0" spc="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Bean</a:t>
                      </a:r>
                      <a:r>
                        <a:rPr lang="en-US" altLang="zh-CN" sz="1200" b="1" kern="0" spc="31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by</a:t>
                      </a:r>
                      <a:r>
                        <a:rPr lang="en-US" altLang="zh-CN" sz="1200" b="1" kern="0" spc="-4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Setter</a:t>
                      </a:r>
                      <a:r>
                        <a:rPr lang="en-US" altLang="zh-CN" sz="1200" b="1" kern="0" spc="1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Injection</a:t>
                      </a:r>
                    </a:p>
                  </a:txBody>
                  <a:tcPr marL="0" marR="0" marT="193460" marB="0">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FAFAFA"/>
                    </a:solidFill>
                  </a:tcPr>
                </a:tc>
                <a:tc h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tc h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0"/>
                  </a:ext>
                </a:extLst>
              </a:tr>
              <a:tr h="198755">
                <a:tc>
                  <a:txBody>
                    <a:bodyPr/>
                    <a:lstStyle/>
                    <a:p>
                      <a:endParaRPr lang="zh-CN" altLang="en-US" dirty="0">
                        <a:solidFill>
                          <a:schemeClr val="tx1"/>
                        </a:solidFill>
                      </a:endParaRPr>
                    </a:p>
                  </a:txBody>
                  <a:tcPr>
                    <a:lnL w="3175" cap="flat" cmpd="sng" algn="ctr">
                      <a:noFill/>
                      <a:prstDash val="solid"/>
                      <a:round/>
                      <a:headEnd type="none" w="med" len="med"/>
                      <a:tailEnd type="none" w="med" len="med"/>
                    </a:lnL>
                    <a:lnR w="19812" cap="flat" cmpd="sng" algn="ctr">
                      <a:solidFill>
                        <a:srgbClr val="FF0000"/>
                      </a:solidFill>
                      <a:prstDash val="solid"/>
                      <a:round/>
                      <a:headEnd type="none" w="med" len="med"/>
                      <a:tailEnd type="none" w="med" len="med"/>
                    </a:lnR>
                    <a:lnT w="9144" cap="flat" cmpd="sng" algn="ctr">
                      <a:solidFill>
                        <a:srgbClr val="FFFFFF"/>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zh-CN" altLang="en-US" dirty="0">
                        <a:solidFill>
                          <a:schemeClr val="tx1"/>
                        </a:solidFill>
                      </a:endParaRPr>
                    </a:p>
                  </a:txBody>
                  <a:tcPr>
                    <a:lnL w="19812" cap="flat" cmpd="sng" algn="ctr">
                      <a:solidFill>
                        <a:srgbClr val="FF0000"/>
                      </a:solidFill>
                      <a:prstDash val="solid"/>
                      <a:round/>
                      <a:headEnd type="none" w="med" len="med"/>
                      <a:tailEnd type="none" w="med" len="med"/>
                    </a:lnL>
                    <a:lnR w="19812" cap="flat" cmpd="sng" algn="ctr">
                      <a:solidFill>
                        <a:srgbClr val="FF0000"/>
                      </a:solidFill>
                      <a:prstDash val="solid"/>
                      <a:round/>
                      <a:headEnd type="none" w="med" len="med"/>
                      <a:tailEnd type="none" w="med" len="med"/>
                    </a:lnR>
                    <a:lnT w="9144" cap="flat" cmpd="sng" algn="ctr">
                      <a:solidFill>
                        <a:srgbClr val="FFFFFF"/>
                      </a:solidFill>
                      <a:prstDash val="solid"/>
                      <a:round/>
                      <a:headEnd type="none" w="med" len="med"/>
                      <a:tailEnd type="none" w="med" len="med"/>
                    </a:lnT>
                    <a:lnB w="19812" cap="flat" cmpd="sng" algn="ctr">
                      <a:solidFill>
                        <a:srgbClr val="FF0000"/>
                      </a:solidFill>
                      <a:prstDash val="solid"/>
                      <a:round/>
                      <a:headEnd type="none" w="med" len="med"/>
                      <a:tailEnd type="none" w="med" len="med"/>
                    </a:lnB>
                    <a:noFill/>
                  </a:tcPr>
                </a:tc>
                <a:tc>
                  <a:txBody>
                    <a:bodyPr/>
                    <a:lstStyle/>
                    <a:p>
                      <a:endParaRPr lang="zh-CN" altLang="en-US" dirty="0">
                        <a:solidFill>
                          <a:schemeClr val="tx1"/>
                        </a:solidFill>
                      </a:endParaRPr>
                    </a:p>
                  </a:txBody>
                  <a:tcPr>
                    <a:lnL w="19812" cap="flat" cmpd="sng" algn="ctr">
                      <a:solidFill>
                        <a:srgbClr val="FF0000"/>
                      </a:solidFill>
                      <a:prstDash val="solid"/>
                      <a:round/>
                      <a:headEnd type="none" w="med" len="med"/>
                      <a:tailEnd type="none" w="med" len="med"/>
                    </a:lnL>
                    <a:lnR w="3175" cap="flat" cmpd="sng" algn="ctr">
                      <a:noFill/>
                      <a:prstDash val="solid"/>
                      <a:round/>
                      <a:headEnd type="none" w="med" len="med"/>
                      <a:tailEnd type="none" w="med" len="med"/>
                    </a:lnR>
                    <a:lnT w="9144" cap="flat" cmpd="sng" algn="ctr">
                      <a:solidFill>
                        <a:srgbClr val="FFFFFF"/>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692" name="TextBox692"/>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693" name="164418E7-189A-4719-46E8-539B9BD8ED30"/>
          <p:cNvPicPr>
            <a:picLocks noChangeAspect="1"/>
          </p:cNvPicPr>
          <p:nvPr/>
        </p:nvPicPr>
        <p:blipFill>
          <a:blip r:embed="rId5" cstate="print">
            <a:extLst>
              <a:ext uri="{56038B5A-4472-4189-3973-2FD0AAAB0997}"/>
            </a:extLst>
          </a:blip>
          <a:stretch>
            <a:fillRect/>
          </a:stretch>
        </p:blipFill>
        <p:spPr>
          <a:xfrm>
            <a:off x="582168" y="2047875"/>
            <a:ext cx="3952875" cy="3009900"/>
          </a:xfrm>
          <a:prstGeom prst="rect">
            <a:avLst/>
          </a:prstGeom>
        </p:spPr>
      </p:pic>
      <p:pic>
        <p:nvPicPr>
          <p:cNvPr id="694" name="7237E30F-1F8A-4556-3BCA-E1052104E462"/>
          <p:cNvPicPr>
            <a:picLocks noChangeAspect="1"/>
          </p:cNvPicPr>
          <p:nvPr/>
        </p:nvPicPr>
        <p:blipFill>
          <a:blip r:embed="rId6" cstate="print">
            <a:extLst>
              <a:ext uri="{3C232A89-A25E-4152-E5FA-4C3FF806046B}"/>
            </a:extLst>
          </a:blip>
          <a:stretch>
            <a:fillRect/>
          </a:stretch>
        </p:blipFill>
        <p:spPr>
          <a:xfrm>
            <a:off x="4671060" y="2286000"/>
            <a:ext cx="1714500" cy="447675"/>
          </a:xfrm>
          <a:prstGeom prst="rect">
            <a:avLst/>
          </a:prstGeom>
        </p:spPr>
      </p:pic>
      <p:pic>
        <p:nvPicPr>
          <p:cNvPr id="695" name="CBDD0DDB-1614-41F7-28E9-30BF256D3CC1"/>
          <p:cNvPicPr>
            <a:picLocks noChangeAspect="1"/>
          </p:cNvPicPr>
          <p:nvPr/>
        </p:nvPicPr>
        <p:blipFill>
          <a:blip r:embed="rId7" cstate="print">
            <a:extLst>
              <a:ext uri="{DD73D36A-B6CE-43F6-06C4-7E0CFB98FDE1}"/>
            </a:extLst>
          </a:blip>
          <a:stretch>
            <a:fillRect/>
          </a:stretch>
        </p:blipFill>
        <p:spPr>
          <a:xfrm>
            <a:off x="4671060" y="3152775"/>
            <a:ext cx="2733675" cy="533400"/>
          </a:xfrm>
          <a:prstGeom prst="rect">
            <a:avLst/>
          </a:prstGeom>
        </p:spPr>
      </p:pic>
      <p:pic>
        <p:nvPicPr>
          <p:cNvPr id="696" name="A1494AB8-32F9-4B80-0320-74EF152EC427"/>
          <p:cNvPicPr>
            <a:picLocks noChangeAspect="1"/>
          </p:cNvPicPr>
          <p:nvPr/>
        </p:nvPicPr>
        <p:blipFill>
          <a:blip r:embed="rId8" cstate="print">
            <a:extLst>
              <a:ext uri="{3BD07F0F-4770-4A7F-6DAB-1FEA54DA9EDE}"/>
            </a:extLst>
          </a:blip>
          <a:stretch>
            <a:fillRect/>
          </a:stretch>
        </p:blipFill>
        <p:spPr>
          <a:xfrm>
            <a:off x="4671060" y="4257675"/>
            <a:ext cx="2733675" cy="542925"/>
          </a:xfrm>
          <a:prstGeom prst="rect">
            <a:avLst/>
          </a:prstGeom>
        </p:spPr>
      </p:pic>
    </p:spTree>
    <p:extLst>
      <p:ext uri="{9BD61CE7-20E4-4074-B94A-56E4D386D333}"/>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7" name="7B6B545F-CC44-400F-E323-B5C7B8B85B36"/>
          <p:cNvPicPr>
            <a:picLocks noChangeAspect="1"/>
          </p:cNvPicPr>
          <p:nvPr/>
        </p:nvPicPr>
        <p:blipFill>
          <a:blip r:embed="rId2" cstate="print">
            <a:extLst>
              <a:ext uri="{7281B164-B467-4DD8-CF80-858D3184B6FB}"/>
            </a:extLst>
          </a:blip>
          <a:stretch>
            <a:fillRect/>
          </a:stretch>
        </p:blipFill>
        <p:spPr>
          <a:xfrm>
            <a:off x="0" y="0"/>
            <a:ext cx="9144000" cy="5143500"/>
          </a:xfrm>
          <a:prstGeom prst="rect">
            <a:avLst/>
          </a:prstGeom>
        </p:spPr>
      </p:pic>
      <p:pic>
        <p:nvPicPr>
          <p:cNvPr id="698" name="13002CF7-E54F-4EF0-CB73-924938B1F224"/>
          <p:cNvPicPr>
            <a:picLocks noChangeAspect="1"/>
          </p:cNvPicPr>
          <p:nvPr/>
        </p:nvPicPr>
        <p:blipFill>
          <a:blip r:embed="rId3" cstate="print">
            <a:extLst>
              <a:ext uri="{E572E908-205B-4DA1-C0D7-309048FF78EA}"/>
            </a:extLst>
          </a:blip>
          <a:stretch>
            <a:fillRect/>
          </a:stretch>
        </p:blipFill>
        <p:spPr>
          <a:xfrm>
            <a:off x="0" y="647700"/>
            <a:ext cx="9144000" cy="123825"/>
          </a:xfrm>
          <a:prstGeom prst="rect">
            <a:avLst/>
          </a:prstGeom>
        </p:spPr>
      </p:pic>
      <p:graphicFrame>
        <p:nvGraphicFramePr>
          <p:cNvPr id="699" name="Table699"/>
          <p:cNvGraphicFramePr>
            <a:graphicFrameLocks noGrp="1"/>
          </p:cNvGraphicFramePr>
          <p:nvPr/>
        </p:nvGraphicFramePr>
        <p:xfrm>
          <a:off x="460248" y="833628"/>
          <a:ext cx="8587233" cy="4100830"/>
        </p:xfrm>
        <a:graphic>
          <a:graphicData uri="http://schemas.openxmlformats.org/drawingml/2006/table">
            <a:tbl>
              <a:tblPr firstRow="1" bandRow="1"/>
              <a:tblGrid>
                <a:gridCol w="8378953">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1923415">
                <a:tc rowSpan="5">
                  <a:txBody>
                    <a:bodyPr/>
                    <a:lstStyle/>
                    <a:p>
                      <a:pPr marL="97627" marR="0" indent="0" eaLnBrk="0">
                        <a:lnSpc>
                          <a:spcPct val="79000"/>
                        </a:lnSpc>
                      </a:pP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Inversion</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of</a:t>
                      </a:r>
                      <a:r>
                        <a:rPr lang="en-US" altLang="zh-CN" sz="2150" b="1" kern="0" spc="7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Control</a:t>
                      </a:r>
                      <a:r>
                        <a:rPr lang="en-US" altLang="zh-CN" sz="2150" b="1" kern="0" spc="1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(IoC)</a:t>
                      </a:r>
                      <a:r>
                        <a:rPr lang="en-US" altLang="zh-CN" sz="2150" b="1" kern="0" spc="15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and</a:t>
                      </a:r>
                      <a:r>
                        <a:rPr lang="en-US" altLang="zh-CN" sz="2150" b="1" kern="0" spc="-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Dependency</a:t>
                      </a:r>
                      <a:r>
                        <a:rPr lang="en-US" altLang="zh-CN" sz="2150" b="1" kern="0" spc="295"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Injection</a:t>
                      </a:r>
                      <a:r>
                        <a:rPr lang="en-US" altLang="zh-CN" sz="2150" b="1" kern="0" spc="260" noProof="0" dirty="0">
                          <a:latin typeface="Times New Roman" pitchFamily="18" charset="0"/>
                          <a:ea typeface="Times New Roman" pitchFamily="18" charset="0"/>
                          <a:cs typeface="Times New Roman" pitchFamily="18" charset="0"/>
                        </a:rPr>
                        <a:t> </a:t>
                      </a:r>
                      <a:r>
                        <a:rPr lang="en-US" altLang="zh-CN" sz="2150" b="1" kern="0" spc="0" baseline="0" noProof="0" dirty="0">
                          <a:solidFill>
                            <a:srgbClr val="000000"/>
                          </a:solidFill>
                          <a:latin typeface="Times New Roman" pitchFamily="18" charset="0"/>
                          <a:ea typeface="Times New Roman" pitchFamily="18" charset="0"/>
                          <a:cs typeface="Times New Roman" pitchFamily="18" charset="0"/>
                        </a:rPr>
                        <a:t>(DI):</a:t>
                      </a:r>
                    </a:p>
                    <a:p>
                      <a:pPr marL="95616" marR="0" indent="0" eaLnBrk="0">
                        <a:lnSpc>
                          <a:spcPct val="78000"/>
                        </a:lnSpc>
                        <a:spcBef>
                          <a:spcPts val="2447"/>
                        </a:spcBef>
                      </a:pPr>
                      <a:r>
                        <a:rPr lang="en-US" altLang="zh-CN" sz="1400" b="1" kern="0" spc="-15" baseline="0" noProof="0" dirty="0">
                          <a:solidFill>
                            <a:srgbClr val="0000FF"/>
                          </a:solidFill>
                          <a:latin typeface="Times New Roman" pitchFamily="18" charset="0"/>
                          <a:ea typeface="Times New Roman" pitchFamily="18" charset="0"/>
                          <a:cs typeface="Times New Roman" pitchFamily="18" charset="0"/>
                        </a:rPr>
                        <a:t>Example</a:t>
                      </a:r>
                      <a:r>
                        <a:rPr lang="en-US" altLang="zh-CN" sz="1400" b="1" kern="0" spc="-4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2</a:t>
                      </a:r>
                      <a:r>
                        <a:rPr lang="en-US" altLang="zh-CN" sz="1400" b="1" kern="0" spc="7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t>
                      </a:r>
                      <a:r>
                        <a:rPr lang="en-US" altLang="zh-CN" sz="1400" b="1" kern="0" spc="-8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Inversion</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of</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Control</a:t>
                      </a:r>
                      <a:r>
                        <a:rPr lang="en-US" altLang="zh-CN" sz="1400" b="1" kern="0" spc="36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and</a:t>
                      </a:r>
                      <a:r>
                        <a:rPr lang="en-US" altLang="zh-CN" sz="1400" b="1" kern="0" spc="-7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Dependency</a:t>
                      </a:r>
                      <a:r>
                        <a:rPr lang="en-US" altLang="zh-CN" sz="1400" b="1" kern="0" spc="1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Injection</a:t>
                      </a:r>
                      <a:r>
                        <a:rPr lang="en-US" altLang="zh-CN" sz="1400" b="1" kern="0" spc="-20"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with</a:t>
                      </a:r>
                      <a:r>
                        <a:rPr lang="en-US" altLang="zh-CN" sz="1400" b="1" kern="0" spc="-1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XML</a:t>
                      </a:r>
                      <a:r>
                        <a:rPr lang="en-US" altLang="zh-CN" sz="1400" b="1" kern="0" spc="55" noProof="0" dirty="0">
                          <a:latin typeface="Times New Roman" pitchFamily="18" charset="0"/>
                          <a:ea typeface="Times New Roman" pitchFamily="18" charset="0"/>
                          <a:cs typeface="Times New Roman" pitchFamily="18" charset="0"/>
                        </a:rPr>
                        <a:t> </a:t>
                      </a:r>
                      <a:r>
                        <a:rPr lang="en-US" altLang="zh-CN" sz="1400" b="1" kern="0" spc="0" baseline="0" noProof="0" dirty="0">
                          <a:solidFill>
                            <a:srgbClr val="0000FF"/>
                          </a:solidFill>
                          <a:latin typeface="Times New Roman" pitchFamily="18" charset="0"/>
                          <a:ea typeface="Times New Roman" pitchFamily="18" charset="0"/>
                          <a:cs typeface="Times New Roman" pitchFamily="18" charset="0"/>
                        </a:rPr>
                        <a:t>configuration:</a:t>
                      </a:r>
                    </a:p>
                    <a:p>
                      <a:pPr marL="6249265" marR="0" indent="0" eaLnBrk="0">
                        <a:lnSpc>
                          <a:spcPct val="81000"/>
                        </a:lnSpc>
                        <a:spcBef>
                          <a:spcPts val="3788"/>
                        </a:spcBef>
                      </a:pPr>
                      <a:r>
                        <a:rPr lang="en-US" altLang="zh-CN" sz="1200" b="1" kern="0" spc="-20" baseline="0" noProof="0" dirty="0">
                          <a:solidFill>
                            <a:srgbClr val="FF0000"/>
                          </a:solidFill>
                          <a:latin typeface="Arial" pitchFamily="34" charset="0"/>
                          <a:ea typeface="Arial" pitchFamily="34" charset="0"/>
                          <a:cs typeface="Arial" pitchFamily="34" charset="0"/>
                        </a:rPr>
                        <a:t>Field</a:t>
                      </a:r>
                      <a:r>
                        <a:rPr lang="en-US" altLang="zh-CN" sz="1200" b="1" kern="0" spc="-7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Injection</a:t>
                      </a:r>
                    </a:p>
                    <a:p>
                      <a:pPr marL="6245150" marR="0" indent="0" eaLnBrk="0">
                        <a:lnSpc>
                          <a:spcPct val="81000"/>
                        </a:lnSpc>
                        <a:spcBef>
                          <a:spcPts val="4080"/>
                        </a:spcBef>
                      </a:pPr>
                      <a:r>
                        <a:rPr lang="en-US" altLang="zh-CN" sz="1200" b="1" kern="0" spc="-10" baseline="0" noProof="0" dirty="0">
                          <a:solidFill>
                            <a:srgbClr val="FF0000"/>
                          </a:solidFill>
                          <a:latin typeface="Arial" pitchFamily="34" charset="0"/>
                          <a:ea typeface="Arial" pitchFamily="34" charset="0"/>
                          <a:cs typeface="Arial" pitchFamily="34" charset="0"/>
                        </a:rPr>
                        <a:t>Constructor</a:t>
                      </a:r>
                      <a:r>
                        <a:rPr lang="en-US" altLang="zh-CN" sz="1200" b="1" kern="0" spc="-20"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Injection</a:t>
                      </a:r>
                    </a:p>
                    <a:p>
                      <a:pPr marL="6285256" marR="0" indent="0" eaLnBrk="0">
                        <a:lnSpc>
                          <a:spcPct val="81000"/>
                        </a:lnSpc>
                        <a:spcBef>
                          <a:spcPts val="4963"/>
                        </a:spcBef>
                        <a:spcAft>
                          <a:spcPts val="2459"/>
                        </a:spcAft>
                      </a:pPr>
                      <a:r>
                        <a:rPr lang="en-US" altLang="zh-CN" sz="1200" b="1" kern="0" spc="-15" baseline="0" noProof="0" dirty="0">
                          <a:solidFill>
                            <a:srgbClr val="FF0000"/>
                          </a:solidFill>
                          <a:latin typeface="Arial" pitchFamily="34" charset="0"/>
                          <a:ea typeface="Arial" pitchFamily="34" charset="0"/>
                          <a:cs typeface="Arial" pitchFamily="34" charset="0"/>
                        </a:rPr>
                        <a:t>Setter</a:t>
                      </a:r>
                      <a:r>
                        <a:rPr lang="en-US" altLang="zh-CN" sz="1200" b="1" kern="0" spc="-55" noProof="0" dirty="0">
                          <a:latin typeface="Arial" pitchFamily="34" charset="0"/>
                          <a:ea typeface="Arial" pitchFamily="34" charset="0"/>
                          <a:cs typeface="Arial" pitchFamily="34" charset="0"/>
                        </a:rPr>
                        <a:t> </a:t>
                      </a:r>
                      <a:r>
                        <a:rPr lang="en-US" altLang="zh-CN" sz="1200" b="1" kern="0" spc="0" baseline="0" noProof="0" dirty="0">
                          <a:solidFill>
                            <a:srgbClr val="FF0000"/>
                          </a:solidFill>
                          <a:latin typeface="Arial" pitchFamily="34" charset="0"/>
                          <a:ea typeface="Arial" pitchFamily="34" charset="0"/>
                          <a:cs typeface="Arial" pitchFamily="34" charset="0"/>
                        </a:rPr>
                        <a:t>Injection</a:t>
                      </a:r>
                    </a:p>
                  </a:txBody>
                  <a:tcPr marL="0" marR="0" marT="193460" marB="0">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solidFill>
                      <a:srgbClr val="FAFAFA"/>
                    </a:solidFill>
                  </a:tcPr>
                </a:tc>
                <a:tc>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0"/>
                  </a:ext>
                </a:extLst>
              </a:tr>
              <a:tr h="431165">
                <a:tc v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tc>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341630">
                <a:tc v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tc>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3175" cap="flat" cmpd="sng" algn="ctr">
                      <a:no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2"/>
                  </a:ext>
                </a:extLst>
              </a:tr>
              <a:tr h="429260">
                <a:tc v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tc>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3"/>
                  </a:ext>
                </a:extLst>
              </a:tr>
              <a:tr h="951230">
                <a:tc vMerge="1">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tc>
                  <a:txBody>
                    <a:bodyPr/>
                    <a:lstStyle/>
                    <a:p>
                      <a:endParaRPr lang="zh-CN" altLang="en-US" dirty="0">
                        <a:solidFill>
                          <a:schemeClr val="tx1"/>
                        </a:solidFill>
                      </a:endParaRPr>
                    </a:p>
                  </a:txBody>
                  <a:tcPr>
                    <a:lnL w="9144" cap="flat" cmpd="sng" algn="ctr">
                      <a:solidFill>
                        <a:srgbClr val="FFFFFF"/>
                      </a:solidFill>
                      <a:prstDash val="solid"/>
                      <a:round/>
                      <a:headEnd type="none" w="med" len="med"/>
                      <a:tailEnd type="none" w="med" len="med"/>
                    </a:lnL>
                    <a:lnR w="3175" cap="flat" cmpd="sng" algn="ctr">
                      <a:noFill/>
                      <a:prstDash val="solid"/>
                      <a:round/>
                      <a:headEnd type="none" w="med" len="med"/>
                      <a:tailEnd type="none" w="med" len="med"/>
                    </a:lnR>
                    <a:lnT w="9144" cap="flat" cmpd="sng" algn="ctr">
                      <a:solidFill>
                        <a:srgbClr val="FFFFFF"/>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00" name="TextBox700"/>
          <p:cNvSpPr txBox="1"/>
          <p:nvPr/>
        </p:nvSpPr>
        <p:spPr>
          <a:xfrm>
            <a:off x="200863" y="219736"/>
            <a:ext cx="266700" cy="279400"/>
          </a:xfrm>
          <a:prstGeom prst="rect">
            <a:avLst/>
          </a:prstGeom>
          <a:noFill/>
        </p:spPr>
        <p:txBody>
          <a:bodyPr wrap="square" lIns="0" tIns="0" rIns="0" bIns="0" rtlCol="0">
            <a:spAutoFit/>
          </a:bodyPr>
          <a:lstStyle/>
          <a:p>
            <a:pPr marL="0" marR="0" indent="0" eaLnBrk="0">
              <a:lnSpc>
                <a:spcPct val="77000"/>
              </a:lnSpc>
            </a:pPr>
            <a:r>
              <a:rPr lang="en-US" altLang="zh-CN" sz="2400" b="1" kern="0" spc="-50" baseline="0" noProof="0" dirty="0">
                <a:solidFill>
                  <a:srgbClr val="FFFFFF"/>
                </a:solidFill>
                <a:latin typeface="Times New Roman" pitchFamily="18" charset="0"/>
                <a:ea typeface="Times New Roman" pitchFamily="18" charset="0"/>
                <a:cs typeface="Times New Roman" pitchFamily="18" charset="0"/>
              </a:rPr>
              <a:t>6.</a:t>
            </a:r>
          </a:p>
        </p:txBody>
      </p:sp>
      <p:sp>
        <p:nvSpPr>
          <p:cNvPr id="701" name="TextBox701"/>
          <p:cNvSpPr txBox="1"/>
          <p:nvPr/>
        </p:nvSpPr>
        <p:spPr>
          <a:xfrm>
            <a:off x="1120140" y="219736"/>
            <a:ext cx="3403600" cy="279400"/>
          </a:xfrm>
          <a:prstGeom prst="rect">
            <a:avLst/>
          </a:prstGeom>
          <a:noFill/>
        </p:spPr>
        <p:txBody>
          <a:bodyPr wrap="square" lIns="0" tIns="0" rIns="0" bIns="0" rtlCol="0">
            <a:spAutoFit/>
          </a:bodyPr>
          <a:lstStyle/>
          <a:p>
            <a:pPr marL="0" marR="0" indent="0" eaLnBrk="0">
              <a:lnSpc>
                <a:spcPct val="77000"/>
              </a:lnSpc>
            </a:pPr>
            <a:r>
              <a:rPr lang="en-US" altLang="zh-CN" sz="2400" b="1" kern="0" spc="-30" baseline="0" noProof="0" dirty="0">
                <a:solidFill>
                  <a:srgbClr val="FFFFFF"/>
                </a:solidFill>
                <a:latin typeface="Times New Roman" pitchFamily="18" charset="0"/>
                <a:ea typeface="Times New Roman" pitchFamily="18" charset="0"/>
                <a:cs typeface="Times New Roman" pitchFamily="18" charset="0"/>
              </a:rPr>
              <a:t>Spring</a:t>
            </a:r>
            <a:r>
              <a:rPr lang="en-US" altLang="zh-CN" sz="2400" b="1" kern="0" spc="-4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Core</a:t>
            </a:r>
            <a:r>
              <a:rPr lang="en-US" altLang="zh-CN" sz="2400" b="1" kern="0" spc="30" noProof="0" dirty="0">
                <a:latin typeface="Times New Roman" pitchFamily="18" charset="0"/>
                <a:ea typeface="Times New Roman" pitchFamily="18" charset="0"/>
                <a:cs typeface="Times New Roman" pitchFamily="18" charset="0"/>
              </a:rPr>
              <a:t> </a:t>
            </a:r>
            <a:r>
              <a:rPr lang="en-US" altLang="zh-CN" sz="2400" b="1" kern="0" spc="0" baseline="0" noProof="0" dirty="0">
                <a:solidFill>
                  <a:srgbClr val="FFFFFF"/>
                </a:solidFill>
                <a:latin typeface="Times New Roman" pitchFamily="18" charset="0"/>
                <a:ea typeface="Times New Roman" pitchFamily="18" charset="0"/>
                <a:cs typeface="Times New Roman" pitchFamily="18" charset="0"/>
              </a:rPr>
              <a:t>Technologies</a:t>
            </a:r>
          </a:p>
        </p:txBody>
      </p:sp>
      <p:pic>
        <p:nvPicPr>
          <p:cNvPr id="702" name="DCC86EF5-2CD1-4EA6-BDD5-8F264CEFCFA5"/>
          <p:cNvPicPr>
            <a:picLocks noChangeAspect="1"/>
          </p:cNvPicPr>
          <p:nvPr/>
        </p:nvPicPr>
        <p:blipFill>
          <a:blip r:embed="rId4" cstate="print">
            <a:extLst>
              <a:ext uri="{E47155D1-77E6-479F-D1E7-866ADD5D3DAE}"/>
            </a:extLst>
          </a:blip>
          <a:stretch>
            <a:fillRect/>
          </a:stretch>
        </p:blipFill>
        <p:spPr>
          <a:xfrm>
            <a:off x="1676400" y="952500"/>
            <a:ext cx="4933950" cy="3962400"/>
          </a:xfrm>
          <a:prstGeom prst="rect">
            <a:avLst/>
          </a:prstGeom>
        </p:spPr>
      </p:pic>
      <p:pic>
        <p:nvPicPr>
          <p:cNvPr id="703" name="E7A37FD2-0CB3-4835-7685-7F2B3E48811F"/>
          <p:cNvPicPr>
            <a:picLocks noChangeAspect="1"/>
          </p:cNvPicPr>
          <p:nvPr/>
        </p:nvPicPr>
        <p:blipFill>
          <a:blip r:embed="rId5" cstate="print">
            <a:extLst>
              <a:ext uri="{82310006-4137-4CF1-AED7-D8503C016EB3}"/>
            </a:extLst>
          </a:blip>
          <a:stretch>
            <a:fillRect/>
          </a:stretch>
        </p:blipFill>
        <p:spPr>
          <a:xfrm>
            <a:off x="6600445" y="2085975"/>
            <a:ext cx="1724025" cy="447675"/>
          </a:xfrm>
          <a:prstGeom prst="rect">
            <a:avLst/>
          </a:prstGeom>
        </p:spPr>
      </p:pic>
      <p:pic>
        <p:nvPicPr>
          <p:cNvPr id="704" name="7DECE087-9076-4653-6CAD-B728CADC9557"/>
          <p:cNvPicPr>
            <a:picLocks noChangeAspect="1"/>
          </p:cNvPicPr>
          <p:nvPr/>
        </p:nvPicPr>
        <p:blipFill>
          <a:blip r:embed="rId6" cstate="print">
            <a:extLst>
              <a:ext uri="{2ED0FDDF-6731-4A72-A6D6-A5A86CF4D4CC}"/>
            </a:extLst>
          </a:blip>
          <a:stretch>
            <a:fillRect/>
          </a:stretch>
        </p:blipFill>
        <p:spPr>
          <a:xfrm>
            <a:off x="6643117" y="3524250"/>
            <a:ext cx="19050" cy="447675"/>
          </a:xfrm>
          <a:prstGeom prst="rect">
            <a:avLst/>
          </a:prstGeom>
        </p:spPr>
      </p:pic>
      <p:graphicFrame>
        <p:nvGraphicFramePr>
          <p:cNvPr id="705" name="Table705"/>
          <p:cNvGraphicFramePr>
            <a:graphicFrameLocks noGrp="1"/>
          </p:cNvGraphicFramePr>
          <p:nvPr/>
        </p:nvGraphicFramePr>
        <p:xfrm>
          <a:off x="1837182" y="4114038"/>
          <a:ext cx="5513070" cy="1198220"/>
        </p:xfrm>
        <a:graphic>
          <a:graphicData uri="http://schemas.openxmlformats.org/drawingml/2006/table">
            <a:tbl>
              <a:tblPr firstRow="1" bandRow="1"/>
              <a:tblGrid>
                <a:gridCol w="3195828">
                  <a:extLst>
                    <a:ext uri="{9D8B030D-6E8A-4147-A177-3AD203B41FA5}">
                      <a16:colId xmlns:a16="http://schemas.microsoft.com/office/drawing/2014/main" val="20000"/>
                    </a:ext>
                  </a:extLst>
                </a:gridCol>
                <a:gridCol w="2317242">
                  <a:extLst>
                    <a:ext uri="{9D8B030D-6E8A-4147-A177-3AD203B41FA5}">
                      <a16:colId xmlns:a16="http://schemas.microsoft.com/office/drawing/2014/main" val="20001"/>
                    </a:ext>
                  </a:extLst>
                </a:gridCol>
              </a:tblGrid>
              <a:tr h="0">
                <a:tc rowSpan="3">
                  <a:txBody>
                    <a:bodyPr/>
                    <a:lstStyle/>
                    <a:p>
                      <a:endParaRPr lang="zh-CN" altLang="en-US" dirty="0">
                        <a:solidFill>
                          <a:schemeClr val="tx1"/>
                        </a:solidFill>
                      </a:endParaRPr>
                    </a:p>
                  </a:txBody>
                  <a:tcPr>
                    <a:lnL w="28956" cap="flat" cmpd="sng" algn="ctr">
                      <a:solidFill>
                        <a:srgbClr val="4285F4"/>
                      </a:solidFill>
                      <a:prstDash val="solid"/>
                      <a:round/>
                      <a:headEnd type="none" w="med" len="med"/>
                      <a:tailEnd type="none" w="med" len="med"/>
                    </a:lnL>
                    <a:lnR w="28956" cap="flat" cmpd="sng" algn="ctr">
                      <a:solidFill>
                        <a:srgbClr val="4285F4"/>
                      </a:solidFill>
                      <a:prstDash val="solid"/>
                      <a:round/>
                      <a:headEnd type="none" w="med" len="med"/>
                      <a:tailEnd type="none" w="med" len="med"/>
                    </a:lnR>
                    <a:lnT w="28956" cap="flat" cmpd="sng" algn="ctr">
                      <a:solidFill>
                        <a:srgbClr val="4285F4"/>
                      </a:solidFill>
                      <a:prstDash val="solid"/>
                      <a:round/>
                      <a:headEnd type="none" w="med" len="med"/>
                      <a:tailEnd type="none" w="med" len="med"/>
                    </a:lnT>
                    <a:lnB w="28956" cap="flat" cmpd="sng" algn="ctr">
                      <a:solidFill>
                        <a:srgbClr val="4285F4"/>
                      </a:solidFill>
                      <a:prstDash val="solid"/>
                      <a:round/>
                      <a:headEnd type="none" w="med" len="med"/>
                      <a:tailEnd type="none" w="med" len="med"/>
                    </a:lnB>
                    <a:noFill/>
                  </a:tcPr>
                </a:tc>
                <a:tc>
                  <a:txBody>
                    <a:bodyPr/>
                    <a:lstStyle/>
                    <a:p>
                      <a:endParaRPr lang="zh-CN" altLang="en-US" dirty="0">
                        <a:solidFill>
                          <a:schemeClr val="tx1"/>
                        </a:solidFill>
                      </a:endParaRPr>
                    </a:p>
                  </a:txBody>
                  <a:tcPr>
                    <a:lnL w="28956" cap="flat" cmpd="sng" algn="ctr">
                      <a:solidFill>
                        <a:srgbClr val="4285F4"/>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0"/>
                  </a:ext>
                </a:extLst>
              </a:tr>
              <a:tr h="431165">
                <a:tc vMerge="1">
                  <a:txBody>
                    <a:bodyPr/>
                    <a:lstStyle/>
                    <a:p>
                      <a:endParaRPr lang="zh-CN" altLang="en-US" dirty="0">
                        <a:solidFill>
                          <a:schemeClr val="tx1"/>
                        </a:solidFill>
                      </a:endParaRPr>
                    </a:p>
                  </a:txBody>
                  <a:tcPr>
                    <a:lnL w="28956" cap="flat" cmpd="sng" algn="ctr">
                      <a:solidFill>
                        <a:srgbClr val="4285F4"/>
                      </a:solidFill>
                      <a:prstDash val="solid"/>
                      <a:round/>
                      <a:headEnd type="none" w="med" len="med"/>
                      <a:tailEnd type="none" w="med" len="med"/>
                    </a:lnL>
                    <a:lnR w="28956" cap="flat" cmpd="sng" algn="ctr">
                      <a:solidFill>
                        <a:srgbClr val="4285F4"/>
                      </a:solidFill>
                      <a:prstDash val="solid"/>
                      <a:round/>
                      <a:headEnd type="none" w="med" len="med"/>
                      <a:tailEnd type="none" w="med" len="med"/>
                    </a:lnR>
                    <a:lnT w="28956" cap="flat" cmpd="sng" algn="ctr">
                      <a:solidFill>
                        <a:srgbClr val="4285F4"/>
                      </a:solidFill>
                      <a:prstDash val="solid"/>
                      <a:round/>
                      <a:headEnd type="none" w="med" len="med"/>
                      <a:tailEnd type="none" w="med" len="med"/>
                    </a:lnT>
                    <a:lnB w="28956" cap="flat" cmpd="sng" algn="ctr">
                      <a:solidFill>
                        <a:srgbClr val="4285F4"/>
                      </a:solidFill>
                      <a:prstDash val="solid"/>
                      <a:round/>
                      <a:headEnd type="none" w="med" len="med"/>
                      <a:tailEnd type="none" w="med" len="med"/>
                    </a:lnB>
                    <a:noFill/>
                  </a:tcPr>
                </a:tc>
                <a:tc>
                  <a:txBody>
                    <a:bodyPr/>
                    <a:lstStyle/>
                    <a:p>
                      <a:pPr marL="96419" marR="218136" indent="0" eaLnBrk="0">
                        <a:lnSpc>
                          <a:spcPct val="92000"/>
                        </a:lnSpc>
                      </a:pPr>
                      <a:r>
                        <a:rPr lang="en-US" altLang="zh-CN" sz="1200" b="1" kern="0" spc="-25" baseline="0" noProof="0" dirty="0">
                          <a:solidFill>
                            <a:srgbClr val="0F9D58"/>
                          </a:solidFill>
                          <a:latin typeface="Arial" pitchFamily="34" charset="0"/>
                          <a:ea typeface="Arial" pitchFamily="34" charset="0"/>
                          <a:cs typeface="Arial" pitchFamily="34" charset="0"/>
                        </a:rPr>
                        <a:t>Used</a:t>
                      </a:r>
                      <a:r>
                        <a:rPr lang="en-US" altLang="zh-CN" sz="1200" b="1" kern="0" spc="-105" noProof="0" dirty="0">
                          <a:latin typeface="Arial" pitchFamily="34" charset="0"/>
                          <a:ea typeface="Arial" pitchFamily="34" charset="0"/>
                          <a:cs typeface="Arial" pitchFamily="34" charset="0"/>
                        </a:rPr>
                        <a:t> </a:t>
                      </a:r>
                      <a:r>
                        <a:rPr lang="en-US" altLang="zh-CN" sz="1200" b="1" kern="0" spc="0" baseline="0" noProof="0" dirty="0">
                          <a:solidFill>
                            <a:srgbClr val="0F9D58"/>
                          </a:solidFill>
                          <a:latin typeface="Arial" pitchFamily="34" charset="0"/>
                          <a:ea typeface="Arial" pitchFamily="34" charset="0"/>
                          <a:cs typeface="Arial" pitchFamily="34" charset="0"/>
                        </a:rPr>
                        <a:t>Object</a:t>
                      </a:r>
                      <a:r>
                        <a:rPr lang="en-US" altLang="zh-CN" sz="1200" b="1" kern="0" spc="-70" noProof="0" dirty="0">
                          <a:latin typeface="Arial" pitchFamily="34" charset="0"/>
                          <a:ea typeface="Arial" pitchFamily="34" charset="0"/>
                          <a:cs typeface="Arial" pitchFamily="34" charset="0"/>
                        </a:rPr>
                        <a:t> </a:t>
                      </a:r>
                      <a:r>
                        <a:rPr lang="en-US" altLang="zh-CN" sz="1200" b="1" kern="0" spc="0" baseline="0" noProof="0" dirty="0">
                          <a:solidFill>
                            <a:srgbClr val="0F9D58"/>
                          </a:solidFill>
                          <a:latin typeface="Arial" pitchFamily="34" charset="0"/>
                          <a:ea typeface="Arial" pitchFamily="34" charset="0"/>
                          <a:cs typeface="Arial" pitchFamily="34" charset="0"/>
                        </a:rPr>
                        <a:t>VehicleService</a:t>
                      </a:r>
                      <a:r>
                        <a:rPr lang="en-US" altLang="zh-CN" sz="1200" b="1" kern="0" spc="400" noProof="0" dirty="0">
                          <a:latin typeface="Arial" pitchFamily="34" charset="0"/>
                          <a:ea typeface="Arial" pitchFamily="34" charset="0"/>
                          <a:cs typeface="Arial" pitchFamily="34" charset="0"/>
                        </a:rPr>
                        <a:t> </a:t>
                      </a:r>
                      <a:r>
                        <a:rPr lang="en-US" altLang="zh-CN" sz="1200" b="1" kern="0" spc="-20" baseline="0" noProof="0" dirty="0">
                          <a:solidFill>
                            <a:srgbClr val="0F9D58"/>
                          </a:solidFill>
                          <a:latin typeface="Arial" pitchFamily="34" charset="0"/>
                          <a:ea typeface="Arial" pitchFamily="34" charset="0"/>
                          <a:cs typeface="Arial" pitchFamily="34" charset="0"/>
                        </a:rPr>
                        <a:t>after</a:t>
                      </a:r>
                      <a:r>
                        <a:rPr lang="en-US" altLang="zh-CN" sz="1200" b="1" kern="0" spc="-25" noProof="0" dirty="0">
                          <a:latin typeface="Arial" pitchFamily="34" charset="0"/>
                          <a:ea typeface="Arial" pitchFamily="34" charset="0"/>
                          <a:cs typeface="Arial" pitchFamily="34" charset="0"/>
                        </a:rPr>
                        <a:t> </a:t>
                      </a:r>
                      <a:r>
                        <a:rPr lang="en-US" altLang="zh-CN" sz="1200" b="1" kern="0" spc="0" baseline="0" noProof="0" dirty="0">
                          <a:solidFill>
                            <a:srgbClr val="0F9D58"/>
                          </a:solidFill>
                          <a:latin typeface="Arial" pitchFamily="34" charset="0"/>
                          <a:ea typeface="Arial" pitchFamily="34" charset="0"/>
                          <a:cs typeface="Arial" pitchFamily="34" charset="0"/>
                        </a:rPr>
                        <a:t>injected</a:t>
                      </a:r>
                    </a:p>
                  </a:txBody>
                  <a:tcPr marL="0" marR="0" marT="130150" marB="0">
                    <a:lnL w="28956" cap="flat" cmpd="sng" algn="ctr">
                      <a:solidFill>
                        <a:srgbClr val="FFFFFF"/>
                      </a:solidFill>
                      <a:prstDash val="solid"/>
                      <a:round/>
                      <a:headEnd type="none" w="med" len="med"/>
                      <a:tailEnd type="none" w="med" len="med"/>
                    </a:lnL>
                    <a:lnR w="9144" cap="flat" cmpd="sng" algn="ctr">
                      <a:solidFill>
                        <a:srgbClr val="FFFFFF"/>
                      </a:solidFill>
                      <a:prstDash val="solid"/>
                      <a:round/>
                      <a:headEnd type="none" w="med" len="med"/>
                      <a:tailEnd type="none" w="med" len="med"/>
                    </a:lnR>
                    <a:lnT w="9144" cap="flat" cmpd="sng" algn="ctr">
                      <a:solidFill>
                        <a:srgbClr val="FFFFFF"/>
                      </a:solidFill>
                      <a:prstDash val="solid"/>
                      <a:round/>
                      <a:headEnd type="none" w="med" len="med"/>
                      <a:tailEnd type="none" w="med" len="med"/>
                    </a:lnT>
                    <a:lnB w="9144"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001"/>
                  </a:ext>
                </a:extLst>
              </a:tr>
              <a:tr h="0">
                <a:tc vMerge="1">
                  <a:txBody>
                    <a:bodyPr/>
                    <a:lstStyle/>
                    <a:p>
                      <a:endParaRPr lang="zh-CN" altLang="en-US" dirty="0">
                        <a:solidFill>
                          <a:schemeClr val="tx1"/>
                        </a:solidFill>
                      </a:endParaRPr>
                    </a:p>
                  </a:txBody>
                  <a:tcPr>
                    <a:lnL w="28956" cap="flat" cmpd="sng" algn="ctr">
                      <a:solidFill>
                        <a:srgbClr val="4285F4"/>
                      </a:solidFill>
                      <a:prstDash val="solid"/>
                      <a:round/>
                      <a:headEnd type="none" w="med" len="med"/>
                      <a:tailEnd type="none" w="med" len="med"/>
                    </a:lnL>
                    <a:lnR w="28956" cap="flat" cmpd="sng" algn="ctr">
                      <a:solidFill>
                        <a:srgbClr val="4285F4"/>
                      </a:solidFill>
                      <a:prstDash val="solid"/>
                      <a:round/>
                      <a:headEnd type="none" w="med" len="med"/>
                      <a:tailEnd type="none" w="med" len="med"/>
                    </a:lnR>
                    <a:lnT w="28956" cap="flat" cmpd="sng" algn="ctr">
                      <a:solidFill>
                        <a:srgbClr val="4285F4"/>
                      </a:solidFill>
                      <a:prstDash val="solid"/>
                      <a:round/>
                      <a:headEnd type="none" w="med" len="med"/>
                      <a:tailEnd type="none" w="med" len="med"/>
                    </a:lnT>
                    <a:lnB w="28956" cap="flat" cmpd="sng" algn="ctr">
                      <a:solidFill>
                        <a:srgbClr val="4285F4"/>
                      </a:solidFill>
                      <a:prstDash val="solid"/>
                      <a:round/>
                      <a:headEnd type="none" w="med" len="med"/>
                      <a:tailEnd type="none" w="med" len="med"/>
                    </a:lnB>
                    <a:noFill/>
                  </a:tcPr>
                </a:tc>
                <a:tc>
                  <a:txBody>
                    <a:bodyPr/>
                    <a:lstStyle/>
                    <a:p>
                      <a:endParaRPr lang="zh-CN" altLang="en-US" dirty="0">
                        <a:solidFill>
                          <a:schemeClr val="tx1"/>
                        </a:solidFill>
                      </a:endParaRPr>
                    </a:p>
                  </a:txBody>
                  <a:tcPr>
                    <a:lnL w="28956" cap="flat" cmpd="sng" algn="ctr">
                      <a:solidFill>
                        <a:srgbClr val="4285F4"/>
                      </a:solidFill>
                      <a:prstDash val="solid"/>
                      <a:round/>
                      <a:headEnd type="none" w="med" len="med"/>
                      <a:tailEnd type="none" w="med" len="med"/>
                    </a:lnL>
                    <a:lnR w="3175" cap="flat" cmpd="sng" algn="ctr">
                      <a:noFill/>
                      <a:prstDash val="solid"/>
                      <a:round/>
                      <a:headEnd type="none" w="med" len="med"/>
                      <a:tailEnd type="none" w="med" len="med"/>
                    </a:lnR>
                    <a:lnT w="9144" cap="flat" cmpd="sng" algn="ctr">
                      <a:solidFill>
                        <a:srgbClr val="FFFFFF"/>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C21CC900-7B44-48EA-18CB-FEBEA54D6307}"/>
    </p:extLst>
  </p:cSld>
  <p:clrMapOvr>
    <a:masterClrMapping/>
  </p:clrMapOvr>
</p:sld>
</file>

<file path=ppt/theme/theme1.xml><?xml version="1.0" encoding="utf-8"?>
<a:theme xmlns:a="http://schemas.openxmlformats.org/drawingml/2006/main" name="4F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208B61A6-8FD9-4C14-D95E-16CD5376353E}"/>
  </a:extLst>
</a:theme>
</file>

<file path=docProps/app.xml><?xml version="1.0" encoding="utf-8"?>
<Properties xmlns="http://schemas.openxmlformats.org/officeDocument/2006/extended-properties" xmlns:vt="http://schemas.openxmlformats.org/officeDocument/2006/docPropsVTypes">
  <TotalTime>126</TotalTime>
  <Words>13299</Words>
  <Application>Microsoft Office PowerPoint</Application>
  <PresentationFormat>On-screen Show (16:9)</PresentationFormat>
  <Paragraphs>1347</Paragraphs>
  <Slides>210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210</vt:i4>
      </vt:variant>
    </vt:vector>
  </HeadingPairs>
  <TitlesOfParts>
    <vt:vector size="217" baseType="lpstr">
      <vt:lpstr>Arial</vt:lpstr>
      <vt:lpstr>Arial Unicode MS</vt:lpstr>
      <vt:lpstr>Calibri</vt:lpstr>
      <vt:lpstr>Calibri Light</vt:lpstr>
      <vt:lpstr>Times New Roman</vt:lpstr>
      <vt:lpstr>Wingdings</vt:lpstr>
      <vt:lpstr>4Fffice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Charugundla, Narendra</dc:creator>
  <cp:lastModifiedBy>Charugundla, Narendra</cp:lastModifiedBy>
  <cp:revision>17</cp:revision>
  <dcterms:modified xsi:type="dcterms:W3CDTF">2022-08-01T05:04:34Z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463cba9-5f6c-478d-9329-7b2295e4e8ed_Enabled">
    <vt:lpwstr>true</vt:lpwstr>
  </property>
  <property fmtid="{D5CDD505-2E9C-101B-9397-08002B2CF9AE}" pid="3" name="MSIP_Label_e463cba9-5f6c-478d-9329-7b2295e4e8ed_SetDate">
    <vt:lpwstr>2022-07-25T07:03:37Z</vt:lpwstr>
  </property>
  <property fmtid="{D5CDD505-2E9C-101B-9397-08002B2CF9AE}" pid="4" name="MSIP_Label_e463cba9-5f6c-478d-9329-7b2295e4e8ed_Method">
    <vt:lpwstr>Standard</vt:lpwstr>
  </property>
  <property fmtid="{D5CDD505-2E9C-101B-9397-08002B2CF9AE}" pid="5" name="MSIP_Label_e463cba9-5f6c-478d-9329-7b2295e4e8ed_Name">
    <vt:lpwstr>All Employees_2</vt:lpwstr>
  </property>
  <property fmtid="{D5CDD505-2E9C-101B-9397-08002B2CF9AE}" pid="6" name="MSIP_Label_e463cba9-5f6c-478d-9329-7b2295e4e8ed_SiteId">
    <vt:lpwstr>33440fc6-b7c7-412c-bb73-0e70b0198d5a</vt:lpwstr>
  </property>
  <property fmtid="{D5CDD505-2E9C-101B-9397-08002B2CF9AE}" pid="7" name="MSIP_Label_e463cba9-5f6c-478d-9329-7b2295e4e8ed_ActionId">
    <vt:lpwstr>6b37df90-f7ec-4b6f-8ddd-4017563b0af5</vt:lpwstr>
  </property>
  <property fmtid="{D5CDD505-2E9C-101B-9397-08002B2CF9AE}" pid="8" name="MSIP_Label_e463cba9-5f6c-478d-9329-7b2295e4e8ed_ContentBits">
    <vt:lpwstr>0</vt:lpwstr>
  </property>
</Properties>
</file>